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3788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4664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116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dirty="0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5721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2488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10.03.2019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7174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10.03.2019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6172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79627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4063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301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096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902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10.03.2019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289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10.03.2019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774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10.03.2019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435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10.03.2019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331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3629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10.03.2019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89258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WeXaiKtJkEA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974911" cy="8614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DE" sz="11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cs typeface="Times New Roman"/>
              </a:rPr>
              <a:t>Participantes:</a:t>
            </a:r>
            <a:endParaRPr lang="de-DE" sz="1100">
              <a:solidFill>
                <a:schemeClr val="tx1">
                  <a:lumMod val="85000"/>
                  <a:lumOff val="15000"/>
                </a:schemeClr>
              </a:solidFill>
              <a:latin typeface="Corbel" panose="020B0503020204020204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de-DE" sz="11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cs typeface="Times New Roman"/>
              </a:rPr>
              <a:t>Kevin Wallacy.</a:t>
            </a:r>
          </a:p>
          <a:p>
            <a:pPr>
              <a:lnSpc>
                <a:spcPct val="90000"/>
              </a:lnSpc>
            </a:pPr>
            <a:r>
              <a:rPr lang="de-DE" sz="11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cs typeface="Times New Roman"/>
              </a:rPr>
              <a:t>Giovanne dos Santos.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974915" cy="3329581"/>
          </a:xfrm>
        </p:spPr>
        <p:txBody>
          <a:bodyPr>
            <a:normAutofit/>
          </a:bodyPr>
          <a:lstStyle/>
          <a:p>
            <a:r>
              <a:rPr lang="de-DE" err="1">
                <a:latin typeface="Times New Roman"/>
                <a:cs typeface="Times New Roman"/>
              </a:rPr>
              <a:t>Prevenção</a:t>
            </a:r>
            <a:r>
              <a:rPr lang="de-DE">
                <a:latin typeface="Times New Roman"/>
                <a:cs typeface="Times New Roman"/>
              </a:rPr>
              <a:t> de Fork </a:t>
            </a:r>
            <a:r>
              <a:rPr lang="de-DE" err="1">
                <a:latin typeface="Times New Roman"/>
                <a:cs typeface="Times New Roman"/>
              </a:rPr>
              <a:t>Bombs</a:t>
            </a:r>
            <a:endParaRPr lang="de-DE" err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1616D6-8973-4EF0-A8A1-99EA7A0C1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Times New Roman"/>
                <a:cs typeface="Times New Roman"/>
              </a:rPr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A68820-EAEA-428E-AAE7-CF1D4DEEA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Neste projeto buscamos implementar um </a:t>
            </a:r>
            <a:r>
              <a:rPr lang="pt-BR" dirty="0" err="1"/>
              <a:t>fork</a:t>
            </a:r>
            <a:r>
              <a:rPr lang="pt-BR" dirty="0"/>
              <a:t> </a:t>
            </a:r>
            <a:r>
              <a:rPr lang="pt-BR" dirty="0" err="1"/>
              <a:t>bomb</a:t>
            </a:r>
            <a:r>
              <a:rPr lang="pt-BR" dirty="0"/>
              <a:t> e também sua respectiva prevenção.</a:t>
            </a:r>
          </a:p>
          <a:p>
            <a:r>
              <a:rPr lang="pt-BR" dirty="0"/>
              <a:t>Pensamos em 2 caminhos de prevenção (Limitar o </a:t>
            </a:r>
            <a:r>
              <a:rPr lang="pt-BR" dirty="0" err="1"/>
              <a:t>maximo</a:t>
            </a:r>
            <a:r>
              <a:rPr lang="pt-BR" dirty="0"/>
              <a:t> de processos criados por um usuário e matar o processo do </a:t>
            </a:r>
            <a:r>
              <a:rPr lang="pt-BR" dirty="0" err="1"/>
              <a:t>bomb</a:t>
            </a:r>
            <a:r>
              <a:rPr lang="pt-BR" dirty="0"/>
              <a:t>), que serão melhores descritos nos </a:t>
            </a:r>
            <a:r>
              <a:rPr lang="pt-BR" dirty="0" err="1"/>
              <a:t>proximos</a:t>
            </a:r>
            <a:r>
              <a:rPr lang="pt-BR" dirty="0"/>
              <a:t> slides.</a:t>
            </a:r>
          </a:p>
        </p:txBody>
      </p:sp>
    </p:spTree>
    <p:extLst>
      <p:ext uri="{BB962C8B-B14F-4D97-AF65-F5344CB8AC3E}">
        <p14:creationId xmlns:p14="http://schemas.microsoft.com/office/powerpoint/2010/main" val="1912586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1A370C-C208-44A3-BB3A-83DC97B76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Times New Roman"/>
                <a:cs typeface="Times New Roman"/>
              </a:rPr>
              <a:t>Primeiro caminho: Matar o processo que causa o </a:t>
            </a:r>
            <a:r>
              <a:rPr lang="pt-BR" dirty="0" err="1">
                <a:latin typeface="Times New Roman"/>
                <a:cs typeface="Times New Roman"/>
              </a:rPr>
              <a:t>fork</a:t>
            </a:r>
            <a:endParaRPr lang="pt-BR" dirty="0" err="1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05710A-DB95-4B21-93E1-57C51C601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Identificar os processos criados.</a:t>
            </a:r>
          </a:p>
          <a:p>
            <a:r>
              <a:rPr lang="pt-BR" dirty="0"/>
              <a:t>Buscar um grupo de processos de um usuário com vários filhos.</a:t>
            </a:r>
          </a:p>
          <a:p>
            <a:r>
              <a:rPr lang="pt-BR" dirty="0"/>
              <a:t>Eliminar esse processo </a:t>
            </a:r>
            <a:r>
              <a:rPr lang="pt-BR" dirty="0" err="1"/>
              <a:t>irergular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540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EB88F3-9EB1-489E-ABCE-83310575A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Times New Roman"/>
                <a:cs typeface="Times New Roman"/>
              </a:rPr>
              <a:t>Problemas da 1° abordagem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506514-962C-474A-A4DB-9F84063B9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Times New Roman"/>
                <a:cs typeface="Times New Roman"/>
              </a:rPr>
              <a:t>Não conseguir executar durante  o bomb.</a:t>
            </a:r>
          </a:p>
          <a:p>
            <a:r>
              <a:rPr lang="pt-BR" dirty="0">
                <a:latin typeface="Times New Roman"/>
                <a:cs typeface="Times New Roman"/>
              </a:rPr>
              <a:t>Desligar o computador.</a:t>
            </a:r>
          </a:p>
        </p:txBody>
      </p:sp>
    </p:spTree>
    <p:extLst>
      <p:ext uri="{BB962C8B-B14F-4D97-AF65-F5344CB8AC3E}">
        <p14:creationId xmlns:p14="http://schemas.microsoft.com/office/powerpoint/2010/main" val="3123833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A3B060-E839-4397-8C87-5187717AA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Times New Roman"/>
                <a:cs typeface="Times New Roman"/>
              </a:rPr>
              <a:t>Segundo caminho: Manipular o limite de processos do usuário.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4F7AD9-F0CC-495C-9882-E4D1C9B47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Utilizar funções para acessar e modificar o limite de processos abertos.</a:t>
            </a:r>
          </a:p>
          <a:p>
            <a:r>
              <a:rPr lang="pt-BR" dirty="0"/>
              <a:t>Executar o </a:t>
            </a:r>
            <a:r>
              <a:rPr lang="pt-BR" dirty="0" err="1"/>
              <a:t>bomb</a:t>
            </a:r>
            <a:r>
              <a:rPr lang="pt-BR" dirty="0"/>
              <a:t> </a:t>
            </a:r>
            <a:r>
              <a:rPr lang="pt-BR" dirty="0" err="1"/>
              <a:t>simultâneamente</a:t>
            </a:r>
            <a:r>
              <a:rPr lang="pt-BR" dirty="0"/>
              <a:t> e verificar se houve erro ao criar um novo processo.</a:t>
            </a:r>
          </a:p>
        </p:txBody>
      </p:sp>
    </p:spTree>
    <p:extLst>
      <p:ext uri="{BB962C8B-B14F-4D97-AF65-F5344CB8AC3E}">
        <p14:creationId xmlns:p14="http://schemas.microsoft.com/office/powerpoint/2010/main" val="3237711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3D6D9B-852D-4862-AC1D-F2AF14F7B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FC05B7F2-2D3F-4217-B8B6-0BDE20571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425" y="-3044"/>
            <a:ext cx="12193184" cy="685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675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47C9C1-4E9A-43B5-854C-E04E9765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4E437A0C-4484-41A4-B7DD-1992B7A84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5" y="-3044"/>
            <a:ext cx="12174585" cy="691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651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13D798-D0B5-4580-ABD5-B9102E153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hlinkClick r:id="" action="ppaction://media"/>
            <a:extLst>
              <a:ext uri="{FF2B5EF4-FFF2-40B4-BE49-F238E27FC236}">
                <a16:creationId xmlns:a16="http://schemas.microsoft.com/office/drawing/2014/main" id="{AABA98F9-D832-4672-BAA8-27C65F5291CA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-1526" y="6246"/>
            <a:ext cx="12191998" cy="685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204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Íon</vt:lpstr>
      <vt:lpstr>Prevenção de Fork Bombs</vt:lpstr>
      <vt:lpstr>Introdução</vt:lpstr>
      <vt:lpstr>Primeiro caminho: Matar o processo que causa o fork</vt:lpstr>
      <vt:lpstr>Problemas da 1° abordagem</vt:lpstr>
      <vt:lpstr>Segundo caminho: Manipular o limite de processos do usuário.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175</cp:revision>
  <dcterms:created xsi:type="dcterms:W3CDTF">2012-07-30T23:50:35Z</dcterms:created>
  <dcterms:modified xsi:type="dcterms:W3CDTF">2019-03-10T21:52:12Z</dcterms:modified>
</cp:coreProperties>
</file>