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7"/>
  </p:normalViewPr>
  <p:slideViewPr>
    <p:cSldViewPr snapToGrid="0" snapToObjects="1">
      <p:cViewPr varScale="1">
        <p:scale>
          <a:sx n="89" d="100"/>
          <a:sy n="89" d="100"/>
        </p:scale>
        <p:origin x="8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57B9-4D8C-D647-BD08-648689D9A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8070-0D97-304A-9282-7FC13BD88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E4E0-EFD1-FA4B-A4A5-78A5AB36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0DF21-213A-2747-ABF7-00229284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B6D0A-EE63-8F4E-8C53-423E209C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13F4-797B-6B4F-89A8-593E1453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B2DBF-4C95-DC4C-B65B-DFB441648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D56E-D902-9A47-B15D-3F98BE3A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1AA5-4D79-2849-B308-2BECF3DC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6145-17D4-7D4B-ADF5-2673A5C1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0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2B8BE-3421-3B4A-9E39-EACC35ABD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1318B-0151-B945-A884-653D51A7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55B5-4A26-BA41-B798-2671A02F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C30D8-9529-344B-B0BC-2146B49D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2E04-B897-7D48-8C04-CC8098D8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9CD6-1376-DB40-96C4-3FA310D0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522E-3676-D64E-BA11-9093546F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A255-0CF2-0845-B9A5-ACE4229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F170-F2F0-C04D-80FB-FEB7041C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679A-002C-E349-8E2D-7775FC9C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CC88-E213-B347-A8E7-B8F8933B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F04A-EA4A-4445-8780-36F8652D9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920D-2B53-FA46-8327-668B3DCA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5C851-BEC2-A640-84E4-F37F85E7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13E06-23EA-F648-AEE6-4CB2309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5999-F9CF-D94A-9F27-C9B50D08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96E4-2BB4-5A40-8CFD-4B044FBA4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4E1CD-EA1B-8C42-BE34-AE5B9EBC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67B6-FD3D-DD47-BAB7-4ECE012A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20ECE-6299-AF48-B47F-5CB6368F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8ED8A-0F2F-3C46-8FB9-7802D042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FA23-9748-D847-A228-7E6A74C0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553D-8805-5D41-84BB-221E8FE0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A5887-D025-2449-B835-F249B13B8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BBD67-4698-A640-98FC-3F3C9831D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E8453-1E3B-5F49-8C68-A80845FEE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43369-1AAF-0F44-BAB6-766C308D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CD853-6A86-FD4E-8C9A-1A33177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6EC85-7FFC-2C4B-ACE1-04FF59A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A457-F764-084B-AC8A-A58096FB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7344F-0DD3-B54A-B7C7-2EB9C62C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E9BEF-5FA2-9F44-BEC4-F77647A9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42141-567A-2147-851F-8F929782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CA81D-1CEB-1641-8101-1BEE9078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32E60-FDE0-6242-A24F-A3EB51B3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42DB-5A8A-B14E-A164-5E1084E1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6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0598-964E-7D45-B12E-E8B8FA58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6D09-A6A6-FC4D-8B6B-C5FD2112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DB34C-CED0-4A4F-B5AF-2A18B0E5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49DB-3FAF-F748-AC9E-9595FE60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39F8-B3FA-B04C-A80F-5889B0F0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792AC-59C5-EB41-B314-97136A5C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C9E8-7A59-6548-8F04-8490F844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0F50E-6306-0442-9481-AFB88BEB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F34A7-62E1-FA48-850C-A186E09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5870D-C6DE-D84D-99F3-EC464018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E252-BF0A-EB4E-BF89-C6FD5C27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EEE57-D994-4741-BF4A-67BD2E59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E3301-9E00-2A4E-8586-05ABEB2A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269B6-489A-FA48-BD4D-B798544B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E06F-5097-8149-894B-FAA140F65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582E-6DF2-4A40-86E2-BB724759088C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D04C-EC7F-8240-8C18-6CA9F0D06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E4F62-9A32-184C-8915-CF1C82D3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F269-478C-FB4D-8292-F6CEF499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FB591-95A9-964F-A0CE-5189632E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94" y="2382044"/>
            <a:ext cx="3705212" cy="20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41E65-7FC3-3E4E-95E4-32642872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94" y="1505744"/>
            <a:ext cx="3705212" cy="2093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DF53F-6C34-5941-9A11-0C998CB5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82" y="1115219"/>
            <a:ext cx="3705212" cy="2093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60D41A-10E8-9446-95FB-213A9D70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18" y="3429000"/>
            <a:ext cx="3705212" cy="2093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0B5F18-5A58-634C-A935-D7E1D4E96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604" y="4530062"/>
            <a:ext cx="3705212" cy="2093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4A3FC-7A74-CB4D-B597-212D4133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94" y="3038475"/>
            <a:ext cx="3705212" cy="2093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E7376-7C30-514D-B08A-CC7CF6F7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95" y="3964515"/>
            <a:ext cx="3705212" cy="2093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D17F3B-6FDF-3B46-AFD7-ABA4E846F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665" y="4646612"/>
            <a:ext cx="3705212" cy="2093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0742E3-75B9-D440-9D11-FAEA01CD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27" y="305859"/>
            <a:ext cx="3705212" cy="2093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226EFB-E1D5-E44C-AC22-A0336FF6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17" y="266304"/>
            <a:ext cx="3705212" cy="2093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968E86-B8FC-194B-9BCF-4CFF44FB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5" y="4646612"/>
            <a:ext cx="3705212" cy="20939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45DD0F-649F-6F47-97D5-0893222E0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319" y="254266"/>
            <a:ext cx="3705212" cy="209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FB591-95A9-964F-A0CE-5189632E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94" y="2382044"/>
            <a:ext cx="3705212" cy="20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80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Wang</dc:creator>
  <cp:lastModifiedBy>Kevin Wang</cp:lastModifiedBy>
  <cp:revision>4</cp:revision>
  <dcterms:created xsi:type="dcterms:W3CDTF">2019-12-26T09:35:08Z</dcterms:created>
  <dcterms:modified xsi:type="dcterms:W3CDTF">2019-12-26T09:38:45Z</dcterms:modified>
</cp:coreProperties>
</file>