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Start with a brief introduction of yourself and the purpose of the bootcamp.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Have everyone introduce themselves: Name, year and major/work, a little bit about their experience with git/level of git proficiency.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the agenda for the session: first half will be Git basics and command line usage, second half will cover GitHub and common workflows.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Ask participants about their experience with Git/GitHub.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49ecf9629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49ecf9629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Walk through a typical GitHub workflow using forks and pull requests.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how this allows multiple people to contribute to the same project while keeping the main codebase stable.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49ecf9629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49ecf9629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Show how to create a GitHub account if participants don’t have one yet.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Guide them through the process of setting up SSH keys for secure communication.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Demonstrate setting the name and email for Git (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</a:t>
            </a:r>
            <a:r>
              <a:rPr lang="en">
                <a:solidFill>
                  <a:schemeClr val="dk1"/>
                </a:solidFill>
              </a:rPr>
              <a:t> commands).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49ecf9629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49ecf9629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Provide a high-level overview of additional GitHub features, emphasizing the pull request (PR) process and code reviews for collaborative development.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Touch on GitHub Actions for automating workflows (optional demo if time permits).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49ecf9629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49ecf9629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5993937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5993937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Explain the collaborative nature of pull requests, especially in large teams or open-source projects.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Walk through a typical workflow of creating a feature on a new branch, pushing it to GitHub, and then opening a PR.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Highlight the benefits of pull requests for quality control and code review.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If time allows, demonstrate opening a PR on GitHub and show the interface where reviewers can add comments and suggest changes.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49ecf9629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49ecf9629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the importance of branching for feature development and how it keeps the main codebase clean.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Demonstrate how to handle merge conflicts, emphasizing it’s a common situation in collaborative 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49ecf9629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49ecf9629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Provide tips for using Git and GitHub effectively in a team.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the importance of meaningful commit messages and frequent commits to track progress.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49ecf9629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49ecf9629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Some Git commands, while powerful, should be used with caution because they can result in the loss of work or changes.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reset</a:t>
            </a:r>
            <a:r>
              <a:rPr lang="en">
                <a:solidFill>
                  <a:schemeClr val="dk1"/>
                </a:solidFill>
              </a:rPr>
              <a:t> is often used to undo changes, but it can also remove commits permanently if not used properly.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checkout -- &lt;file&gt;</a:t>
            </a:r>
            <a:r>
              <a:rPr lang="en">
                <a:solidFill>
                  <a:schemeClr val="dk1"/>
                </a:solidFill>
              </a:rPr>
              <a:t> will discard all changes to a file in the working directory, which is irreversible.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push --force</a:t>
            </a:r>
            <a:r>
              <a:rPr lang="en">
                <a:solidFill>
                  <a:schemeClr val="dk1"/>
                </a:solidFill>
              </a:rPr>
              <a:t> as it can overwrite history on a shared repository, potentially affecting team members' work.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rebase</a:t>
            </a:r>
            <a:r>
              <a:rPr lang="en">
                <a:solidFill>
                  <a:schemeClr val="dk1"/>
                </a:solidFill>
              </a:rPr>
              <a:t> alters commit history, which can create problems if done on shared branches.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clean</a:t>
            </a:r>
            <a:r>
              <a:rPr lang="en">
                <a:solidFill>
                  <a:schemeClr val="dk1"/>
                </a:solidFill>
              </a:rPr>
              <a:t> is used to remove untracked files and directories, but it should be used carefully since deleted files can’t be recovered by Git.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49ecf9629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49ecf9629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49ecf9629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49ecf9629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49ecf9629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49ecf9629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Introduce Git as a tool to keep track of project history.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what a VCS is and why distributed systems like Git are powerful (mention offline access and no single point of failure).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49ecf9629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49ecf9629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49ecf9629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49ecf9629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49ecf962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49ecf962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49ecf9629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49ecf9629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repository is a directory that is under git tracking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commit is a snapshot of the code at a given time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Branches allow for parallel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Merging joins the changes of a particular branch into another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Merge </a:t>
            </a:r>
            <a:r>
              <a:rPr lang="en"/>
              <a:t>conflicts are when changes in the branch being merged conflict with changes in the branch being merged into.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49ecf9629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49ecf9629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Walk through the stages of the Git workflow: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Working directory: where you edit files.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Staging area: where you prepare files for commit.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Commit: save changes to local repo.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Push: send changes to a remote repository.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Pull: fetch and merge changes from a remote repo.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49ecf9629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49ecf9629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49ecf9629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49ecf9629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Demonstrate each command on the command line with basic examples (e.g., initializing a repo, making a commit, pushing changes).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Encourage participants to follow along by creating their own repository.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49ecf9629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49ecf9629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GitHub is built on top of Git.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Collaboration features of GitHub, such as code reviews, issues, and pull requests.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GitHub's role in open-source development.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hyperlink" Target="https://github.com/kevinwing/git_bootcamp_2024" TargetMode="External"/><Relationship Id="rId6" Type="http://schemas.openxmlformats.org/officeDocument/2006/relationships/hyperlink" Target="mailto:wing5640@vandals.uidaho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-scm.org/doc" TargetMode="External"/><Relationship Id="rId4" Type="http://schemas.openxmlformats.org/officeDocument/2006/relationships/hyperlink" Target="https://docs.github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git-scm.com/doc" TargetMode="External"/><Relationship Id="rId4" Type="http://schemas.openxmlformats.org/officeDocument/2006/relationships/hyperlink" Target="http://docs.github.com/e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Linux_kerne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30000" y="1318650"/>
            <a:ext cx="33009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r>
              <a:rPr lang="en"/>
              <a:t> &amp; </a:t>
            </a:r>
            <a:r>
              <a:rPr lang="en"/>
              <a:t>GitHub Bootcamp 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00050" y="3161525"/>
            <a:ext cx="38673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420"/>
              <a:t>Introduction to Version Control</a:t>
            </a:r>
            <a:endParaRPr sz="1420"/>
          </a:p>
          <a:p>
            <a:pPr indent="-3187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420"/>
              <a:t>Why Git is Essential for Developers</a:t>
            </a:r>
            <a:endParaRPr sz="1420"/>
          </a:p>
          <a:p>
            <a:pPr indent="-3187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420"/>
              <a:t>GitHub for Collaboration and Sharing Code</a:t>
            </a:r>
            <a:endParaRPr sz="142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400" y="828675"/>
            <a:ext cx="20955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397" y="2295425"/>
            <a:ext cx="2095501" cy="2095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447675" y="4600575"/>
            <a:ext cx="548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https://github.com/kevinwing/git_bootcamp_2024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94525" y="2466725"/>
            <a:ext cx="344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Kevin Wing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wing5640@vandals.uidaho.edu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Workflow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Fork and/or Clone a Repository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Changes Locally (commit)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Push Changes to your Fork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Submit a Pull Request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GitHub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account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 SSH key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Configure Git on Local Machine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GitHub Settings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Features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Pull Requests (PR) and Code 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 and Project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Pages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Workflow Demo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Fork a Repository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branch and Make a Change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Submit a PR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Merge a PR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Requests (The Magic of GitHub)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1853850"/>
            <a:ext cx="7688700" cy="29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a Pull Request (PR)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request to merge changes into another branch or repository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</a:t>
            </a:r>
            <a:r>
              <a:rPr b="1" lang="en"/>
              <a:t>Use PRs?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Enables code review and feedback before merging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Ensures quality and consistency in the codebase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Common Workflow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Fork or clone a repository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new branch for changes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Push changes to your branch/fork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a PR to the original repo or main/master branch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Merging PRs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merged once </a:t>
            </a:r>
            <a:r>
              <a:rPr lang="en"/>
              <a:t>reviewed and approved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resolve conflicts during the merge process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Branching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and Switching Branches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Merging Branches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Handling Conflicts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395" y="1318650"/>
            <a:ext cx="3188051" cy="272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for Git &amp; GitHub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Commit Often with Meaningful Messages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 Branches Organized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PRs for Code Review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Sync Local Branches with Remotes Regularly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Great Power…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reset: </a:t>
            </a:r>
            <a:r>
              <a:rPr b="1" lang="en"/>
              <a:t>Can </a:t>
            </a:r>
            <a:r>
              <a:rPr b="1" lang="en"/>
              <a:t>rewrite</a:t>
            </a:r>
            <a:r>
              <a:rPr b="1" lang="en"/>
              <a:t> history, be careful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</a:t>
            </a:r>
            <a:r>
              <a:rPr lang="en"/>
              <a:t>it checkout - - &lt;file&gt;: </a:t>
            </a:r>
            <a:r>
              <a:rPr b="1" lang="en"/>
              <a:t>Discards changes permanently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</a:t>
            </a:r>
            <a:r>
              <a:rPr lang="en"/>
              <a:t>it push - -force: </a:t>
            </a:r>
            <a:r>
              <a:rPr b="1" lang="en"/>
              <a:t>C</a:t>
            </a:r>
            <a:r>
              <a:rPr b="1" lang="en"/>
              <a:t>an overwrite remote history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</a:t>
            </a:r>
            <a:r>
              <a:rPr lang="en"/>
              <a:t>it rebase: </a:t>
            </a:r>
            <a:r>
              <a:rPr b="1" lang="en"/>
              <a:t>Rewrites commit history, use with caution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</a:t>
            </a:r>
            <a:r>
              <a:rPr lang="en"/>
              <a:t>it clean: </a:t>
            </a:r>
            <a:r>
              <a:rPr b="1" lang="en"/>
              <a:t>Deletes untracked files permanently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something we did not go over that you would like to know more about?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issues with setup?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and GitHub are Essential for Software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 Practicing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Plenty of Resources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https://git-scm.org/doc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https://docs.github.com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7650" y="2571750"/>
            <a:ext cx="7688700" cy="15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Git is a distributed version control system (VCS)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Tracks changes in your code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Maintains codebase integrity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Allows for multiple developers to work together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Wikipedia contributors. "Git." </a:t>
            </a:r>
            <a:r>
              <a:rPr i="1" lang="en" sz="10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Wikipedia, The Free Encyclopedia</a:t>
            </a:r>
            <a:r>
              <a:rPr lang="en" sz="10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Wikipedia, The Free Encyclopedia, 5 Sep. 2024. Web. 24 Sep. 2024.</a:t>
            </a:r>
            <a:endParaRPr sz="10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- Documentation</a:t>
            </a:r>
            <a:r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git-scm.com/doc</a:t>
            </a:r>
            <a:r>
              <a:rPr lang="en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“GitHub.com Help Documentation.” </a:t>
            </a:r>
            <a:r>
              <a:rPr i="1"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Docs</a:t>
            </a: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docs.github.com/en</a:t>
            </a: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“Drawing Git Branching Diagrams.” </a:t>
            </a:r>
            <a:r>
              <a:rPr i="1" lang="en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Bryan Braun - Frontend Developer</a:t>
            </a:r>
            <a:r>
              <a:rPr lang="en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24 Apr. 2020, www.bryanbraun.com/2020/04/24/drawing-git-branching-diagrams.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Vs. Distributed</a:t>
            </a:r>
            <a:endParaRPr/>
          </a:p>
        </p:txBody>
      </p:sp>
      <p:pic>
        <p:nvPicPr>
          <p:cNvPr descr="Centralized"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3" y="2362850"/>
            <a:ext cx="3880600" cy="15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178" y="1091850"/>
            <a:ext cx="2492666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1504950" y="4076700"/>
            <a:ext cx="223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Centralized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619750" y="40690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Distributed</a:t>
            </a:r>
            <a:endParaRPr sz="1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called git?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sz="2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Noun </a:t>
            </a:r>
            <a:r>
              <a:rPr i="1" lang="en" sz="135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British Slang</a:t>
            </a:r>
            <a:endParaRPr i="1" sz="135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 contemptible person</a:t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Collins Dictionary</a:t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1D2A5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"I'm an egotistical bastard, and I name all my projects after myself. First '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Linux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', now 'git'."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Linus Torvalds (Creator of the Linux kernel and git)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Git Concepts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6739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Repository (repo)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Working Directory (where your edits are made)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Staging Area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Commit (snapshot)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Branch (a copy to make some change 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Merge (joining branches)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Merge Conflicts (sounds scary, but really isn’t)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 Directory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Staging Area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Commit History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Pushing and Pulling from Remotes repos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916" y="752525"/>
            <a:ext cx="2393234" cy="13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325" y="2551988"/>
            <a:ext cx="2300417" cy="20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Visual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675" y="1853850"/>
            <a:ext cx="541594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Git Commands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</a:t>
            </a:r>
            <a:r>
              <a:rPr lang="en"/>
              <a:t>it init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add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commit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status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log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push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pull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clone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config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GitHub?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is a Cloud-Based Platform for Hosting Git Repositories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Collaboration Tool for Developers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Features: Issues, Pull Requests, GitHub Actions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675" y="3281649"/>
            <a:ext cx="2581275" cy="10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