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D774-7485-0940-AC39-D49C9E03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04032-491C-7641-8726-F483DD27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ECEB-B744-764B-AB7F-B5940B4E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5987-0F32-B94A-AC5F-0EEC680F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72E0-0896-8D46-9FC9-4AE2DF3E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E8D8-5E98-854C-9277-A9C71FC6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D7F81-9679-8D41-85FA-F0E6EFF2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5A16-D91B-F841-92AD-AFB7A50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67BD-9FB0-0D41-8E15-944DCC0B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1764-7D00-F949-81E0-76244709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205F2-8713-194C-B6A8-0B8AA423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1DFF-CC7E-D149-9284-D3479DD3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F938-0391-914C-B0D0-2295EBE4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6872-FFF7-B84C-83F5-AC9F1360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7E13-51F4-4146-B995-C4544905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6A70-84D4-F148-B998-D0439676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A048-F0A3-5248-BDFA-262AE4FA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16B0-CDEF-E145-9D71-C7DE8088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2A66-423C-D245-8A0A-575FB7F6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D544-89B7-AB48-A0E9-6100578C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91A6-C944-1D4D-A476-8FB7D0D1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027F-EB19-0D42-8545-DDD7E40D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CE31-97EF-2D4B-86FD-E5B02993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9CA6-88A5-C348-B24C-D4DDE6B8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7EAF-A0EB-3E4D-82C0-20FAD66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ABDC-6B4D-D349-812B-AD150F5B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CE8A-D6CD-BB4B-97F4-C069EF16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4BD56-4F0D-904B-A4C9-E08F3826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2E131-F74C-0D45-82B5-DD52A37B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E4E6-AF46-7844-BEAC-FC47823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76980-0DC2-C74C-9609-7ECC296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B6B2-CBA1-8147-9D60-C0A33A9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7747-D5B1-2443-84C2-7F33B55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802C-3168-3D45-8DEF-D54331F38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4F0B-7197-A344-AA04-3A6353604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6E4A8-6F80-2942-AAEB-4BC845723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0E468-2BB3-C542-8F63-FE32CAF6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A6B3-48C6-9A40-9793-9188EFE6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B1B2C-972E-A540-9E9D-F010B8C7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BCE-E4CE-8D4C-B7B5-71CFACE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1F20F-6ABB-6B40-A278-947F41AB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57420-22D7-7544-AAAD-DDDE3D19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25E19-52B3-C34E-A4F2-CEC7B807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5FC02-FEEF-9344-89DC-151464B0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D286-95BD-C142-AD68-7AB12433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5636B-D220-A64F-9CED-FD0B44A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A635-F9C4-504D-AA35-D7C89042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ACE6-EC06-944E-8B48-DC199D9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CBEA-9C11-2543-A435-5093EBA0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2757-4153-2B42-99B6-2453DE1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86E9-8109-4C45-BF38-DDFF0A91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CE90-EE6C-BC45-B34C-CD11F8B6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4AB3-16B6-5C4F-A3FE-B94AFD99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7A434-45D4-E24C-844B-99701DBA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9C68-0399-0A4B-ACF6-6E245098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7F7CF-0BF7-F247-812F-0CEC48BC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E4AA-AE6B-0546-B4F9-D39D39C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22DD-0524-8746-AE72-7890CB01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8C3E2-FCCB-F649-A260-467E7DAE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4617-D511-164F-A197-DE85745C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4BE1-2F33-D342-B881-91350F0C7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C42C-C5F7-7047-B145-8B299623834D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43A6-23F0-1946-BD09-4AFA182C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E76-C261-544E-8D0D-F6972E5F5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0402-71B5-684E-A537-D33E4304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6EDF-A535-BF45-8EEE-4597FC188ECB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How to create a R Markdown file in R Studio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E33D5-7FC4-A042-A1E1-9E9D9291D8AB}"/>
              </a:ext>
            </a:extLst>
          </p:cNvPr>
          <p:cNvSpPr txBox="1"/>
          <p:nvPr/>
        </p:nvSpPr>
        <p:spPr>
          <a:xfrm>
            <a:off x="1157288" y="714375"/>
            <a:ext cx="577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to create the R Markdown File and create the Output:</a:t>
            </a:r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4FA1D7-9E34-1D4E-8828-EC444956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5" y="2655888"/>
            <a:ext cx="6450013" cy="248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4FBAC-20F2-FF49-A1DE-4E6EDB4BB088}"/>
              </a:ext>
            </a:extLst>
          </p:cNvPr>
          <p:cNvSpPr txBox="1"/>
          <p:nvPr/>
        </p:nvSpPr>
        <p:spPr>
          <a:xfrm>
            <a:off x="1365250" y="1600200"/>
            <a:ext cx="916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Open R Studio </a:t>
            </a:r>
            <a:r>
              <a:rPr lang="en-US" dirty="0">
                <a:sym typeface="Wingdings" pitchFamily="2" charset="2"/>
              </a:rPr>
              <a:t> Go to File Menu  Select New File  Choose the Option 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DA05A-C4B9-6A48-923F-DF0B66B3613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Step 2:  You will get this popup window.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Enter the Title, author, Output format options and click OK.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5D35C0-CFDF-A241-9A34-240C33FB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88" y="807593"/>
            <a:ext cx="5988079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24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B822B99-4DBF-6B46-B40B-4F5BD3FC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317750"/>
            <a:ext cx="110617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61FA0-712E-DB44-8C67-96792D67F091}"/>
              </a:ext>
            </a:extLst>
          </p:cNvPr>
          <p:cNvSpPr txBox="1"/>
          <p:nvPr/>
        </p:nvSpPr>
        <p:spPr>
          <a:xfrm>
            <a:off x="728663" y="842963"/>
            <a:ext cx="959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Enter the commands from the assignment question. </a:t>
            </a:r>
          </a:p>
          <a:p>
            <a:r>
              <a:rPr lang="en-US" dirty="0"/>
              <a:t>All the steps required for each question in one chunk and Choose the Option “Run the Entire Chunk”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09CB50-6EA6-D24D-A972-2A2FD57024FD}"/>
              </a:ext>
            </a:extLst>
          </p:cNvPr>
          <p:cNvSpPr/>
          <p:nvPr/>
        </p:nvSpPr>
        <p:spPr>
          <a:xfrm>
            <a:off x="11101388" y="2317750"/>
            <a:ext cx="814387" cy="63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2A777-1538-A547-A107-7B9F092E8B0B}"/>
              </a:ext>
            </a:extLst>
          </p:cNvPr>
          <p:cNvCxnSpPr/>
          <p:nvPr/>
        </p:nvCxnSpPr>
        <p:spPr>
          <a:xfrm flipH="1">
            <a:off x="9641711" y="2957513"/>
            <a:ext cx="1736203" cy="21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E5A70A-5B4F-F24F-B885-8E77DA738E8C}"/>
              </a:ext>
            </a:extLst>
          </p:cNvPr>
          <p:cNvSpPr txBox="1"/>
          <p:nvPr/>
        </p:nvSpPr>
        <p:spPr>
          <a:xfrm>
            <a:off x="9468091" y="5220182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current chunk</a:t>
            </a:r>
          </a:p>
        </p:txBody>
      </p:sp>
    </p:spTree>
    <p:extLst>
      <p:ext uri="{BB962C8B-B14F-4D97-AF65-F5344CB8AC3E}">
        <p14:creationId xmlns:p14="http://schemas.microsoft.com/office/powerpoint/2010/main" val="27986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05C7C-1B37-2B4D-9AE7-97D7F50DE889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 4: You will see the output below the chunk of 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901A26-7F76-4B4C-897C-A599F6C4A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67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921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8B7EF2-D9FA-0947-AA72-1997BE9F2D9D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Step 5: Click the dropdown Knit and select “Knit to HTML”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7B5D86-0ACB-0843-9E11-429D5C051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1" r="-1" b="-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281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7CCB03-D83C-7041-9B67-23FFAA260545}"/>
              </a:ext>
            </a:extLst>
          </p:cNvPr>
          <p:cNvSpPr txBox="1"/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Step 6: You will get the popup to save the file. Enter the desired filename without any extension and save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   it in the required folder.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754AE32-4C05-9444-8F8D-FC8197F6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9" r="25420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65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6EF138-ADA0-1E4E-B213-8E7ACCC3C0C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Step 7: This will create both the .RMD file and .HTML. File and open up the .HTML file.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Now you can attach this .HTML file to the Assignments in canvas and submit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9EE93C-3C9F-5E4F-9388-B54C8595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448522"/>
            <a:ext cx="6019331" cy="39577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827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197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Parthasarathy M Padmanabhan</dc:creator>
  <cp:lastModifiedBy>Parthasarathy M Padmanabhan</cp:lastModifiedBy>
  <cp:revision>2</cp:revision>
  <dcterms:created xsi:type="dcterms:W3CDTF">2021-01-23T20:37:58Z</dcterms:created>
  <dcterms:modified xsi:type="dcterms:W3CDTF">2021-01-23T20:50:47Z</dcterms:modified>
</cp:coreProperties>
</file>