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La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410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Interactive Statistics Mapping Application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40025" y="2977475"/>
            <a:ext cx="85206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Codepods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Miller, David Pan, Benjamin Hazlett, Desiree Mercuree,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Darrell Laffoon, Ian Moskunas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Hours: Tuesday/Thursday 5:30 - 6:45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Location: Fine Arts 313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1" name="Shape 61"/>
          <p:cNvSpPr txBox="1"/>
          <p:nvPr/>
        </p:nvSpPr>
        <p:spPr>
          <a:xfrm>
            <a:off x="317250" y="410200"/>
            <a:ext cx="8509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CMSC 447 - Session 2</a:t>
            </a:r>
            <a:endParaRPr sz="36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775" y="142550"/>
            <a:ext cx="1503450" cy="1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 visualization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63" y="1152475"/>
            <a:ext cx="8502663" cy="30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Documents are complete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Documentation still requires a sign-off by our customer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Versions &amp; Recommendations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22225" y="1162050"/>
            <a:ext cx="86691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/>
              <a:t>Convert Commute heatmap to use KML Polygon visualization for Zip Codes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/>
              <a:t>Add ability to select Map Area using zip, state, address, etc.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/>
              <a:t>Provide a clear Legend/Rubric for the current statistic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Change markers icons and colors to reflect statistic and relative value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Option to allow markers to persist from Statistic to Statistic 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/>
              <a:t>Add additional data sources (such as School Ranking)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/>
              <a:t>Add ability to save/remember a users previous searches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 additional search criteria based on user’s needs and ‘find’ areas that match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Address performance hit when map area is too large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the Interactive Statistic Mapping Application is to provide a visualization of demographic information to figure out where to live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 was achieved using heatmaps and kml layers in Google Maps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Heatmaps are used to visualize data concerning crime and commute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kml layer is used to visualize data concerning income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</a:t>
            </a:r>
            <a:r>
              <a:rPr lang="en"/>
              <a:t>acquired</a:t>
            </a:r>
            <a:r>
              <a:rPr lang="en"/>
              <a:t> using the various backend APIs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Architecture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50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and backend are completely </a:t>
            </a:r>
            <a:r>
              <a:rPr lang="en"/>
              <a:t>separate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has a unique git repository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gets information from various APIs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front end will then make a http request from the backend server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get the data to be displayed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975" y="1009650"/>
            <a:ext cx="3048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Architecture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 - this framework allows for dynamic web pages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SemanticUI - provides the styling of the webpage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Axios - performs the http request to the back end server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Maps API - provides the interactive map and data layers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Architecture 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Exposed API Endpoints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Crime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Commute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interface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Parameters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Map Border Coordinates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Statistical data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Map Locations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KML (if available)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Additional details (varies per statistic)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Architecture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and Chai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Testing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TravisCI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and Regression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updating map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will update as the user scrolls along the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Level of Effort: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Crime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Number, Address, City, Description, Date of </a:t>
            </a:r>
            <a:r>
              <a:rPr lang="en"/>
              <a:t>Occurrence</a:t>
            </a:r>
            <a:r>
              <a:rPr lang="en"/>
              <a:t>, Category, Type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Level of Effort: 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Commute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Commute Time, Max, MIn, Average, Long, Short, Zip Code, State, County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Level of Effort: 3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Income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Amount, County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???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compare these attributes by selecting different options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will remain in place as you select various attributes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Level of Effort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aggregation and summarization through heatmap or kml display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- Best, Yellow - Middle, Red -Worst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- Level of Effort: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Visualization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" y="1152475"/>
            <a:ext cx="8695200" cy="367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