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FF75EE-B777-4736-9336-702685B80D46}">
  <a:tblStyle styleId="{5AFF75EE-B777-4736-9336-702685B80D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105475"/>
            <a:ext cx="70980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CMSC 447, Session 2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023975"/>
            <a:ext cx="8520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Codepods:</a:t>
            </a:r>
            <a:endParaRPr sz="3600"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Darrell Laffoon, David Pan, Ian Moskunas, Desiree Mercuree, Kevin Miller, Ben Hazlett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11700" y="1255500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311700" y="1255500"/>
            <a:ext cx="7098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Sprint Backlog Review of Interactive Mapping Application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311700" y="4430075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Hours: Tuesday/Thursday 5:30-6:45 PM</a:t>
            </a:r>
            <a:br>
              <a:rPr lang="en"/>
            </a:br>
            <a:r>
              <a:rPr lang="en"/>
              <a:t>Class Location: Fine Arts 303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1: The user shall be able to compare crime rates, schools, and average commute time on a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50%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impediment is linking the backend server with the frontend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different statistics and the map will update the heatmap to reflect the change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2: The map shall be interactive with a mouse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Complete, 100%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impediments. Google Maps API handled this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move around the map using mouse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3: The user shall</a:t>
            </a:r>
            <a:r>
              <a:rPr lang="en"/>
              <a:t> be able to select a specific statistic of interest to display a heatmap over the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50%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impediment is linking the backend server with the frontend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will select a statistic and the heatmap will update to handle reflect this change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4: The user be able to switch statistics to compare different statistics on the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50%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impediment is linking the backend server with the frontend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map will be redrawn to reflect the new statistic selected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5: The data shall be visualized using a heatmap style gradient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50%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impediment is linking the backend server with the frontend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will be worst color, green will be best color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6: A data key will be provided explaining the statistic selected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50%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impediment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present on the web page to the right of the map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7: Must be able to be run on Google Chrome, Firefox, and Microsoft Edge browsers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impediment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8: Data must be for moving in the state of Maryland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Points: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50% 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impediment is linking the backend server with the frontend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Depending on the data a should is for the 48 contiguous United States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1835" t="0"/>
          <a:stretch/>
        </p:blipFill>
        <p:spPr>
          <a:xfrm>
            <a:off x="0" y="0"/>
            <a:ext cx="9143998" cy="501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System/Software Development Plan (SDP)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Complete, 100% complete, Darrell Laffoon, Kevin Miller, Complete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System/Software Requirements Specification (SRS)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Complete, 100% complete, Darrell Laffon, Kevin Miller, Complete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System/Software Design Document (SDD)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85% complete, Darrell Laffoon, Ben Hazlett, Kevin Miller, May 15th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Test Description (STD)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75% complete, Darrell Laffoon, Ben Hazlett, Kevin Miller, May 15th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System/Software Testing Report (STR)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25% complete, Darrell Laffoon, Kevin Miller, May 15th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User Manual (SUM)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10% complete, Darrell Laffoon, May 15th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Requirements Review (SRR)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Darrell Laffon, Desiree, David Pan, Kevin, Ian Moskunas, Ben Hazlett, No Issues, Signed Off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Specification Review (SSR)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Darrell Laffon, Desiree, David Pan, Ian Moskunas, Kevin Miller, Ben Hazlett, No Issues, Signed Off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Design Review (SDR)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Desiree, Dave, Kevin, Ben Hazlett, Ian Moskunas, No Issues, Signed Off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Preliminary Design Review (PDR)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Desiree, Dave, Kevin, Ben Hazlett, Ian Moskunas, No Issues, Signed Off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Design Review (CDR)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 be completed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Readiness Review (TRR)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 be completed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67750" y="1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06150" y="631425"/>
            <a:ext cx="85206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What’s working: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Tracking well to the plan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Dev </a:t>
            </a:r>
            <a:r>
              <a:rPr lang="en" sz="1400"/>
              <a:t>Environment and tool selection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Sound </a:t>
            </a:r>
            <a:r>
              <a:rPr lang="en" sz="1400"/>
              <a:t>Architectural</a:t>
            </a:r>
            <a:r>
              <a:rPr lang="en" sz="1400"/>
              <a:t> Plan and design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Documentation</a:t>
            </a:r>
            <a:r>
              <a:rPr lang="en" sz="1400"/>
              <a:t> is tracking well with </a:t>
            </a:r>
            <a:r>
              <a:rPr lang="en" sz="1400"/>
              <a:t>Implementation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sources identified and back end services nearing completion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Team highly </a:t>
            </a:r>
            <a:r>
              <a:rPr lang="en" sz="1400"/>
              <a:t>engaged</a:t>
            </a:r>
            <a:r>
              <a:rPr lang="en" sz="1400"/>
              <a:t> and working well together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Challenges: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good tracker (JIRA) … moved to Trello, but not maintaining it as good as we could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Hybrid approach of Waterfall with Agile elements - Really shifted to more of a Kanban approach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Took a while to find good data sources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expected, </a:t>
            </a:r>
            <a:r>
              <a:rPr lang="en" sz="1400"/>
              <a:t>learning</a:t>
            </a:r>
            <a:r>
              <a:rPr lang="en" sz="1400"/>
              <a:t> new tools/tech with limited time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Difficulties: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1" name="Shape 111"/>
          <p:cNvGraphicFramePr/>
          <p:nvPr/>
        </p:nvGraphicFramePr>
        <p:xfrm>
          <a:off x="4129750" y="1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{5AFF75EE-B777-4736-9336-702685B80D46}</a:tableStyleId>
              </a:tblPr>
              <a:tblGrid>
                <a:gridCol w="965200"/>
                <a:gridCol w="2266950"/>
                <a:gridCol w="657225"/>
                <a:gridCol w="10160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Phasesd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Activity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Deadline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Deliverables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Kickoff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Meet with Customer and Gather Business Reqs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ASAP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Prep Environment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Build Environments &amp; Identify Tools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Week of 3/25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Analysis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Identify Requirements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Week of 3/25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SRS &amp; SDP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Design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Architecture and Design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Week of 4/1 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SDD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Implementation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 Application to SDD specifications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3/25-5/6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STD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Testing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Testing to plan outlined in STD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3/25-5/6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Customer Demo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Present and Demo Project to Customer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5/10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SUM &amp; APP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