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3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8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1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4AE7-9B5B-4A6B-A469-4E4604825965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B5933-F77A-4D0A-BD40-0C2B51EE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2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 161 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Graph Visualizations of IMDb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121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to generate graphs from IMDb actors</a:t>
            </a:r>
          </a:p>
          <a:p>
            <a:pPr lvl="1"/>
            <a:r>
              <a:rPr lang="en-US" dirty="0"/>
              <a:t>Greatly improved generation speed from first prototype</a:t>
            </a:r>
          </a:p>
          <a:p>
            <a:pPr lvl="1"/>
            <a:r>
              <a:rPr lang="en-US" dirty="0"/>
              <a:t>Multiple generation options</a:t>
            </a:r>
          </a:p>
          <a:p>
            <a:pPr lvl="1"/>
            <a:r>
              <a:rPr lang="en-US" dirty="0"/>
              <a:t>Support for multiple roots</a:t>
            </a:r>
          </a:p>
          <a:p>
            <a:pPr lvl="1"/>
            <a:r>
              <a:rPr lang="en-US" dirty="0"/>
              <a:t>Edge cross checking</a:t>
            </a:r>
          </a:p>
          <a:p>
            <a:pPr lvl="1"/>
            <a:r>
              <a:rPr lang="en-US" dirty="0"/>
              <a:t>Simple graph algorithms integrated (BFS, DFS, Min Cut)</a:t>
            </a:r>
          </a:p>
          <a:p>
            <a:pPr lvl="1"/>
            <a:r>
              <a:rPr lang="en-US" dirty="0"/>
              <a:t>Dynamic addition of elements</a:t>
            </a:r>
          </a:p>
          <a:p>
            <a:pPr lvl="1"/>
            <a:r>
              <a:rPr lang="en-US" dirty="0"/>
              <a:t>Animated layouts</a:t>
            </a:r>
          </a:p>
          <a:p>
            <a:pPr lvl="1"/>
            <a:r>
              <a:rPr lang="en-US" dirty="0"/>
              <a:t>Performant at high graph sizes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fifty graphs generated across two sets of roots</a:t>
            </a:r>
          </a:p>
          <a:p>
            <a:r>
              <a:rPr lang="en-US" dirty="0"/>
              <a:t>All relevant setting permutations tested</a:t>
            </a:r>
          </a:p>
          <a:p>
            <a:r>
              <a:rPr lang="en-US" dirty="0"/>
              <a:t>The most influential traits of root nodes on a graph are the era of an actor and popular rating</a:t>
            </a:r>
          </a:p>
          <a:p>
            <a:r>
              <a:rPr lang="en-US" dirty="0"/>
              <a:t>The true random generation produced the widest variety of actors and films but the least film intersections</a:t>
            </a:r>
          </a:p>
          <a:p>
            <a:r>
              <a:rPr lang="en-US" dirty="0"/>
              <a:t>Choosing the newest films with the highest billing actors resulted in the most film intersections</a:t>
            </a:r>
          </a:p>
        </p:txBody>
      </p:sp>
    </p:spTree>
    <p:extLst>
      <p:ext uri="{BB962C8B-B14F-4D97-AF65-F5344CB8AC3E}">
        <p14:creationId xmlns:p14="http://schemas.microsoft.com/office/powerpoint/2010/main" val="37719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Breadth First Layout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3" y="1988240"/>
            <a:ext cx="8026813" cy="4026107"/>
          </a:xfrm>
        </p:spPr>
      </p:pic>
    </p:spTree>
    <p:extLst>
      <p:ext uri="{BB962C8B-B14F-4D97-AF65-F5344CB8AC3E}">
        <p14:creationId xmlns:p14="http://schemas.microsoft.com/office/powerpoint/2010/main" val="59000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DFS Coloring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18" y="1994591"/>
            <a:ext cx="8033163" cy="4013406"/>
          </a:xfrm>
        </p:spPr>
      </p:pic>
    </p:spTree>
    <p:extLst>
      <p:ext uri="{BB962C8B-B14F-4D97-AF65-F5344CB8AC3E}">
        <p14:creationId xmlns:p14="http://schemas.microsoft.com/office/powerpoint/2010/main" val="424717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6022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CMPS 161 Final Project </vt:lpstr>
      <vt:lpstr>Overview of Application</vt:lpstr>
      <vt:lpstr>Basic Statistics</vt:lpstr>
      <vt:lpstr>Breadth First Layout Example</vt:lpstr>
      <vt:lpstr>DFS Coloring Example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161 Final Project</dc:title>
  <dc:creator>kevin woodward</dc:creator>
  <cp:lastModifiedBy>kevin woodward</cp:lastModifiedBy>
  <cp:revision>3</cp:revision>
  <dcterms:created xsi:type="dcterms:W3CDTF">2017-03-20T02:06:38Z</dcterms:created>
  <dcterms:modified xsi:type="dcterms:W3CDTF">2017-03-20T02:16:14Z</dcterms:modified>
</cp:coreProperties>
</file>