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4" r:id="rId5"/>
    <p:sldId id="263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5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8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98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06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9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4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08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29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2886-FA51-4F05-903D-BE0AD4B0705B}" type="datetimeFigureOut">
              <a:rPr lang="pt-BR" smtClean="0"/>
              <a:t>22/03/2019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ABE0-8F81-40D3-B4ED-389EF84A4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60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The </a:t>
            </a:r>
            <a:r>
              <a:rPr lang="pt-B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Adapter</a:t>
            </a:r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Pattern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b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y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Kevin Washington – kwsl@ic.ufal.br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Intent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Convert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the interface of a class into another interface clients expect. Adapter lets classes work together that couldn't otherwise because of incompatible interfaces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Wrap an existing class with a new interface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Impedance match an old component to a new system</a:t>
            </a:r>
          </a:p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Product Sans" panose="020B0403030502040203" pitchFamily="34" charset="0"/>
              </a:rPr>
              <a:t>Proble</a:t>
            </a:r>
            <a:r>
              <a:rPr lang="en-US" b="1" dirty="0">
                <a:latin typeface="Product Sans" panose="020B0403030502040203" pitchFamily="34" charset="0"/>
              </a:rPr>
              <a:t>m</a:t>
            </a:r>
            <a:endParaRPr lang="pt-BR" dirty="0">
              <a:latin typeface="Product Sans" panose="020B0403030502040203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1220107"/>
            <a:ext cx="2857500" cy="28575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6180"/>
            <a:ext cx="2857500" cy="28575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67" y="1125039"/>
            <a:ext cx="2857500" cy="28575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67" y="372618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Product Sans" panose="020B0403030502040203" pitchFamily="34" charset="0"/>
              </a:rPr>
              <a:t>Proble</a:t>
            </a:r>
            <a:r>
              <a:rPr lang="en-US" b="1" dirty="0">
                <a:latin typeface="Product Sans" panose="020B0403030502040203" pitchFamily="34" charset="0"/>
              </a:rPr>
              <a:t>m</a:t>
            </a:r>
            <a:endParaRPr lang="pt-BR" dirty="0">
              <a:latin typeface="Product Sans" panose="020B0403030502040203" pitchFamily="34" charset="0"/>
            </a:endParaRPr>
          </a:p>
        </p:txBody>
      </p:sp>
      <p:pic>
        <p:nvPicPr>
          <p:cNvPr id="8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50" y="1949633"/>
            <a:ext cx="3788500" cy="3788500"/>
          </a:xfrm>
        </p:spPr>
      </p:pic>
    </p:spTree>
    <p:extLst>
      <p:ext uri="{BB962C8B-B14F-4D97-AF65-F5344CB8AC3E}">
        <p14:creationId xmlns:p14="http://schemas.microsoft.com/office/powerpoint/2010/main" val="9868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Product Sans" panose="020B0403030502040203" pitchFamily="34" charset="0"/>
              </a:rPr>
              <a:t>Solution? Adapters</a:t>
            </a:r>
            <a:endParaRPr lang="pt-BR" dirty="0">
              <a:latin typeface="Product Sans" panose="020B0403030502040203" pitchFamily="34" charset="0"/>
            </a:endParaRP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00680"/>
            <a:ext cx="9144000" cy="1056640"/>
          </a:xfrm>
        </p:spPr>
        <p:txBody>
          <a:bodyPr/>
          <a:lstStyle/>
          <a:p>
            <a:r>
              <a:rPr lang="pt-B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Demo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58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Product Sans</vt:lpstr>
      <vt:lpstr>Tema do Office</vt:lpstr>
      <vt:lpstr>The Adapter Pattern</vt:lpstr>
      <vt:lpstr>Intent</vt:lpstr>
      <vt:lpstr>Problem</vt:lpstr>
      <vt:lpstr>Problem</vt:lpstr>
      <vt:lpstr>Solution? Adapters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Adapter Pattern</dc:title>
  <dc:creator>Kevin Washington</dc:creator>
  <cp:lastModifiedBy>Kevin Washington</cp:lastModifiedBy>
  <cp:revision>9</cp:revision>
  <dcterms:created xsi:type="dcterms:W3CDTF">2019-03-18T01:17:57Z</dcterms:created>
  <dcterms:modified xsi:type="dcterms:W3CDTF">2019-03-23T01:02:31Z</dcterms:modified>
</cp:coreProperties>
</file>