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31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200" d="100"/>
          <a:sy n="200" d="100"/>
        </p:scale>
        <p:origin x="-2582" y="-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804A6-2645-43FC-8C96-CD67A3CA5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1B3DF-2229-4CC5-9269-6C65258B5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DC7B0-022A-4434-948B-EB304B73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6A6E-163C-4849-A4A4-63743F7D95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F73BD-D7EF-4C09-9E03-FF731597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439F9-8DC0-431C-A2E3-CA92C467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5F78-ABB9-4D5F-A96F-33C57C99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1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F4322-484F-48A4-864E-5482612A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182AB4-916C-40DD-A19C-BF303C72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AF38E-BB55-4259-90AB-33233895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6A6E-163C-4849-A4A4-63743F7D95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CE40F-8990-4748-8E8D-36EBA103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E13B8-25F8-4DB5-BCA9-94F2291C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5F78-ABB9-4D5F-A96F-33C57C99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7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5C8A9B-5C14-4A6E-9C90-236B5E70F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4FC46D-BE7B-474B-829C-9ABC3B19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A10D9-680C-4053-A89C-3A424697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6A6E-163C-4849-A4A4-63743F7D95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3CCA3B-C46F-409C-B3FA-80C813E0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45736-4943-4A75-AAE3-7051C557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5F78-ABB9-4D5F-A96F-33C57C99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8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F8E8E-B364-4CA8-AB85-0A6BB6E9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3584A-27DC-4269-AE0D-62AF0152C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249FA-EECA-4E0D-8F98-696C41DF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6A6E-163C-4849-A4A4-63743F7D95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05599-1F86-4F92-ACD0-C3B394A4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1B91E-7F86-4236-AC24-E2C7C91A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5F78-ABB9-4D5F-A96F-33C57C99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14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B7899-0F58-4302-8A51-DEBCB03F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FB8732-2EE6-4F7F-A3E5-F9ECADE79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08282-1BBC-4B25-BD86-C4A80E3D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6A6E-163C-4849-A4A4-63743F7D95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6F0FA-06C6-46A4-872D-F3374D2E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826F9-4032-4E12-BB01-90D4869E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5F78-ABB9-4D5F-A96F-33C57C99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7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146A0-A36C-4706-9ED6-E073C997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62239-5F5A-416D-8C78-27C321367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8FAAE3-35C7-45D9-8550-8AD145574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9DAD15-F6D7-45CC-A033-E290A2B8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6A6E-163C-4849-A4A4-63743F7D95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CAAB17-5A33-4389-B1A1-1CA11039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D80E8E-B273-4DA5-9EB2-391EB59E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5F78-ABB9-4D5F-A96F-33C57C99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4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BD023-1566-49D2-8C51-0757D314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5E751-8A8C-4A11-943F-AF81B25C4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520814-16E4-43FF-96ED-20A722BAA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8FA930-8F2A-4A0B-A173-054AAE637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D5620F-156C-4640-9287-0B1E83432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745FAD-C69F-4838-9D17-85011C4C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6A6E-163C-4849-A4A4-63743F7D95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9256FC-D484-4705-BCAF-5F53124C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CABB76-1E7D-4A2A-8A68-A9B6DD28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5F78-ABB9-4D5F-A96F-33C57C99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7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DAD23-808C-401F-ADB9-994105E3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E57C6B-12DE-40D4-BF3E-30B490A1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6A6E-163C-4849-A4A4-63743F7D95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4546AE-F08E-4A92-8B70-7D115441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19A94A-3687-481D-8408-7E6BD5AD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5F78-ABB9-4D5F-A96F-33C57C99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1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54A9E7-4D0B-4AD9-A6D7-72DC3311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6A6E-163C-4849-A4A4-63743F7D95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E7D698-E394-4A63-8F1E-17147BFC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0CCC83-91A2-4768-9FDA-27A2E024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5F78-ABB9-4D5F-A96F-33C57C99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6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16839-FB12-4968-9D99-709D4FF6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806E8-6690-4772-B16B-362D7F3E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CCE5E6-9069-4EAB-960C-2D2BB8CAD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756E8-74FE-41CC-953A-3C7A4999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6A6E-163C-4849-A4A4-63743F7D95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BD70B-B2CF-467B-8951-D22B287B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CF629C-EEC1-4A95-8757-233C77AF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5F78-ABB9-4D5F-A96F-33C57C99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5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894DA-B513-448E-8378-8C9CCE23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266862-886C-4353-9033-87C85A576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AB4760-8DAF-4333-BF0E-8177D780C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170E97-874B-465E-B7CF-746CBF9A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6A6E-163C-4849-A4A4-63743F7D95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92A2D2-43DF-4519-A8B8-771F843F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3BA428-DE97-423B-8D3C-60A55CF5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5F78-ABB9-4D5F-A96F-33C57C99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4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F9E7DC-9A51-4D9C-9F19-0CC170AA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3E64D-221D-4377-95C9-6F46EB0C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D76EA-12F5-402A-A03F-74F34EE6A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6A6E-163C-4849-A4A4-63743F7D95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4468C-4894-44E2-BB59-9E0939026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A03FE-F534-4CC6-A79E-25D65D28F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95F78-ABB9-4D5F-A96F-33C57C99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7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32426A1-AEF5-43DE-A18F-BD7BCCBE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869" y="1309624"/>
            <a:ext cx="5737224" cy="42387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282CAFB-A401-4BED-B660-EF93EC95CA88}"/>
              </a:ext>
            </a:extLst>
          </p:cNvPr>
          <p:cNvSpPr txBox="1"/>
          <p:nvPr/>
        </p:nvSpPr>
        <p:spPr>
          <a:xfrm>
            <a:off x="4791456" y="1833110"/>
            <a:ext cx="9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Op_0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72C26F-D50A-4B3A-8E58-D3B1ADBE6413}"/>
              </a:ext>
            </a:extLst>
          </p:cNvPr>
          <p:cNvSpPr txBox="1"/>
          <p:nvPr/>
        </p:nvSpPr>
        <p:spPr>
          <a:xfrm>
            <a:off x="4791456" y="2131814"/>
            <a:ext cx="9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Op_1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7A1CB5-647D-47AB-B49A-38CEAD65FA24}"/>
              </a:ext>
            </a:extLst>
          </p:cNvPr>
          <p:cNvSpPr txBox="1"/>
          <p:nvPr/>
        </p:nvSpPr>
        <p:spPr>
          <a:xfrm>
            <a:off x="3310128" y="4645152"/>
            <a:ext cx="9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Op_2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C784E4-9EC6-49D3-BF2F-972C68E7EF71}"/>
              </a:ext>
            </a:extLst>
          </p:cNvPr>
          <p:cNvSpPr txBox="1"/>
          <p:nvPr/>
        </p:nvSpPr>
        <p:spPr>
          <a:xfrm>
            <a:off x="3310128" y="5014484"/>
            <a:ext cx="9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Op_3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04D477-5C0F-493A-8A92-60B465E6736D}"/>
              </a:ext>
            </a:extLst>
          </p:cNvPr>
          <p:cNvSpPr txBox="1"/>
          <p:nvPr/>
        </p:nvSpPr>
        <p:spPr>
          <a:xfrm>
            <a:off x="7796786" y="5095764"/>
            <a:ext cx="9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Op_4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7B8ACA-B824-43D2-B7B2-029DFC154D30}"/>
              </a:ext>
            </a:extLst>
          </p:cNvPr>
          <p:cNvSpPr txBox="1"/>
          <p:nvPr/>
        </p:nvSpPr>
        <p:spPr>
          <a:xfrm>
            <a:off x="7796786" y="4829818"/>
            <a:ext cx="9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Op_5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56103F-D83A-46C8-B8E1-A42641E0344B}"/>
              </a:ext>
            </a:extLst>
          </p:cNvPr>
          <p:cNvSpPr txBox="1"/>
          <p:nvPr/>
        </p:nvSpPr>
        <p:spPr>
          <a:xfrm>
            <a:off x="9340602" y="2131814"/>
            <a:ext cx="9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Op_6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611C70-BE5E-47DF-87C2-F9969BF56C82}"/>
              </a:ext>
            </a:extLst>
          </p:cNvPr>
          <p:cNvSpPr txBox="1"/>
          <p:nvPr/>
        </p:nvSpPr>
        <p:spPr>
          <a:xfrm>
            <a:off x="9340602" y="1833110"/>
            <a:ext cx="9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Op_7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7948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42ABD4-AF13-4AF0-9301-1868241811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7405" y="1573847"/>
            <a:ext cx="5274310" cy="1495425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85CD6AF-5211-4E33-A3C1-C04B98884E24}"/>
              </a:ext>
            </a:extLst>
          </p:cNvPr>
          <p:cNvCxnSpPr>
            <a:cxnSpLocks/>
          </p:cNvCxnSpPr>
          <p:nvPr/>
        </p:nvCxnSpPr>
        <p:spPr>
          <a:xfrm>
            <a:off x="3043405" y="2387600"/>
            <a:ext cx="324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16B54EF-CE65-4899-BE9F-54C69002A119}"/>
              </a:ext>
            </a:extLst>
          </p:cNvPr>
          <p:cNvCxnSpPr/>
          <p:nvPr/>
        </p:nvCxnSpPr>
        <p:spPr>
          <a:xfrm>
            <a:off x="8571864" y="2382520"/>
            <a:ext cx="324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067EFF6-0A1C-4B2D-B6C9-6F94D3CDBC9F}"/>
              </a:ext>
            </a:extLst>
          </p:cNvPr>
          <p:cNvSpPr txBox="1"/>
          <p:nvPr/>
        </p:nvSpPr>
        <p:spPr>
          <a:xfrm>
            <a:off x="3956685" y="1835666"/>
            <a:ext cx="128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直通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CCEA14-D52B-4A42-B3C1-2B1CCE8E52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7405" y="3201354"/>
            <a:ext cx="5274310" cy="149542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C2BBF40-4E37-43E5-8DFB-FDEA1AFDE179}"/>
              </a:ext>
            </a:extLst>
          </p:cNvPr>
          <p:cNvCxnSpPr>
            <a:cxnSpLocks/>
          </p:cNvCxnSpPr>
          <p:nvPr/>
        </p:nvCxnSpPr>
        <p:spPr>
          <a:xfrm>
            <a:off x="3043405" y="4015107"/>
            <a:ext cx="324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8C61996-6EB7-4C2C-9F49-1F1B6E7550E8}"/>
              </a:ext>
            </a:extLst>
          </p:cNvPr>
          <p:cNvCxnSpPr/>
          <p:nvPr/>
        </p:nvCxnSpPr>
        <p:spPr>
          <a:xfrm>
            <a:off x="8571864" y="4096387"/>
            <a:ext cx="324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AF7BC70-C708-4F14-A853-D40F1F8661A1}"/>
              </a:ext>
            </a:extLst>
          </p:cNvPr>
          <p:cNvSpPr txBox="1"/>
          <p:nvPr/>
        </p:nvSpPr>
        <p:spPr>
          <a:xfrm>
            <a:off x="3956685" y="3463173"/>
            <a:ext cx="128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交叉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FFB0924-3317-474E-AC02-AAC206A7D7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7405" y="4920778"/>
            <a:ext cx="5274310" cy="1495425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2B6CC19-7474-4AAE-BB60-2B45875D32CF}"/>
              </a:ext>
            </a:extLst>
          </p:cNvPr>
          <p:cNvCxnSpPr>
            <a:cxnSpLocks/>
          </p:cNvCxnSpPr>
          <p:nvPr/>
        </p:nvCxnSpPr>
        <p:spPr>
          <a:xfrm>
            <a:off x="3043405" y="5734531"/>
            <a:ext cx="324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5A6C31F-674C-427E-8704-B8592E677DD2}"/>
              </a:ext>
            </a:extLst>
          </p:cNvPr>
          <p:cNvCxnSpPr/>
          <p:nvPr/>
        </p:nvCxnSpPr>
        <p:spPr>
          <a:xfrm>
            <a:off x="8571864" y="5729451"/>
            <a:ext cx="324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2652A10-ED15-40FD-9189-AD4F933EBFA6}"/>
              </a:ext>
            </a:extLst>
          </p:cNvPr>
          <p:cNvSpPr txBox="1"/>
          <p:nvPr/>
        </p:nvSpPr>
        <p:spPr>
          <a:xfrm>
            <a:off x="3956685" y="5182597"/>
            <a:ext cx="128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耦合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9713188-C086-40F8-8D0F-B40A3BD248C3}"/>
              </a:ext>
            </a:extLst>
          </p:cNvPr>
          <p:cNvCxnSpPr/>
          <p:nvPr/>
        </p:nvCxnSpPr>
        <p:spPr>
          <a:xfrm>
            <a:off x="8571864" y="5810731"/>
            <a:ext cx="324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80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EE79694-CC54-4EEA-9BCA-D917045814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7405" y="1573847"/>
            <a:ext cx="5274310" cy="1495425"/>
          </a:xfrm>
          <a:prstGeom prst="rect">
            <a:avLst/>
          </a:prstGeom>
        </p:spPr>
      </p:pic>
      <p:sp>
        <p:nvSpPr>
          <p:cNvPr id="3" name="星形: 五角 2">
            <a:extLst>
              <a:ext uri="{FF2B5EF4-FFF2-40B4-BE49-F238E27FC236}">
                <a16:creationId xmlns:a16="http://schemas.microsoft.com/office/drawing/2014/main" id="{27991240-EC0B-4122-A56D-4FB2ADAC5E50}"/>
              </a:ext>
            </a:extLst>
          </p:cNvPr>
          <p:cNvSpPr/>
          <p:nvPr/>
        </p:nvSpPr>
        <p:spPr>
          <a:xfrm>
            <a:off x="5924550" y="2355849"/>
            <a:ext cx="114300" cy="1143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0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aolong</dc:creator>
  <cp:lastModifiedBy>aolong</cp:lastModifiedBy>
  <cp:revision>2</cp:revision>
  <dcterms:created xsi:type="dcterms:W3CDTF">2023-01-03T13:20:07Z</dcterms:created>
  <dcterms:modified xsi:type="dcterms:W3CDTF">2023-01-03T13:25:50Z</dcterms:modified>
</cp:coreProperties>
</file>