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36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1642" y="32735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9081" y="483314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4425" y="815008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4604" y="185087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10347" y="1852735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6381" y="185341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47207" y="1845697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90924" y="62004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2278" y="616732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528158" y="62004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54852" y="621918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897732" y="335909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4941597" y="3342931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313678" y="1066501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254471" y="1313266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409073" y="1217613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955610" y="1217613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0"/>
          </p:cNvCxnSpPr>
          <p:nvPr/>
        </p:nvCxnSpPr>
        <p:spPr>
          <a:xfrm rot="16200000" flipV="1">
            <a:off x="6827628" y="-489560"/>
            <a:ext cx="292692" cy="1926516"/>
          </a:xfrm>
          <a:prstGeom prst="curvedConnector3">
            <a:avLst>
              <a:gd name="adj1" fmla="val 178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5400000" flipH="1" flipV="1">
            <a:off x="4859011" y="-531661"/>
            <a:ext cx="292692" cy="2010718"/>
          </a:xfrm>
          <a:prstGeom prst="curvedConnector3">
            <a:avLst>
              <a:gd name="adj1" fmla="val 178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05696" y="3547567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58055" y="3512208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4958055" y="3811177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6220804" y="336258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6266756" y="3346607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331267" y="3547567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281127" y="3515693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6281127" y="3814662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1604419" y="24271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Reference text</a:t>
            </a:r>
            <a:endParaRPr 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5079448" y="2059336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409435" y="2057336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5079448" y="228154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409434" y="227916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5079448" y="251115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999673" y="2741671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341345" y="2731556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778499" y="83882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78499" y="108069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5095" y="133816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720765" y="83715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720766" y="1045280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20765" y="12542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20764" y="146956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65" idx="0"/>
          </p:cNvCxnSpPr>
          <p:nvPr/>
        </p:nvCxnSpPr>
        <p:spPr>
          <a:xfrm flipH="1">
            <a:off x="5306806" y="2595791"/>
            <a:ext cx="250731" cy="763304"/>
          </a:xfrm>
          <a:prstGeom prst="curvedConnector4">
            <a:avLst>
              <a:gd name="adj1" fmla="val -123464"/>
              <a:gd name="adj2" fmla="val 72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09432" y="250411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82" idx="0"/>
          </p:cNvCxnSpPr>
          <p:nvPr/>
        </p:nvCxnSpPr>
        <p:spPr>
          <a:xfrm rot="10800000" flipH="1" flipV="1">
            <a:off x="6409432" y="2588752"/>
            <a:ext cx="220446" cy="773828"/>
          </a:xfrm>
          <a:prstGeom prst="curvedConnector4">
            <a:avLst>
              <a:gd name="adj1" fmla="val -157708"/>
              <a:gd name="adj2" fmla="val 75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76382" y="98186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776382" y="122862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003294" y="4341048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28253" y="4351632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891609" y="680180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891609" y="701882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891609" y="658749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97732" y="34907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216381" y="34907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930623" y="342886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930623" y="345056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930623" y="340743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254471" y="342929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254471" y="345099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254471" y="340786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747520" y="1492036"/>
            <a:ext cx="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Should there be more required information here ?</a:t>
            </a:r>
            <a:endParaRPr lang="en-US" sz="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985487" y="3608781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987868" y="3912239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15623" y="3608781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311564" y="3916643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8" name="Rectangle 187"/>
          <p:cNvSpPr/>
          <p:nvPr/>
        </p:nvSpPr>
        <p:spPr>
          <a:xfrm>
            <a:off x="4491534" y="49148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4595211" y="491482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1509967" y="53326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26628" y="21743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4495530" y="506491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575307" y="78600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528158" y="78600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904604" y="200485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216381" y="200485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415369" y="49148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540062" y="4914826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3415369" y="506491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610541" y="5134529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610540" y="5354232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553783" y="5579761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610540" y="588410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365101" y="5057585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15" name="TextBox 214"/>
          <p:cNvSpPr txBox="1"/>
          <p:nvPr/>
        </p:nvSpPr>
        <p:spPr>
          <a:xfrm>
            <a:off x="3493504" y="5200344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540062" y="6584950"/>
            <a:ext cx="362600" cy="1538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19" name="Rectangle 218"/>
          <p:cNvSpPr/>
          <p:nvPr/>
        </p:nvSpPr>
        <p:spPr>
          <a:xfrm>
            <a:off x="3620187" y="6620313"/>
            <a:ext cx="307225" cy="76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459937" y="541827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22" name="Rectangle 221"/>
          <p:cNvSpPr/>
          <p:nvPr/>
        </p:nvSpPr>
        <p:spPr>
          <a:xfrm>
            <a:off x="3540062" y="545363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3459937" y="5529130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224" name="Rectangle 223"/>
          <p:cNvSpPr/>
          <p:nvPr/>
        </p:nvSpPr>
        <p:spPr>
          <a:xfrm>
            <a:off x="3540062" y="556449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459937" y="564123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226" name="Rectangle 225"/>
          <p:cNvSpPr/>
          <p:nvPr/>
        </p:nvSpPr>
        <p:spPr>
          <a:xfrm>
            <a:off x="3540062" y="567659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459937" y="5750640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228" name="Rectangle 227"/>
          <p:cNvSpPr/>
          <p:nvPr/>
        </p:nvSpPr>
        <p:spPr>
          <a:xfrm>
            <a:off x="3540062" y="578600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549718" y="6635925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468734" y="546778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468734" y="557876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468734" y="5689638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468733" y="580217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966932" y="6635925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863948" y="5468210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863817" y="557875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863817" y="568809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863816" y="5801615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3772250" y="5343623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4075050" y="666511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083925" y="664368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874087" y="5493765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882962" y="5472334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761626" y="5947754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261" name="Rectangle 260"/>
          <p:cNvSpPr/>
          <p:nvPr/>
        </p:nvSpPr>
        <p:spPr>
          <a:xfrm>
            <a:off x="3833827" y="597303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3415368" y="594701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263" name="Rectangle 262"/>
          <p:cNvSpPr/>
          <p:nvPr/>
        </p:nvSpPr>
        <p:spPr>
          <a:xfrm>
            <a:off x="3445320" y="597288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300781" y="49148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2371247" y="4908668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2304777" y="506491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341072" y="5826304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238193" y="5223075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cxnSp>
        <p:nvCxnSpPr>
          <p:cNvPr id="283" name="Curved Connector 282"/>
          <p:cNvCxnSpPr>
            <a:stCxn id="263" idx="1"/>
            <a:endCxn id="264" idx="3"/>
          </p:cNvCxnSpPr>
          <p:nvPr/>
        </p:nvCxnSpPr>
        <p:spPr>
          <a:xfrm rot="10800000">
            <a:off x="3118930" y="5512396"/>
            <a:ext cx="326391" cy="508245"/>
          </a:xfrm>
          <a:prstGeom prst="curvedConnector3">
            <a:avLst>
              <a:gd name="adj1" fmla="val 3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261" idx="2"/>
            <a:endCxn id="202" idx="2"/>
          </p:cNvCxnSpPr>
          <p:nvPr/>
        </p:nvCxnSpPr>
        <p:spPr>
          <a:xfrm rot="5400000">
            <a:off x="3899911" y="5993077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/>
          <p:cNvCxnSpPr>
            <a:stCxn id="210" idx="1"/>
            <a:endCxn id="202" idx="3"/>
          </p:cNvCxnSpPr>
          <p:nvPr/>
        </p:nvCxnSpPr>
        <p:spPr>
          <a:xfrm rot="10800000">
            <a:off x="4233518" y="5512396"/>
            <a:ext cx="377023" cy="4563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264" idx="1"/>
            <a:endCxn id="65" idx="2"/>
          </p:cNvCxnSpPr>
          <p:nvPr/>
        </p:nvCxnSpPr>
        <p:spPr>
          <a:xfrm rot="10800000" flipH="1">
            <a:off x="2300780" y="4554233"/>
            <a:ext cx="3006025" cy="958163"/>
          </a:xfrm>
          <a:prstGeom prst="curvedConnector4">
            <a:avLst>
              <a:gd name="adj1" fmla="val -15368"/>
              <a:gd name="adj2" fmla="val 8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553461" y="335849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3658134" y="3363036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3557457" y="350859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3722237" y="4315483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49127" y="3538974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12" name="TextBox 311"/>
          <p:cNvSpPr txBox="1"/>
          <p:nvPr/>
        </p:nvSpPr>
        <p:spPr>
          <a:xfrm>
            <a:off x="3641236" y="3633158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2572892" y="335773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738646" y="3357993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315" name="Straight Connector 314"/>
          <p:cNvCxnSpPr/>
          <p:nvPr/>
        </p:nvCxnSpPr>
        <p:spPr>
          <a:xfrm>
            <a:off x="2576888" y="350783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691899" y="3577442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691898" y="3797145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318" name="TextBox 317"/>
          <p:cNvSpPr txBox="1"/>
          <p:nvPr/>
        </p:nvSpPr>
        <p:spPr>
          <a:xfrm>
            <a:off x="2635141" y="4022674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938074" y="4382591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321" name="Rectangle 320"/>
          <p:cNvSpPr/>
          <p:nvPr/>
        </p:nvSpPr>
        <p:spPr>
          <a:xfrm>
            <a:off x="2991194" y="441129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531365" y="4393854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323" name="Rectangle 322"/>
          <p:cNvSpPr/>
          <p:nvPr/>
        </p:nvSpPr>
        <p:spPr>
          <a:xfrm>
            <a:off x="2597667" y="441189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1572925" y="335773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663683" y="3357867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326" name="Straight Connector 325"/>
          <p:cNvCxnSpPr/>
          <p:nvPr/>
        </p:nvCxnSpPr>
        <p:spPr>
          <a:xfrm>
            <a:off x="1572925" y="350783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522657" y="3500498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28" name="TextBox 327"/>
          <p:cNvSpPr txBox="1"/>
          <p:nvPr/>
        </p:nvSpPr>
        <p:spPr>
          <a:xfrm>
            <a:off x="1651060" y="3643257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617493" y="386118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0" name="Rectangle 329"/>
          <p:cNvSpPr/>
          <p:nvPr/>
        </p:nvSpPr>
        <p:spPr>
          <a:xfrm>
            <a:off x="1697618" y="389655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617493" y="397204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32" name="Rectangle 331"/>
          <p:cNvSpPr/>
          <p:nvPr/>
        </p:nvSpPr>
        <p:spPr>
          <a:xfrm>
            <a:off x="1697618" y="400740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1617493" y="408414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34" name="Rectangle 333"/>
          <p:cNvSpPr/>
          <p:nvPr/>
        </p:nvSpPr>
        <p:spPr>
          <a:xfrm>
            <a:off x="1697618" y="411951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1617493" y="419355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36" name="Rectangle 335"/>
          <p:cNvSpPr/>
          <p:nvPr/>
        </p:nvSpPr>
        <p:spPr>
          <a:xfrm>
            <a:off x="1697618" y="422891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626290" y="391069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626290" y="402167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626290" y="413255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1626289" y="424508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2021504" y="391112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2021373" y="4021672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021373" y="413100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021372" y="4244528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1929806" y="3786536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2031643" y="3936678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2040518" y="3915247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991383" y="441594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1602876" y="441579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Curved Connector 350"/>
          <p:cNvCxnSpPr>
            <a:stCxn id="348" idx="2"/>
            <a:endCxn id="324" idx="2"/>
          </p:cNvCxnSpPr>
          <p:nvPr/>
        </p:nvCxnSpPr>
        <p:spPr>
          <a:xfrm rot="5400000">
            <a:off x="2057467" y="4435990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920159" y="438992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539017" y="4388288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cxnSp>
        <p:nvCxnSpPr>
          <p:cNvPr id="355" name="Curved Connector 354"/>
          <p:cNvCxnSpPr>
            <a:stCxn id="350" idx="1"/>
            <a:endCxn id="72" idx="0"/>
          </p:cNvCxnSpPr>
          <p:nvPr/>
        </p:nvCxnSpPr>
        <p:spPr>
          <a:xfrm rot="10800000" flipH="1">
            <a:off x="1602876" y="3342931"/>
            <a:ext cx="3715616" cy="1120622"/>
          </a:xfrm>
          <a:prstGeom prst="curvedConnector4">
            <a:avLst>
              <a:gd name="adj1" fmla="val -8117"/>
              <a:gd name="adj2" fmla="val 150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/>
          <p:cNvCxnSpPr>
            <a:endCxn id="306" idx="3"/>
          </p:cNvCxnSpPr>
          <p:nvPr/>
        </p:nvCxnSpPr>
        <p:spPr>
          <a:xfrm rot="10800000" flipV="1">
            <a:off x="4371609" y="3690937"/>
            <a:ext cx="686166" cy="2651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>
            <a:endCxn id="306" idx="3"/>
          </p:cNvCxnSpPr>
          <p:nvPr/>
        </p:nvCxnSpPr>
        <p:spPr>
          <a:xfrm rot="10800000">
            <a:off x="4371609" y="3956068"/>
            <a:ext cx="686166" cy="39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7564434" y="474605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7669107" y="4750592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73" name="Straight Connector 372"/>
          <p:cNvCxnSpPr/>
          <p:nvPr/>
        </p:nvCxnSpPr>
        <p:spPr>
          <a:xfrm>
            <a:off x="7568430" y="489614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560100" y="4926530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76" name="TextBox 375"/>
          <p:cNvSpPr txBox="1"/>
          <p:nvPr/>
        </p:nvSpPr>
        <p:spPr>
          <a:xfrm>
            <a:off x="7652209" y="5020714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cxnSp>
        <p:nvCxnSpPr>
          <p:cNvPr id="378" name="Curved Connector 377"/>
          <p:cNvCxnSpPr>
            <a:stCxn id="135" idx="3"/>
            <a:endCxn id="188" idx="3"/>
          </p:cNvCxnSpPr>
          <p:nvPr/>
        </p:nvCxnSpPr>
        <p:spPr>
          <a:xfrm flipH="1">
            <a:off x="5309682" y="4421840"/>
            <a:ext cx="300632" cy="1090555"/>
          </a:xfrm>
          <a:prstGeom prst="curvedConnector3">
            <a:avLst>
              <a:gd name="adj1" fmla="val -76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7567671" y="3368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7672344" y="3373505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90" name="Straight Connector 389"/>
          <p:cNvCxnSpPr/>
          <p:nvPr/>
        </p:nvCxnSpPr>
        <p:spPr>
          <a:xfrm>
            <a:off x="7571667" y="3519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7736447" y="4325952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563337" y="3549443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93" name="TextBox 392"/>
          <p:cNvSpPr txBox="1"/>
          <p:nvPr/>
        </p:nvSpPr>
        <p:spPr>
          <a:xfrm>
            <a:off x="7655446" y="3643627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8650318" y="336896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/>
          <p:cNvSpPr txBox="1"/>
          <p:nvPr/>
        </p:nvSpPr>
        <p:spPr>
          <a:xfrm>
            <a:off x="8785275" y="3368967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396" name="Straight Connector 395"/>
          <p:cNvCxnSpPr/>
          <p:nvPr/>
        </p:nvCxnSpPr>
        <p:spPr>
          <a:xfrm>
            <a:off x="8650318" y="351906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8600050" y="3511727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98" name="TextBox 397"/>
          <p:cNvSpPr txBox="1"/>
          <p:nvPr/>
        </p:nvSpPr>
        <p:spPr>
          <a:xfrm>
            <a:off x="8728453" y="3654486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99" name="TextBox 398"/>
          <p:cNvSpPr txBox="1"/>
          <p:nvPr/>
        </p:nvSpPr>
        <p:spPr>
          <a:xfrm>
            <a:off x="8694886" y="387241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400" name="Rectangle 399"/>
          <p:cNvSpPr/>
          <p:nvPr/>
        </p:nvSpPr>
        <p:spPr>
          <a:xfrm>
            <a:off x="8775011" y="390777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8694886" y="398327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402" name="Rectangle 401"/>
          <p:cNvSpPr/>
          <p:nvPr/>
        </p:nvSpPr>
        <p:spPr>
          <a:xfrm>
            <a:off x="8775011" y="401863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8694886" y="409537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404" name="Rectangle 403"/>
          <p:cNvSpPr/>
          <p:nvPr/>
        </p:nvSpPr>
        <p:spPr>
          <a:xfrm>
            <a:off x="8775011" y="413074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8694886" y="420478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406" name="Rectangle 405"/>
          <p:cNvSpPr/>
          <p:nvPr/>
        </p:nvSpPr>
        <p:spPr>
          <a:xfrm>
            <a:off x="8775011" y="424014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8703683" y="392192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8703683" y="403290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8703683" y="414378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8703682" y="4256315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>
            <a:off x="8606523" y="440101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19" name="Rectangle 418"/>
          <p:cNvSpPr/>
          <p:nvPr/>
        </p:nvSpPr>
        <p:spPr>
          <a:xfrm>
            <a:off x="8678724" y="442629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>
            <a:off x="9044662" y="440042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21" name="Rectangle 420"/>
          <p:cNvSpPr/>
          <p:nvPr/>
        </p:nvSpPr>
        <p:spPr>
          <a:xfrm>
            <a:off x="9074614" y="442629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2" name="Curved Connector 421"/>
          <p:cNvCxnSpPr>
            <a:stCxn id="419" idx="2"/>
            <a:endCxn id="394" idx="2"/>
          </p:cNvCxnSpPr>
          <p:nvPr/>
        </p:nvCxnSpPr>
        <p:spPr>
          <a:xfrm rot="16200000" flipH="1">
            <a:off x="8939390" y="4444102"/>
            <a:ext cx="42305" cy="197699"/>
          </a:xfrm>
          <a:prstGeom prst="curvedConnector3">
            <a:avLst>
              <a:gd name="adj1" fmla="val 651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9755560" y="3368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TextBox 426"/>
          <p:cNvSpPr txBox="1"/>
          <p:nvPr/>
        </p:nvSpPr>
        <p:spPr>
          <a:xfrm>
            <a:off x="9907908" y="3368966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9759556" y="3519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9987766" y="362741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432" name="Rectangle 431"/>
          <p:cNvSpPr/>
          <p:nvPr/>
        </p:nvSpPr>
        <p:spPr>
          <a:xfrm>
            <a:off x="10034536" y="365438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9987766" y="375651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10034536" y="378348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9987766" y="388481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10034536" y="391179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9987766" y="401973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438" name="Rectangle 437"/>
          <p:cNvSpPr/>
          <p:nvPr/>
        </p:nvSpPr>
        <p:spPr>
          <a:xfrm>
            <a:off x="10034536" y="40467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extBox 438"/>
          <p:cNvSpPr txBox="1"/>
          <p:nvPr/>
        </p:nvSpPr>
        <p:spPr>
          <a:xfrm>
            <a:off x="9699489" y="3473834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440" name="TextBox 439"/>
          <p:cNvSpPr txBox="1"/>
          <p:nvPr/>
        </p:nvSpPr>
        <p:spPr>
          <a:xfrm>
            <a:off x="9773825" y="361821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1" name="TextBox 440"/>
          <p:cNvSpPr txBox="1"/>
          <p:nvPr/>
        </p:nvSpPr>
        <p:spPr>
          <a:xfrm>
            <a:off x="9774651" y="3746719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2" name="TextBox 441"/>
          <p:cNvSpPr txBox="1"/>
          <p:nvPr/>
        </p:nvSpPr>
        <p:spPr>
          <a:xfrm>
            <a:off x="9773825" y="388189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443" name="TextBox 442"/>
          <p:cNvSpPr txBox="1"/>
          <p:nvPr/>
        </p:nvSpPr>
        <p:spPr>
          <a:xfrm>
            <a:off x="9774651" y="401749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444" name="TextBox 443"/>
          <p:cNvSpPr txBox="1"/>
          <p:nvPr/>
        </p:nvSpPr>
        <p:spPr>
          <a:xfrm>
            <a:off x="9718595" y="4170387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445" name="TextBox 444"/>
          <p:cNvSpPr txBox="1"/>
          <p:nvPr/>
        </p:nvSpPr>
        <p:spPr>
          <a:xfrm>
            <a:off x="10145520" y="4348664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446" name="Rectangle 445"/>
          <p:cNvSpPr/>
          <p:nvPr/>
        </p:nvSpPr>
        <p:spPr>
          <a:xfrm>
            <a:off x="10175472" y="4389928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9730215" y="438992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448" name="Rectangle 447"/>
          <p:cNvSpPr/>
          <p:nvPr/>
        </p:nvSpPr>
        <p:spPr>
          <a:xfrm>
            <a:off x="9786724" y="44156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0849697" y="336747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10920163" y="3361320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10853693" y="351757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10889988" y="4278956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0801739" y="3685850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cxnSp>
        <p:nvCxnSpPr>
          <p:cNvPr id="455" name="Curved Connector 454"/>
          <p:cNvCxnSpPr>
            <a:stCxn id="187" idx="3"/>
            <a:endCxn id="371" idx="1"/>
          </p:cNvCxnSpPr>
          <p:nvPr/>
        </p:nvCxnSpPr>
        <p:spPr>
          <a:xfrm>
            <a:off x="6820893" y="3993587"/>
            <a:ext cx="743541" cy="1350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urved Connector 462"/>
          <p:cNvCxnSpPr>
            <a:stCxn id="186" idx="3"/>
            <a:endCxn id="388" idx="1"/>
          </p:cNvCxnSpPr>
          <p:nvPr/>
        </p:nvCxnSpPr>
        <p:spPr>
          <a:xfrm>
            <a:off x="6824952" y="3685725"/>
            <a:ext cx="742719" cy="280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>
            <a:stCxn id="391" idx="3"/>
            <a:endCxn id="394" idx="1"/>
          </p:cNvCxnSpPr>
          <p:nvPr/>
        </p:nvCxnSpPr>
        <p:spPr>
          <a:xfrm flipV="1">
            <a:off x="8232620" y="3966537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urved Connector 466"/>
          <p:cNvCxnSpPr>
            <a:stCxn id="421" idx="3"/>
            <a:endCxn id="426" idx="1"/>
          </p:cNvCxnSpPr>
          <p:nvPr/>
        </p:nvCxnSpPr>
        <p:spPr>
          <a:xfrm flipV="1">
            <a:off x="9440552" y="3966536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urved Connector 468"/>
          <p:cNvCxnSpPr>
            <a:stCxn id="448" idx="2"/>
            <a:endCxn id="394" idx="2"/>
          </p:cNvCxnSpPr>
          <p:nvPr/>
        </p:nvCxnSpPr>
        <p:spPr>
          <a:xfrm rot="5400000">
            <a:off x="9488061" y="4082472"/>
            <a:ext cx="52965" cy="910301"/>
          </a:xfrm>
          <a:prstGeom prst="curvedConnector3">
            <a:avLst>
              <a:gd name="adj1" fmla="val 693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urved Connector 475"/>
          <p:cNvCxnSpPr>
            <a:stCxn id="446" idx="3"/>
            <a:endCxn id="449" idx="1"/>
          </p:cNvCxnSpPr>
          <p:nvPr/>
        </p:nvCxnSpPr>
        <p:spPr>
          <a:xfrm flipV="1">
            <a:off x="10541410" y="3965047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urved Connector 482"/>
          <p:cNvCxnSpPr>
            <a:stCxn id="452" idx="3"/>
            <a:endCxn id="85" idx="0"/>
          </p:cNvCxnSpPr>
          <p:nvPr/>
        </p:nvCxnSpPr>
        <p:spPr>
          <a:xfrm flipH="1" flipV="1">
            <a:off x="6643651" y="3346607"/>
            <a:ext cx="4983902" cy="1016988"/>
          </a:xfrm>
          <a:prstGeom prst="curvedConnector4">
            <a:avLst>
              <a:gd name="adj1" fmla="val -4587"/>
              <a:gd name="adj2" fmla="val 156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urved Connector 498"/>
          <p:cNvCxnSpPr>
            <a:stCxn id="309" idx="1"/>
            <a:endCxn id="313" idx="3"/>
          </p:cNvCxnSpPr>
          <p:nvPr/>
        </p:nvCxnSpPr>
        <p:spPr>
          <a:xfrm rot="10800000">
            <a:off x="3391041" y="3955308"/>
            <a:ext cx="331197" cy="444814"/>
          </a:xfrm>
          <a:prstGeom prst="curvedConnector3">
            <a:avLst>
              <a:gd name="adj1" fmla="val 65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stCxn id="323" idx="2"/>
            <a:endCxn id="324" idx="3"/>
          </p:cNvCxnSpPr>
          <p:nvPr/>
        </p:nvCxnSpPr>
        <p:spPr>
          <a:xfrm rot="5400000" flipH="1">
            <a:off x="2309808" y="4036574"/>
            <a:ext cx="552093" cy="389563"/>
          </a:xfrm>
          <a:prstGeom prst="curvedConnector4">
            <a:avLst>
              <a:gd name="adj1" fmla="val -31055"/>
              <a:gd name="adj2" fmla="val 73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urved Connector 504"/>
          <p:cNvCxnSpPr>
            <a:stCxn id="321" idx="2"/>
            <a:endCxn id="65" idx="1"/>
          </p:cNvCxnSpPr>
          <p:nvPr/>
        </p:nvCxnSpPr>
        <p:spPr>
          <a:xfrm rot="5400000" flipH="1" flipV="1">
            <a:off x="3760877" y="3369949"/>
            <a:ext cx="550139" cy="1723569"/>
          </a:xfrm>
          <a:prstGeom prst="curvedConnector4">
            <a:avLst>
              <a:gd name="adj1" fmla="val -31165"/>
              <a:gd name="adj2" fmla="val 8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302</Words>
  <Application>Microsoft Office PowerPoint</Application>
  <PresentationFormat>Widescreen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51</cp:revision>
  <dcterms:created xsi:type="dcterms:W3CDTF">2018-02-05T16:41:43Z</dcterms:created>
  <dcterms:modified xsi:type="dcterms:W3CDTF">2018-02-12T19:51:11Z</dcterms:modified>
</cp:coreProperties>
</file>