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837" autoAdjust="0"/>
  </p:normalViewPr>
  <p:slideViewPr>
    <p:cSldViewPr snapToGrid="0">
      <p:cViewPr varScale="1">
        <p:scale>
          <a:sx n="124" d="100"/>
          <a:sy n="124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78717" y="14205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6156" y="1576515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1500" y="1908209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1679" y="29440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7422" y="294593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93456" y="294661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24282" y="2938898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67999" y="17132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09353" y="1709933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305233" y="17132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31927" y="1715119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090753" y="2159702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031546" y="2406467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186148" y="2310814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732685" y="2310814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3"/>
          </p:cNvCxnSpPr>
          <p:nvPr/>
        </p:nvCxnSpPr>
        <p:spPr>
          <a:xfrm rot="16200000" flipH="1" flipV="1">
            <a:off x="6803147" y="1106962"/>
            <a:ext cx="304877" cy="1517442"/>
          </a:xfrm>
          <a:prstGeom prst="curvedConnector4">
            <a:avLst>
              <a:gd name="adj1" fmla="val -74981"/>
              <a:gd name="adj2" fmla="val 6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1"/>
          </p:cNvCxnSpPr>
          <p:nvPr/>
        </p:nvCxnSpPr>
        <p:spPr>
          <a:xfrm rot="16200000" flipH="1">
            <a:off x="4425456" y="1064861"/>
            <a:ext cx="304877" cy="1601644"/>
          </a:xfrm>
          <a:prstGeom prst="curvedConnector4">
            <a:avLst>
              <a:gd name="adj1" fmla="val -74981"/>
              <a:gd name="adj2" fmla="val 6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38563" y="818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Reference text</a:t>
            </a:r>
            <a:endParaRPr 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4856523" y="31525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186510" y="31505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4856523" y="337474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186509" y="33723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4856523" y="360435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776748" y="3834872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118420" y="3824757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55574" y="193202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55574" y="217389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52170" y="243136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497840" y="193035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97841" y="213848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97840" y="2347465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497839" y="25627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13" idx="0"/>
          </p:cNvCxnSpPr>
          <p:nvPr/>
        </p:nvCxnSpPr>
        <p:spPr>
          <a:xfrm flipH="1">
            <a:off x="4954958" y="3688992"/>
            <a:ext cx="379654" cy="1103498"/>
          </a:xfrm>
          <a:prstGeom prst="curvedConnector4">
            <a:avLst>
              <a:gd name="adj1" fmla="val -92326"/>
              <a:gd name="adj2" fmla="val 5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86507" y="359731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530" idx="0"/>
          </p:cNvCxnSpPr>
          <p:nvPr/>
        </p:nvCxnSpPr>
        <p:spPr>
          <a:xfrm rot="10800000" flipH="1" flipV="1">
            <a:off x="6186507" y="3681952"/>
            <a:ext cx="355210" cy="1110537"/>
          </a:xfrm>
          <a:prstGeom prst="curvedConnector4">
            <a:avLst>
              <a:gd name="adj1" fmla="val -115841"/>
              <a:gd name="adj2" fmla="val 55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53457" y="20750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457" y="232182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725753" y="5193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725753" y="54101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25753" y="49788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344111" y="37239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077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3352382" y="18792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305233" y="18792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81679" y="30980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993456" y="30980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17330" y="1434098"/>
            <a:ext cx="362600" cy="1538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19" name="Rectangle 218"/>
          <p:cNvSpPr/>
          <p:nvPr/>
        </p:nvSpPr>
        <p:spPr>
          <a:xfrm>
            <a:off x="497455" y="1469461"/>
            <a:ext cx="307225" cy="76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26986" y="148507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44200" y="148507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952318" y="1514267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961193" y="1492836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2600" y="479249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teacher slide (2)</a:t>
            </a:r>
            <a:endParaRPr lang="en-US" sz="1050" dirty="0"/>
          </a:p>
        </p:txBody>
      </p:sp>
      <p:sp>
        <p:nvSpPr>
          <p:cNvPr id="529" name="TextBox 528"/>
          <p:cNvSpPr txBox="1"/>
          <p:nvPr/>
        </p:nvSpPr>
        <p:spPr>
          <a:xfrm>
            <a:off x="5553457" y="1418709"/>
            <a:ext cx="526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BreadBoard</a:t>
            </a:r>
            <a:endParaRPr lang="en-US" sz="500" b="1" dirty="0"/>
          </a:p>
        </p:txBody>
      </p:sp>
      <p:sp>
        <p:nvSpPr>
          <p:cNvPr id="530" name="TextBox 529"/>
          <p:cNvSpPr txBox="1"/>
          <p:nvPr/>
        </p:nvSpPr>
        <p:spPr>
          <a:xfrm>
            <a:off x="6010426" y="4792490"/>
            <a:ext cx="1062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student slide (3)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978943" y="2370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022808" y="220879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6907" y="425515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39266" y="390156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1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39266" y="689125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2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084505" y="1218996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8943" y="36872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1834" y="306812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1834" y="3285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11834" y="285381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739" y="48073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2019" y="790187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6207805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1482" y="1104572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11801" y="1271739"/>
            <a:ext cx="814152" cy="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09924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34617" y="1104572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909924" y="125466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2395" y="1462543"/>
            <a:ext cx="492292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Title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6182" y="1639245"/>
            <a:ext cx="49290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Due Date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25623" y="1812217"/>
            <a:ext cx="62495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Time Limit (Optional)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9656" y="1247331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7988059" y="1390090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4492" y="1608020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8" name="Rectangle 27"/>
          <p:cNvSpPr/>
          <p:nvPr/>
        </p:nvSpPr>
        <p:spPr>
          <a:xfrm>
            <a:off x="8034617" y="164338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54492" y="171887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0" name="Rectangle 29"/>
          <p:cNvSpPr/>
          <p:nvPr/>
        </p:nvSpPr>
        <p:spPr>
          <a:xfrm>
            <a:off x="8034617" y="175423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54492" y="183098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2" name="Rectangle 31"/>
          <p:cNvSpPr/>
          <p:nvPr/>
        </p:nvSpPr>
        <p:spPr>
          <a:xfrm>
            <a:off x="8034617" y="186634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54492" y="194038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4" name="Rectangle 33"/>
          <p:cNvSpPr/>
          <p:nvPr/>
        </p:nvSpPr>
        <p:spPr>
          <a:xfrm>
            <a:off x="8034617" y="197574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63289" y="165752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63289" y="176850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63289" y="187938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3288" y="199191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58503" y="165795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58372" y="1768505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58372" y="187783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58371" y="1991361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66805" y="1533369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68642" y="1683511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377517" y="1662080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56181" y="213750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8328382" y="21627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9923" y="213676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49" name="Rectangle 48"/>
          <p:cNvSpPr/>
          <p:nvPr/>
        </p:nvSpPr>
        <p:spPr>
          <a:xfrm>
            <a:off x="7939875" y="21626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83535" y="111204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4001" y="1105883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087531" y="1262133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23826" y="2023519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54" name="TextBox 53"/>
          <p:cNvSpPr txBox="1"/>
          <p:nvPr/>
        </p:nvSpPr>
        <p:spPr>
          <a:xfrm>
            <a:off x="9025068" y="1420068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6512" y="276488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81185" y="2769423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980508" y="29149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45288" y="3721870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63" name="TextBox 62"/>
          <p:cNvSpPr txBox="1"/>
          <p:nvPr/>
        </p:nvSpPr>
        <p:spPr>
          <a:xfrm>
            <a:off x="4972178" y="2945361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5064287" y="3015245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</a:t>
            </a:r>
            <a:r>
              <a:rPr lang="en-US" sz="400" dirty="0" smtClean="0"/>
              <a:t>20</a:t>
            </a:r>
          </a:p>
          <a:p>
            <a:r>
              <a:rPr lang="en-US" sz="400" dirty="0" smtClean="0"/>
              <a:t>Class: Example Class 1</a:t>
            </a:r>
            <a:endParaRPr lang="en-US" sz="4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6219744" y="321761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5498" y="3217872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223740" y="33677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35948" y="3386795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5541" y="3593651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70" name="TextBox 69"/>
          <p:cNvSpPr txBox="1"/>
          <p:nvPr/>
        </p:nvSpPr>
        <p:spPr>
          <a:xfrm>
            <a:off x="6271194" y="3793757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71" name="TextBox 70"/>
          <p:cNvSpPr txBox="1"/>
          <p:nvPr/>
        </p:nvSpPr>
        <p:spPr>
          <a:xfrm>
            <a:off x="6183185" y="4256585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72" name="Rectangle 71"/>
          <p:cNvSpPr/>
          <p:nvPr/>
        </p:nvSpPr>
        <p:spPr>
          <a:xfrm>
            <a:off x="6249024" y="428335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79089" y="4268500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74" name="Rectangle 73"/>
          <p:cNvSpPr/>
          <p:nvPr/>
        </p:nvSpPr>
        <p:spPr>
          <a:xfrm>
            <a:off x="6645391" y="428653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377429" y="321739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468187" y="3217518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377429" y="336748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27161" y="3360149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7455564" y="3502908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21997" y="372083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81" name="Rectangle 80"/>
          <p:cNvSpPr/>
          <p:nvPr/>
        </p:nvSpPr>
        <p:spPr>
          <a:xfrm>
            <a:off x="7502122" y="375620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421997" y="383169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83" name="Rectangle 82"/>
          <p:cNvSpPr/>
          <p:nvPr/>
        </p:nvSpPr>
        <p:spPr>
          <a:xfrm>
            <a:off x="7502122" y="386705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1997" y="3943799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85" name="Rectangle 84"/>
          <p:cNvSpPr/>
          <p:nvPr/>
        </p:nvSpPr>
        <p:spPr>
          <a:xfrm>
            <a:off x="7502122" y="3979162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421997" y="405320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87" name="Rectangle 86"/>
          <p:cNvSpPr/>
          <p:nvPr/>
        </p:nvSpPr>
        <p:spPr>
          <a:xfrm>
            <a:off x="7502122" y="408856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430794" y="377034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30794" y="388132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30794" y="399220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0793" y="410473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26008" y="377077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825877" y="388132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825877" y="3990657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825876" y="410417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734310" y="3646187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836147" y="379632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845022" y="377489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795887" y="427559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407380" y="42754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724610" y="424660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7879" y="4249235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111" name="Rectangle 110"/>
          <p:cNvSpPr/>
          <p:nvPr/>
        </p:nvSpPr>
        <p:spPr>
          <a:xfrm>
            <a:off x="6649441" y="20857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574097" y="210449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556852" y="1946917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81469" y="2047296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15" name="Oval 114"/>
          <p:cNvSpPr/>
          <p:nvPr/>
        </p:nvSpPr>
        <p:spPr>
          <a:xfrm>
            <a:off x="6574097" y="1994915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72589" y="2153290"/>
            <a:ext cx="54910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Add Questions</a:t>
            </a:r>
            <a:endParaRPr lang="en-US" sz="400" dirty="0"/>
          </a:p>
        </p:txBody>
      </p:sp>
      <p:sp>
        <p:nvSpPr>
          <p:cNvPr id="117" name="Rectangle 116"/>
          <p:cNvSpPr/>
          <p:nvPr/>
        </p:nvSpPr>
        <p:spPr>
          <a:xfrm>
            <a:off x="6442329" y="217857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50414" y="1935616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19" name="Rectangle 118"/>
          <p:cNvSpPr/>
          <p:nvPr/>
        </p:nvSpPr>
        <p:spPr>
          <a:xfrm>
            <a:off x="6684425" y="410682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609081" y="412555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92876" y="3958341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16453" y="4068351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23" name="Oval 122"/>
          <p:cNvSpPr/>
          <p:nvPr/>
        </p:nvSpPr>
        <p:spPr>
          <a:xfrm>
            <a:off x="6609081" y="401597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85398" y="3956671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005025" y="2023721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6" name="Plus 125"/>
          <p:cNvSpPr/>
          <p:nvPr/>
        </p:nvSpPr>
        <p:spPr>
          <a:xfrm>
            <a:off x="8546227" y="2072898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inus 126"/>
          <p:cNvSpPr/>
          <p:nvPr/>
        </p:nvSpPr>
        <p:spPr>
          <a:xfrm>
            <a:off x="8022558" y="2081392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479523" y="4132872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9" name="Plus 128"/>
          <p:cNvSpPr/>
          <p:nvPr/>
        </p:nvSpPr>
        <p:spPr>
          <a:xfrm>
            <a:off x="8020725" y="4182049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inus 129"/>
          <p:cNvSpPr/>
          <p:nvPr/>
        </p:nvSpPr>
        <p:spPr>
          <a:xfrm>
            <a:off x="7497056" y="4190543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145288" y="3527823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Grades</a:t>
            </a:r>
            <a:endParaRPr lang="en-US" sz="470" dirty="0"/>
          </a:p>
        </p:txBody>
      </p:sp>
      <p:sp>
        <p:nvSpPr>
          <p:cNvPr id="132" name="Rectangle 131"/>
          <p:cNvSpPr/>
          <p:nvPr/>
        </p:nvSpPr>
        <p:spPr>
          <a:xfrm>
            <a:off x="3251383" y="453197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373375" y="453228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Student Grades</a:t>
            </a:r>
            <a:endParaRPr lang="en-US" sz="5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255379" y="468206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47433" y="4863355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1</a:t>
            </a:r>
            <a:endParaRPr lang="en-US" sz="400" dirty="0"/>
          </a:p>
        </p:txBody>
      </p:sp>
      <p:sp>
        <p:nvSpPr>
          <p:cNvPr id="136" name="Rectangle 135"/>
          <p:cNvSpPr/>
          <p:nvPr/>
        </p:nvSpPr>
        <p:spPr>
          <a:xfrm>
            <a:off x="3294203" y="48903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247433" y="499245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2</a:t>
            </a:r>
            <a:endParaRPr lang="en-US" sz="400" dirty="0"/>
          </a:p>
        </p:txBody>
      </p:sp>
      <p:sp>
        <p:nvSpPr>
          <p:cNvPr id="138" name="Rectangle 137"/>
          <p:cNvSpPr/>
          <p:nvPr/>
        </p:nvSpPr>
        <p:spPr>
          <a:xfrm>
            <a:off x="3294203" y="501943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7433" y="5120761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3</a:t>
            </a:r>
            <a:endParaRPr lang="en-US" sz="400" dirty="0"/>
          </a:p>
        </p:txBody>
      </p:sp>
      <p:sp>
        <p:nvSpPr>
          <p:cNvPr id="140" name="Rectangle 139"/>
          <p:cNvSpPr/>
          <p:nvPr/>
        </p:nvSpPr>
        <p:spPr>
          <a:xfrm>
            <a:off x="3294203" y="514773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247433" y="5255682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4</a:t>
            </a:r>
            <a:endParaRPr lang="en-US" sz="400" dirty="0"/>
          </a:p>
        </p:txBody>
      </p:sp>
      <p:sp>
        <p:nvSpPr>
          <p:cNvPr id="142" name="Rectangle 141"/>
          <p:cNvSpPr/>
          <p:nvPr/>
        </p:nvSpPr>
        <p:spPr>
          <a:xfrm>
            <a:off x="3294203" y="528265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238647" y="4755582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144" name="TextBox 143"/>
          <p:cNvSpPr txBox="1"/>
          <p:nvPr/>
        </p:nvSpPr>
        <p:spPr>
          <a:xfrm>
            <a:off x="3754253" y="4754974"/>
            <a:ext cx="39033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Score</a:t>
            </a:r>
            <a:endParaRPr lang="en-US" sz="400" u="sng" dirty="0"/>
          </a:p>
        </p:txBody>
      </p:sp>
      <p:sp>
        <p:nvSpPr>
          <p:cNvPr id="145" name="TextBox 144"/>
          <p:cNvSpPr txBox="1"/>
          <p:nvPr/>
        </p:nvSpPr>
        <p:spPr>
          <a:xfrm>
            <a:off x="3743808" y="4849682"/>
            <a:ext cx="3181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3744635" y="4978185"/>
            <a:ext cx="317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95</a:t>
            </a:r>
            <a:endParaRPr lang="en-US" sz="4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3743809" y="5113362"/>
            <a:ext cx="301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3758409" y="5249628"/>
            <a:ext cx="2805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80</a:t>
            </a:r>
            <a:endParaRPr lang="en-US" sz="400" b="1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3271528" y="5517520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45288" y="3334782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Stats</a:t>
            </a:r>
            <a:endParaRPr lang="en-US" sz="47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089998" y="3207642"/>
            <a:ext cx="825643" cy="1195137"/>
            <a:chOff x="456944" y="2963387"/>
            <a:chExt cx="825643" cy="1195137"/>
          </a:xfrm>
        </p:grpSpPr>
        <p:sp>
          <p:nvSpPr>
            <p:cNvPr id="154" name="Rectangle 153"/>
            <p:cNvSpPr/>
            <p:nvPr/>
          </p:nvSpPr>
          <p:spPr>
            <a:xfrm>
              <a:off x="464439" y="2963387"/>
              <a:ext cx="818148" cy="1195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456944" y="3131348"/>
              <a:ext cx="81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/>
          <p:cNvSpPr/>
          <p:nvPr/>
        </p:nvSpPr>
        <p:spPr>
          <a:xfrm>
            <a:off x="3253446" y="320764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255379" y="337790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362346" y="38052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sp>
        <p:nvSpPr>
          <p:cNvPr id="161" name="Rectangle 160"/>
          <p:cNvSpPr/>
          <p:nvPr/>
        </p:nvSpPr>
        <p:spPr>
          <a:xfrm>
            <a:off x="3362346" y="39343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315576" y="40356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315575" y="41642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4" name="Rectangle 163"/>
          <p:cNvSpPr/>
          <p:nvPr/>
        </p:nvSpPr>
        <p:spPr>
          <a:xfrm>
            <a:off x="3362346" y="406483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357146" y="419168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315576" y="390512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317510" y="378175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</a:t>
            </a:r>
            <a:r>
              <a:rPr lang="en-US" sz="400" dirty="0"/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66086" y="3466290"/>
            <a:ext cx="375424" cy="1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" dirty="0" smtClean="0"/>
              <a:t>Sort by:</a:t>
            </a:r>
            <a:endParaRPr lang="en-US" sz="470" dirty="0"/>
          </a:p>
        </p:txBody>
      </p:sp>
      <p:sp>
        <p:nvSpPr>
          <p:cNvPr id="169" name="Rectangle 168"/>
          <p:cNvSpPr/>
          <p:nvPr/>
        </p:nvSpPr>
        <p:spPr>
          <a:xfrm>
            <a:off x="3608242" y="3502817"/>
            <a:ext cx="425950" cy="19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3561558" y="348691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187391" y="3502817"/>
            <a:ext cx="578445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87389" y="3932477"/>
            <a:ext cx="57844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(high to low)</a:t>
            </a:r>
            <a:endParaRPr lang="en-US" sz="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190238" y="4143064"/>
            <a:ext cx="57559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(low to high)</a:t>
            </a:r>
            <a:endParaRPr lang="en-US" sz="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87388" y="3718261"/>
            <a:ext cx="578448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(low to high)</a:t>
            </a:r>
            <a:endParaRPr lang="en-US" sz="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066558" y="378773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181" name="Rectangle 180"/>
          <p:cNvSpPr/>
          <p:nvPr/>
        </p:nvSpPr>
        <p:spPr>
          <a:xfrm>
            <a:off x="2146683" y="382309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2066558" y="389859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183" name="Rectangle 182"/>
          <p:cNvSpPr/>
          <p:nvPr/>
        </p:nvSpPr>
        <p:spPr>
          <a:xfrm>
            <a:off x="2146683" y="393395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2066558" y="401069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185" name="Rectangle 184"/>
          <p:cNvSpPr/>
          <p:nvPr/>
        </p:nvSpPr>
        <p:spPr>
          <a:xfrm>
            <a:off x="2146683" y="404606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66558" y="412010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187" name="Rectangle 186"/>
          <p:cNvSpPr/>
          <p:nvPr/>
        </p:nvSpPr>
        <p:spPr>
          <a:xfrm>
            <a:off x="2146683" y="415546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453908" y="3782976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49915" y="3895483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445922" y="4009244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5922" y="4114612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123369" y="3543227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Average time </a:t>
            </a:r>
            <a:r>
              <a:rPr lang="en-US" sz="400" dirty="0" smtClean="0"/>
              <a:t>to answer</a:t>
            </a:r>
            <a:r>
              <a:rPr lang="en-US" sz="400" dirty="0" smtClean="0"/>
              <a:t>:</a:t>
            </a:r>
            <a:endParaRPr lang="en-US" sz="400" dirty="0" smtClean="0"/>
          </a:p>
          <a:p>
            <a:r>
              <a:rPr lang="en-US" sz="400" dirty="0" smtClean="0"/>
              <a:t>Example time </a:t>
            </a:r>
            <a:endParaRPr lang="en-US" sz="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65430" y="377299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664453" y="39033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662519" y="403580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3660807" y="415768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365259" y="3217390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Statistics</a:t>
            </a:r>
            <a:endParaRPr lang="en-US" sz="5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45097" y="3206157"/>
            <a:ext cx="7467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 1 Statistics</a:t>
            </a:r>
            <a:endParaRPr lang="en-US" sz="500" dirty="0"/>
          </a:p>
        </p:txBody>
      </p:sp>
      <p:cxnSp>
        <p:nvCxnSpPr>
          <p:cNvPr id="212" name="Curved Connector 211"/>
          <p:cNvCxnSpPr>
            <a:stCxn id="9" idx="3"/>
            <a:endCxn id="16" idx="1"/>
          </p:cNvCxnSpPr>
          <p:nvPr/>
        </p:nvCxnSpPr>
        <p:spPr>
          <a:xfrm>
            <a:off x="5691525" y="1299788"/>
            <a:ext cx="516280" cy="402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17" idx="3"/>
            <a:endCxn id="19" idx="1"/>
          </p:cNvCxnSpPr>
          <p:nvPr/>
        </p:nvCxnSpPr>
        <p:spPr>
          <a:xfrm flipV="1">
            <a:off x="6808267" y="1702141"/>
            <a:ext cx="1101657" cy="524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47" idx="2"/>
            <a:endCxn id="19" idx="2"/>
          </p:cNvCxnSpPr>
          <p:nvPr/>
        </p:nvCxnSpPr>
        <p:spPr>
          <a:xfrm rot="5400000">
            <a:off x="8394466" y="2182823"/>
            <a:ext cx="41419" cy="192353"/>
          </a:xfrm>
          <a:prstGeom prst="curvedConnector3">
            <a:avLst>
              <a:gd name="adj1" fmla="val 375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49" idx="2"/>
            <a:endCxn id="50" idx="1"/>
          </p:cNvCxnSpPr>
          <p:nvPr/>
        </p:nvCxnSpPr>
        <p:spPr>
          <a:xfrm rot="5400000" flipH="1" flipV="1">
            <a:off x="8328924" y="1503529"/>
            <a:ext cx="548530" cy="960691"/>
          </a:xfrm>
          <a:prstGeom prst="curvedConnector4">
            <a:avLst>
              <a:gd name="adj1" fmla="val -41675"/>
              <a:gd name="adj2" fmla="val 76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50" idx="3"/>
            <a:endCxn id="4" idx="3"/>
          </p:cNvCxnSpPr>
          <p:nvPr/>
        </p:nvCxnSpPr>
        <p:spPr>
          <a:xfrm flipH="1" flipV="1">
            <a:off x="5797091" y="834612"/>
            <a:ext cx="4104592" cy="874998"/>
          </a:xfrm>
          <a:prstGeom prst="bentConnector3">
            <a:avLst>
              <a:gd name="adj1" fmla="val -5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5" idx="1"/>
            <a:endCxn id="59" idx="0"/>
          </p:cNvCxnSpPr>
          <p:nvPr/>
        </p:nvCxnSpPr>
        <p:spPr>
          <a:xfrm rot="10800000" flipH="1" flipV="1">
            <a:off x="5102018" y="867131"/>
            <a:ext cx="283567" cy="1897754"/>
          </a:xfrm>
          <a:prstGeom prst="curvedConnector4">
            <a:avLst>
              <a:gd name="adj1" fmla="val -80616"/>
              <a:gd name="adj2" fmla="val 52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14" idx="1"/>
            <a:endCxn id="59" idx="0"/>
          </p:cNvCxnSpPr>
          <p:nvPr/>
        </p:nvCxnSpPr>
        <p:spPr>
          <a:xfrm rot="10800000" flipH="1" flipV="1">
            <a:off x="5100738" y="557681"/>
            <a:ext cx="284847" cy="2207203"/>
          </a:xfrm>
          <a:prstGeom prst="curvedConnector4">
            <a:avLst>
              <a:gd name="adj1" fmla="val -80254"/>
              <a:gd name="adj2" fmla="val 51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6325623" y="1290480"/>
            <a:ext cx="490360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Class…</a:t>
            </a:r>
            <a:endParaRPr lang="en-US" sz="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114250" y="114211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1</a:t>
            </a:r>
            <a:endParaRPr lang="en-US" sz="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114247" y="130054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2</a:t>
            </a:r>
            <a:endParaRPr lang="en-US" sz="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114247" y="1462543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Add to New Class…</a:t>
            </a:r>
            <a:endParaRPr lang="en-US" sz="40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3977948" y="3549445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3989390" y="3549444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973226" y="3549445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6722809" y="1360102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6734251" y="1360101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6718087" y="1360102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253" idx="3"/>
            <a:endCxn id="256" idx="0"/>
          </p:cNvCxnSpPr>
          <p:nvPr/>
        </p:nvCxnSpPr>
        <p:spPr>
          <a:xfrm flipV="1">
            <a:off x="6815983" y="1142116"/>
            <a:ext cx="587490" cy="225308"/>
          </a:xfrm>
          <a:prstGeom prst="curvedConnector4">
            <a:avLst>
              <a:gd name="adj1" fmla="val 42247"/>
              <a:gd name="adj2" fmla="val 16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169" idx="3"/>
            <a:endCxn id="172" idx="0"/>
          </p:cNvCxnSpPr>
          <p:nvPr/>
        </p:nvCxnSpPr>
        <p:spPr>
          <a:xfrm flipV="1">
            <a:off x="4034192" y="3502817"/>
            <a:ext cx="442422" cy="95422"/>
          </a:xfrm>
          <a:prstGeom prst="curvedConnector4">
            <a:avLst>
              <a:gd name="adj1" fmla="val 27648"/>
              <a:gd name="adj2" fmla="val 33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/>
          <p:cNvCxnSpPr>
            <a:stCxn id="152" idx="1"/>
            <a:endCxn id="157" idx="0"/>
          </p:cNvCxnSpPr>
          <p:nvPr/>
        </p:nvCxnSpPr>
        <p:spPr>
          <a:xfrm rot="10800000">
            <a:off x="3662520" y="3207642"/>
            <a:ext cx="1482768" cy="209470"/>
          </a:xfrm>
          <a:prstGeom prst="curvedConnector4">
            <a:avLst>
              <a:gd name="adj1" fmla="val 36206"/>
              <a:gd name="adj2" fmla="val 28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131" idx="1"/>
            <a:endCxn id="132" idx="3"/>
          </p:cNvCxnSpPr>
          <p:nvPr/>
        </p:nvCxnSpPr>
        <p:spPr>
          <a:xfrm rot="10800000" flipV="1">
            <a:off x="4069532" y="3610153"/>
            <a:ext cx="1075757" cy="1519392"/>
          </a:xfrm>
          <a:prstGeom prst="curvedConnector3">
            <a:avLst>
              <a:gd name="adj1" fmla="val 27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160" idx="1"/>
            <a:endCxn id="154" idx="3"/>
          </p:cNvCxnSpPr>
          <p:nvPr/>
        </p:nvCxnSpPr>
        <p:spPr>
          <a:xfrm rot="10800000">
            <a:off x="2915642" y="3805212"/>
            <a:ext cx="446705" cy="47755"/>
          </a:xfrm>
          <a:prstGeom prst="curvedConnector3">
            <a:avLst>
              <a:gd name="adj1" fmla="val 39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2521846" y="42749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133339" y="427476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2449158" y="424735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19" name="TextBox 318"/>
          <p:cNvSpPr txBox="1"/>
          <p:nvPr/>
        </p:nvSpPr>
        <p:spPr>
          <a:xfrm>
            <a:off x="2069053" y="4256398"/>
            <a:ext cx="57253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Return to Quiz Stats</a:t>
            </a:r>
            <a:endParaRPr lang="en-US" sz="300" dirty="0"/>
          </a:p>
        </p:txBody>
      </p:sp>
      <p:cxnSp>
        <p:nvCxnSpPr>
          <p:cNvPr id="321" name="Curved Connector 320"/>
          <p:cNvCxnSpPr>
            <a:stCxn id="316" idx="2"/>
            <a:endCxn id="154" idx="2"/>
          </p:cNvCxnSpPr>
          <p:nvPr/>
        </p:nvCxnSpPr>
        <p:spPr>
          <a:xfrm rot="5400000">
            <a:off x="2589512" y="4287475"/>
            <a:ext cx="32359" cy="198248"/>
          </a:xfrm>
          <a:prstGeom prst="curvedConnector3">
            <a:avLst>
              <a:gd name="adj1" fmla="val 61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>
            <a:stCxn id="317" idx="1"/>
            <a:endCxn id="157" idx="0"/>
          </p:cNvCxnSpPr>
          <p:nvPr/>
        </p:nvCxnSpPr>
        <p:spPr>
          <a:xfrm rot="10800000" flipH="1">
            <a:off x="2133338" y="3207642"/>
            <a:ext cx="1529181" cy="1114874"/>
          </a:xfrm>
          <a:prstGeom prst="curvedConnector4">
            <a:avLst>
              <a:gd name="adj1" fmla="val -20222"/>
              <a:gd name="adj2" fmla="val 129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>
            <a:stCxn id="149" idx="3"/>
            <a:endCxn id="59" idx="2"/>
          </p:cNvCxnSpPr>
          <p:nvPr/>
        </p:nvCxnSpPr>
        <p:spPr>
          <a:xfrm flipV="1">
            <a:off x="4049385" y="3960022"/>
            <a:ext cx="1336201" cy="1642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/>
          <p:cNvCxnSpPr>
            <a:stCxn id="62" idx="3"/>
            <a:endCxn id="65" idx="0"/>
          </p:cNvCxnSpPr>
          <p:nvPr/>
        </p:nvCxnSpPr>
        <p:spPr>
          <a:xfrm flipV="1">
            <a:off x="5641461" y="3217618"/>
            <a:ext cx="987357" cy="588891"/>
          </a:xfrm>
          <a:prstGeom prst="curvedConnector4">
            <a:avLst>
              <a:gd name="adj1" fmla="val 29284"/>
              <a:gd name="adj2" fmla="val 138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/>
          <p:cNvCxnSpPr>
            <a:stCxn id="72" idx="2"/>
            <a:endCxn id="59" idx="2"/>
          </p:cNvCxnSpPr>
          <p:nvPr/>
        </p:nvCxnSpPr>
        <p:spPr>
          <a:xfrm rot="5400000" flipH="1">
            <a:off x="5699367" y="3646242"/>
            <a:ext cx="418845" cy="1046407"/>
          </a:xfrm>
          <a:prstGeom prst="curvedConnector3">
            <a:avLst>
              <a:gd name="adj1" fmla="val -5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/>
          <p:cNvCxnSpPr>
            <a:stCxn id="74" idx="3"/>
            <a:endCxn id="75" idx="1"/>
          </p:cNvCxnSpPr>
          <p:nvPr/>
        </p:nvCxnSpPr>
        <p:spPr>
          <a:xfrm flipV="1">
            <a:off x="7011329" y="3814959"/>
            <a:ext cx="366100" cy="5193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100" idx="2"/>
            <a:endCxn id="59" idx="2"/>
          </p:cNvCxnSpPr>
          <p:nvPr/>
        </p:nvCxnSpPr>
        <p:spPr>
          <a:xfrm rot="5400000" flipH="1">
            <a:off x="6282500" y="3063109"/>
            <a:ext cx="410936" cy="2204763"/>
          </a:xfrm>
          <a:prstGeom prst="curvedConnector3">
            <a:avLst>
              <a:gd name="adj1" fmla="val -210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/>
          <p:cNvCxnSpPr>
            <a:stCxn id="99" idx="2"/>
            <a:endCxn id="75" idx="2"/>
          </p:cNvCxnSpPr>
          <p:nvPr/>
        </p:nvCxnSpPr>
        <p:spPr>
          <a:xfrm rot="5400000">
            <a:off x="7861971" y="4295641"/>
            <a:ext cx="41419" cy="192353"/>
          </a:xfrm>
          <a:prstGeom prst="curvedConnector3">
            <a:avLst>
              <a:gd name="adj1" fmla="val 53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4046087" y="688627"/>
            <a:ext cx="57844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About BreadBoard</a:t>
            </a:r>
            <a:endParaRPr lang="en-US" sz="400" dirty="0"/>
          </a:p>
        </p:txBody>
      </p:sp>
      <p:sp>
        <p:nvSpPr>
          <p:cNvPr id="372" name="TextBox 371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cxnSp>
        <p:nvCxnSpPr>
          <p:cNvPr id="374" name="Curved Connector 373"/>
          <p:cNvCxnSpPr>
            <a:endCxn id="369" idx="0"/>
          </p:cNvCxnSpPr>
          <p:nvPr/>
        </p:nvCxnSpPr>
        <p:spPr>
          <a:xfrm rot="10800000" flipV="1">
            <a:off x="4335312" y="306812"/>
            <a:ext cx="676524" cy="75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80" name="Straight Connector 379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85" name="TextBox 384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sp>
        <p:nvSpPr>
          <p:cNvPr id="388" name="Rectangle 387"/>
          <p:cNvSpPr/>
          <p:nvPr/>
        </p:nvSpPr>
        <p:spPr>
          <a:xfrm>
            <a:off x="2241892" y="15069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2323806" y="1502230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About BreadBoard</a:t>
            </a:r>
            <a:endParaRPr lang="en-US" sz="500" dirty="0"/>
          </a:p>
        </p:txBody>
      </p:sp>
      <p:cxnSp>
        <p:nvCxnSpPr>
          <p:cNvPr id="390" name="Straight Connector 389"/>
          <p:cNvCxnSpPr/>
          <p:nvPr/>
        </p:nvCxnSpPr>
        <p:spPr>
          <a:xfrm>
            <a:off x="2245888" y="16570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/>
          <p:cNvCxnSpPr>
            <a:stCxn id="370" idx="2"/>
            <a:endCxn id="388" idx="3"/>
          </p:cNvCxnSpPr>
          <p:nvPr/>
        </p:nvCxnSpPr>
        <p:spPr>
          <a:xfrm rot="5400000">
            <a:off x="3066685" y="835871"/>
            <a:ext cx="1261982" cy="1275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/>
          <p:cNvCxnSpPr>
            <a:stCxn id="369" idx="1"/>
            <a:endCxn id="378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/>
          <p:cNvSpPr txBox="1"/>
          <p:nvPr/>
        </p:nvSpPr>
        <p:spPr>
          <a:xfrm>
            <a:off x="2278002" y="1746019"/>
            <a:ext cx="75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Developed by:</a:t>
            </a:r>
          </a:p>
          <a:p>
            <a:r>
              <a:rPr lang="en-US" sz="600" dirty="0" smtClean="0"/>
              <a:t>Kevin </a:t>
            </a:r>
            <a:r>
              <a:rPr lang="en-US" sz="600" dirty="0" err="1" smtClean="0"/>
              <a:t>Yangs</a:t>
            </a:r>
            <a:endParaRPr lang="en-US" sz="600" dirty="0" smtClean="0"/>
          </a:p>
          <a:p>
            <a:r>
              <a:rPr lang="en-US" sz="600" dirty="0" smtClean="0"/>
              <a:t>Tamara Pena</a:t>
            </a:r>
          </a:p>
          <a:p>
            <a:r>
              <a:rPr lang="en-US" sz="600" dirty="0" smtClean="0"/>
              <a:t>Jeremy Price</a:t>
            </a:r>
          </a:p>
          <a:p>
            <a:r>
              <a:rPr lang="en-US" sz="600" dirty="0" smtClean="0"/>
              <a:t>Rami </a:t>
            </a:r>
            <a:r>
              <a:rPr lang="en-US" sz="600" dirty="0" err="1" smtClean="0"/>
              <a:t>Dahman</a:t>
            </a:r>
            <a:endParaRPr lang="en-US" sz="600" dirty="0" smtClean="0"/>
          </a:p>
          <a:p>
            <a:endParaRPr lang="en-US" sz="600" dirty="0"/>
          </a:p>
          <a:p>
            <a:r>
              <a:rPr lang="en-US" sz="600" dirty="0" smtClean="0"/>
              <a:t>Copyright 2018</a:t>
            </a:r>
          </a:p>
          <a:p>
            <a:r>
              <a:rPr lang="en-US" sz="600" dirty="0" smtClean="0"/>
              <a:t>Don’t stea</a:t>
            </a:r>
            <a:r>
              <a:rPr lang="en-US" sz="600" dirty="0" smtClean="0"/>
              <a:t>l please</a:t>
            </a:r>
            <a:endParaRPr lang="en-US" sz="600" dirty="0" smtClean="0"/>
          </a:p>
        </p:txBody>
      </p:sp>
      <p:sp>
        <p:nvSpPr>
          <p:cNvPr id="410" name="Rectangle 409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412" name="Straight Connector 411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20" name="Rectangle 419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424" name="Rectangle 423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426" name="Rectangle 425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428" name="Rectangle 427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32" name="Rectangle 431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439" name="Curved Connector 438"/>
          <p:cNvCxnSpPr>
            <a:stCxn id="385" idx="1"/>
            <a:endCxn id="410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/>
          <p:cNvCxnSpPr>
            <a:stCxn id="384" idx="2"/>
            <a:endCxn id="428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/>
          <p:cNvCxnSpPr>
            <a:stCxn id="413" idx="3"/>
            <a:endCxn id="378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/>
          <p:cNvCxnSpPr>
            <a:stCxn id="428" idx="3"/>
            <a:endCxn id="378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  <p:cxnSp>
        <p:nvCxnSpPr>
          <p:cNvPr id="457" name="Curved Connector 456"/>
          <p:cNvCxnSpPr>
            <a:stCxn id="372" idx="1"/>
            <a:endCxn id="455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5096241" y="27727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142193" y="261298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6704" y="462258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56564" y="430384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156564" y="729353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203690" y="1266323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91818" y="40546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9908" y="34398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29908" y="36568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9908" y="32255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4263" y="52290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4262" y="821686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421763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2307" y="1954505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2163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3300" y="2130443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305409" y="2224627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</a:t>
            </a:r>
            <a:r>
              <a:rPr lang="en-US" sz="400" dirty="0" smtClean="0"/>
              <a:t>10 minutes</a:t>
            </a:r>
            <a:endParaRPr lang="en-US" sz="400" dirty="0" smtClean="0"/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2588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7261" y="1955994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584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364" y="2908441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8254" y="2131932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180363" y="2226116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</a:t>
            </a:r>
            <a:r>
              <a:rPr lang="en-US" sz="400" dirty="0" smtClean="0"/>
              <a:t>10 minutes</a:t>
            </a:r>
            <a:endParaRPr lang="en-US" sz="400" dirty="0" smtClean="0"/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75235" y="19514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0192" y="1951456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75235" y="21015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4967" y="2094216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253370" y="2236975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19803" y="245490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" name="Rectangle 32"/>
          <p:cNvSpPr/>
          <p:nvPr/>
        </p:nvSpPr>
        <p:spPr>
          <a:xfrm>
            <a:off x="7299928" y="24902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19803" y="256576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5" name="Rectangle 34"/>
          <p:cNvSpPr/>
          <p:nvPr/>
        </p:nvSpPr>
        <p:spPr>
          <a:xfrm>
            <a:off x="7299928" y="260112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19803" y="267786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7" name="Rectangle 36"/>
          <p:cNvSpPr/>
          <p:nvPr/>
        </p:nvSpPr>
        <p:spPr>
          <a:xfrm>
            <a:off x="7299928" y="271322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19803" y="278727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9" name="Rectangle 38"/>
          <p:cNvSpPr/>
          <p:nvPr/>
        </p:nvSpPr>
        <p:spPr>
          <a:xfrm>
            <a:off x="7299928" y="282263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28600" y="25044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28600" y="261539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8600" y="272626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28599" y="28388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31440" y="29834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5" name="Rectangle 44"/>
          <p:cNvSpPr/>
          <p:nvPr/>
        </p:nvSpPr>
        <p:spPr>
          <a:xfrm>
            <a:off x="720364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69579" y="298291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759953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80477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32825" y="195145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284473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12683" y="22098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53" name="Rectangle 52"/>
          <p:cNvSpPr/>
          <p:nvPr/>
        </p:nvSpPr>
        <p:spPr>
          <a:xfrm>
            <a:off x="8559453" y="2236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12683" y="233900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55" name="Rectangle 54"/>
          <p:cNvSpPr/>
          <p:nvPr/>
        </p:nvSpPr>
        <p:spPr>
          <a:xfrm>
            <a:off x="8559453" y="236597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2683" y="246730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57" name="Rectangle 56"/>
          <p:cNvSpPr/>
          <p:nvPr/>
        </p:nvSpPr>
        <p:spPr>
          <a:xfrm>
            <a:off x="8559453" y="24942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12683" y="260222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59" name="Rectangle 58"/>
          <p:cNvSpPr/>
          <p:nvPr/>
        </p:nvSpPr>
        <p:spPr>
          <a:xfrm>
            <a:off x="8559453" y="262920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224406" y="2056323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8298742" y="220070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8299568" y="232920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8298742" y="246438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8299568" y="25999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243512" y="2752876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0437" y="293115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67" name="Rectangle 66"/>
          <p:cNvSpPr/>
          <p:nvPr/>
        </p:nvSpPr>
        <p:spPr>
          <a:xfrm>
            <a:off x="8700389" y="2972417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255132" y="297241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69" name="Rectangle 68"/>
          <p:cNvSpPr/>
          <p:nvPr/>
        </p:nvSpPr>
        <p:spPr>
          <a:xfrm>
            <a:off x="8311641" y="299812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37461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445080" y="1943809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37861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14905" y="2861445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74" name="TextBox 73"/>
          <p:cNvSpPr txBox="1"/>
          <p:nvPr/>
        </p:nvSpPr>
        <p:spPr>
          <a:xfrm>
            <a:off x="9320095" y="2303726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84343" y="32974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36691" y="329742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8288339" y="34475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16549" y="355587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86" name="Rectangle 85"/>
          <p:cNvSpPr/>
          <p:nvPr/>
        </p:nvSpPr>
        <p:spPr>
          <a:xfrm>
            <a:off x="8563319" y="358284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516549" y="368497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88" name="Rectangle 87"/>
          <p:cNvSpPr/>
          <p:nvPr/>
        </p:nvSpPr>
        <p:spPr>
          <a:xfrm>
            <a:off x="8563319" y="37119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16549" y="381327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90" name="Rectangle 89"/>
          <p:cNvSpPr/>
          <p:nvPr/>
        </p:nvSpPr>
        <p:spPr>
          <a:xfrm>
            <a:off x="8563319" y="384025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549" y="394819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92" name="Rectangle 91"/>
          <p:cNvSpPr/>
          <p:nvPr/>
        </p:nvSpPr>
        <p:spPr>
          <a:xfrm>
            <a:off x="8563319" y="397517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228272" y="340229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8302608" y="354667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8303434" y="36751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8302608" y="381035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8303434" y="394595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58305" y="4032673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99" name="Rectangle 98"/>
          <p:cNvSpPr/>
          <p:nvPr/>
        </p:nvSpPr>
        <p:spPr>
          <a:xfrm>
            <a:off x="8704255" y="4318389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258998" y="431838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101" name="Rectangle 100"/>
          <p:cNvSpPr/>
          <p:nvPr/>
        </p:nvSpPr>
        <p:spPr>
          <a:xfrm>
            <a:off x="8315507" y="434409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653695" y="4280985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985" y="3542364"/>
            <a:ext cx="703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You will not receive credit for unanswered questions. Are you sure you want to submit?</a:t>
            </a:r>
            <a:endParaRPr lang="en-US" sz="500" dirty="0"/>
          </a:p>
        </p:txBody>
      </p:sp>
      <p:sp>
        <p:nvSpPr>
          <p:cNvPr id="104" name="Rectangle 103"/>
          <p:cNvSpPr/>
          <p:nvPr/>
        </p:nvSpPr>
        <p:spPr>
          <a:xfrm>
            <a:off x="9378481" y="3302186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533546" y="3301632"/>
            <a:ext cx="521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9382477" y="345227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18772" y="4213664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257700" y="4115732"/>
            <a:ext cx="79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You have unanswered questions!</a:t>
            </a:r>
            <a:endParaRPr lang="en-US" sz="500" b="1" dirty="0"/>
          </a:p>
        </p:txBody>
      </p:sp>
      <p:sp>
        <p:nvSpPr>
          <p:cNvPr id="110" name="Rectangle 109"/>
          <p:cNvSpPr/>
          <p:nvPr/>
        </p:nvSpPr>
        <p:spPr>
          <a:xfrm>
            <a:off x="10482963" y="330811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53429" y="3301957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0486959" y="345820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23254" y="42195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430568" y="3561542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545436" y="4011723"/>
            <a:ext cx="7153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Your Score: </a:t>
            </a:r>
            <a:r>
              <a:rPr lang="en-US" sz="500" u="sng" dirty="0" smtClean="0"/>
              <a:t>75</a:t>
            </a:r>
            <a:r>
              <a:rPr lang="en-US" sz="500" dirty="0" smtClean="0"/>
              <a:t>/100</a:t>
            </a:r>
            <a:endParaRPr lang="en-US" sz="500" dirty="0"/>
          </a:p>
        </p:txBody>
      </p:sp>
      <p:sp>
        <p:nvSpPr>
          <p:cNvPr id="121" name="Rectangle 120"/>
          <p:cNvSpPr/>
          <p:nvPr/>
        </p:nvSpPr>
        <p:spPr>
          <a:xfrm>
            <a:off x="3232166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384514" y="1949966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Answer Key</a:t>
            </a:r>
            <a:endParaRPr lang="en-US" sz="5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3236162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602421" y="2298831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25" name="Rectangle 124"/>
          <p:cNvSpPr/>
          <p:nvPr/>
        </p:nvSpPr>
        <p:spPr>
          <a:xfrm>
            <a:off x="3649191" y="23258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02421" y="242793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27" name="Rectangle 126"/>
          <p:cNvSpPr/>
          <p:nvPr/>
        </p:nvSpPr>
        <p:spPr>
          <a:xfrm>
            <a:off x="3649191" y="245490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602421" y="255623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29" name="Rectangle 128"/>
          <p:cNvSpPr/>
          <p:nvPr/>
        </p:nvSpPr>
        <p:spPr>
          <a:xfrm>
            <a:off x="3649191" y="25832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602421" y="2691158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31" name="Rectangle 130"/>
          <p:cNvSpPr/>
          <p:nvPr/>
        </p:nvSpPr>
        <p:spPr>
          <a:xfrm>
            <a:off x="3649191" y="271813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169891" y="2137797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33" name="TextBox 132"/>
          <p:cNvSpPr txBox="1"/>
          <p:nvPr/>
        </p:nvSpPr>
        <p:spPr>
          <a:xfrm>
            <a:off x="3244227" y="2282179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3245053" y="241068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3241140" y="254084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239306" y="267636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3389517" y="214067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Correct Answer</a:t>
            </a:r>
            <a:endParaRPr lang="en-US" sz="400" u="sng" dirty="0"/>
          </a:p>
        </p:txBody>
      </p:sp>
      <p:sp>
        <p:nvSpPr>
          <p:cNvPr id="138" name="TextBox 137"/>
          <p:cNvSpPr txBox="1"/>
          <p:nvPr/>
        </p:nvSpPr>
        <p:spPr>
          <a:xfrm>
            <a:off x="3450734" y="228027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3451560" y="2408774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3450734" y="254395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3451560" y="267954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3252311" y="2935511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59345" y="29119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06584" y="2076764"/>
            <a:ext cx="58182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 smtClean="0"/>
              <a:t>Time Remaining: 10:00</a:t>
            </a:r>
            <a:endParaRPr lang="en-US" sz="300" b="1" dirty="0"/>
          </a:p>
        </p:txBody>
      </p:sp>
      <p:sp>
        <p:nvSpPr>
          <p:cNvPr id="151" name="Rectangle 150"/>
          <p:cNvSpPr/>
          <p:nvPr/>
        </p:nvSpPr>
        <p:spPr>
          <a:xfrm>
            <a:off x="8282005" y="468078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434353" y="4680781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8286001" y="483087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514211" y="493922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55" name="Rectangle 154"/>
          <p:cNvSpPr/>
          <p:nvPr/>
        </p:nvSpPr>
        <p:spPr>
          <a:xfrm>
            <a:off x="8560981" y="496620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514211" y="506832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57" name="Rectangle 156"/>
          <p:cNvSpPr/>
          <p:nvPr/>
        </p:nvSpPr>
        <p:spPr>
          <a:xfrm>
            <a:off x="8560981" y="509530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514211" y="519663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59" name="Rectangle 158"/>
          <p:cNvSpPr/>
          <p:nvPr/>
        </p:nvSpPr>
        <p:spPr>
          <a:xfrm>
            <a:off x="8560981" y="52236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8514211" y="53315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1" name="Rectangle 160"/>
          <p:cNvSpPr/>
          <p:nvPr/>
        </p:nvSpPr>
        <p:spPr>
          <a:xfrm>
            <a:off x="8560981" y="535852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8225934" y="4785649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63" name="TextBox 162"/>
          <p:cNvSpPr txBox="1"/>
          <p:nvPr/>
        </p:nvSpPr>
        <p:spPr>
          <a:xfrm>
            <a:off x="8300270" y="493003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8301096" y="5058534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8300270" y="519371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8301096" y="532930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8255967" y="5416027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24406" y="5510138"/>
            <a:ext cx="9462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Time is up, submit quiz now</a:t>
            </a:r>
            <a:endParaRPr lang="en-US" sz="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326681" y="5662520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cxnSp>
        <p:nvCxnSpPr>
          <p:cNvPr id="175" name="Curved Connector 174"/>
          <p:cNvCxnSpPr>
            <a:stCxn id="9" idx="3"/>
            <a:endCxn id="4" idx="2"/>
          </p:cNvCxnSpPr>
          <p:nvPr/>
        </p:nvCxnSpPr>
        <p:spPr>
          <a:xfrm flipH="1">
            <a:off x="5505315" y="1343267"/>
            <a:ext cx="306619" cy="129141"/>
          </a:xfrm>
          <a:prstGeom prst="curvedConnector4">
            <a:avLst>
              <a:gd name="adj1" fmla="val -18917"/>
              <a:gd name="adj2" fmla="val 213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4" idx="3"/>
            <a:endCxn id="21" idx="0"/>
          </p:cNvCxnSpPr>
          <p:nvPr/>
        </p:nvCxnSpPr>
        <p:spPr>
          <a:xfrm>
            <a:off x="5733592" y="599852"/>
            <a:ext cx="768070" cy="13516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>
            <a:stCxn id="24" idx="3"/>
            <a:endCxn id="27" idx="1"/>
          </p:cNvCxnSpPr>
          <p:nvPr/>
        </p:nvCxnSpPr>
        <p:spPr>
          <a:xfrm flipV="1">
            <a:off x="6757537" y="2549026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45" idx="2"/>
            <a:endCxn id="27" idx="2"/>
          </p:cNvCxnSpPr>
          <p:nvPr/>
        </p:nvCxnSpPr>
        <p:spPr>
          <a:xfrm rot="16200000" flipH="1">
            <a:off x="7464307" y="3026591"/>
            <a:ext cx="42305" cy="197699"/>
          </a:xfrm>
          <a:prstGeom prst="curvedConnector3">
            <a:avLst>
              <a:gd name="adj1" fmla="val 34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47" idx="3"/>
            <a:endCxn id="49" idx="1"/>
          </p:cNvCxnSpPr>
          <p:nvPr/>
        </p:nvCxnSpPr>
        <p:spPr>
          <a:xfrm flipV="1">
            <a:off x="7965469" y="2549025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47" idx="3"/>
            <a:endCxn id="82" idx="1"/>
          </p:cNvCxnSpPr>
          <p:nvPr/>
        </p:nvCxnSpPr>
        <p:spPr>
          <a:xfrm>
            <a:off x="7965469" y="3056535"/>
            <a:ext cx="318874" cy="838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69" idx="1"/>
            <a:endCxn id="27" idx="3"/>
          </p:cNvCxnSpPr>
          <p:nvPr/>
        </p:nvCxnSpPr>
        <p:spPr>
          <a:xfrm rot="10800000">
            <a:off x="7993383" y="2549027"/>
            <a:ext cx="318258" cy="496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67" idx="3"/>
            <a:endCxn id="70" idx="1"/>
          </p:cNvCxnSpPr>
          <p:nvPr/>
        </p:nvCxnSpPr>
        <p:spPr>
          <a:xfrm flipV="1">
            <a:off x="9066327" y="2547536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70" idx="3"/>
            <a:endCxn id="4" idx="3"/>
          </p:cNvCxnSpPr>
          <p:nvPr/>
        </p:nvCxnSpPr>
        <p:spPr>
          <a:xfrm flipH="1" flipV="1">
            <a:off x="5914389" y="874840"/>
            <a:ext cx="4278373" cy="1672696"/>
          </a:xfrm>
          <a:prstGeom prst="bentConnector3">
            <a:avLst>
              <a:gd name="adj1" fmla="val -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01" idx="1"/>
            <a:endCxn id="27" idx="2"/>
          </p:cNvCxnSpPr>
          <p:nvPr/>
        </p:nvCxnSpPr>
        <p:spPr>
          <a:xfrm rot="10800000">
            <a:off x="7584309" y="3146595"/>
            <a:ext cx="731198" cy="1245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99" idx="3"/>
            <a:endCxn id="104" idx="1"/>
          </p:cNvCxnSpPr>
          <p:nvPr/>
        </p:nvCxnSpPr>
        <p:spPr>
          <a:xfrm flipV="1">
            <a:off x="9070193" y="3899755"/>
            <a:ext cx="308288" cy="488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07" idx="3"/>
            <a:endCxn id="110" idx="1"/>
          </p:cNvCxnSpPr>
          <p:nvPr/>
        </p:nvCxnSpPr>
        <p:spPr>
          <a:xfrm flipV="1">
            <a:off x="10156337" y="3905684"/>
            <a:ext cx="326626" cy="392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113" idx="3"/>
            <a:endCxn id="4" idx="3"/>
          </p:cNvCxnSpPr>
          <p:nvPr/>
        </p:nvCxnSpPr>
        <p:spPr>
          <a:xfrm flipH="1" flipV="1">
            <a:off x="5914389" y="874840"/>
            <a:ext cx="5346430" cy="3429392"/>
          </a:xfrm>
          <a:prstGeom prst="bentConnector3">
            <a:avLst>
              <a:gd name="adj1" fmla="val -4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73" idx="3"/>
            <a:endCxn id="110" idx="2"/>
          </p:cNvCxnSpPr>
          <p:nvPr/>
        </p:nvCxnSpPr>
        <p:spPr>
          <a:xfrm flipV="1">
            <a:off x="9064246" y="4503252"/>
            <a:ext cx="1827791" cy="1243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27" idx="2"/>
            <a:endCxn id="151" idx="1"/>
          </p:cNvCxnSpPr>
          <p:nvPr/>
        </p:nvCxnSpPr>
        <p:spPr>
          <a:xfrm rot="16200000" flipH="1">
            <a:off x="6867279" y="3863624"/>
            <a:ext cx="2131757" cy="6976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15" idx="1"/>
            <a:endCxn id="16" idx="3"/>
          </p:cNvCxnSpPr>
          <p:nvPr/>
        </p:nvCxnSpPr>
        <p:spPr>
          <a:xfrm rot="10800000" flipV="1">
            <a:off x="5035782" y="898630"/>
            <a:ext cx="188480" cy="1648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43" idx="1"/>
            <a:endCxn id="121" idx="3"/>
          </p:cNvCxnSpPr>
          <p:nvPr/>
        </p:nvCxnSpPr>
        <p:spPr>
          <a:xfrm rot="10800000">
            <a:off x="4050315" y="2547536"/>
            <a:ext cx="209031" cy="449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262568" y="2687097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cxnSp>
        <p:nvCxnSpPr>
          <p:cNvPr id="255" name="Curved Connector 254"/>
          <p:cNvCxnSpPr>
            <a:stCxn id="253" idx="3"/>
            <a:endCxn id="4" idx="2"/>
          </p:cNvCxnSpPr>
          <p:nvPr/>
        </p:nvCxnSpPr>
        <p:spPr>
          <a:xfrm flipV="1">
            <a:off x="5000133" y="1472408"/>
            <a:ext cx="505182" cy="129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142" idx="2"/>
            <a:endCxn id="16" idx="2"/>
          </p:cNvCxnSpPr>
          <p:nvPr/>
        </p:nvCxnSpPr>
        <p:spPr>
          <a:xfrm rot="16200000" flipH="1">
            <a:off x="4113816" y="2632212"/>
            <a:ext cx="40316" cy="985468"/>
          </a:xfrm>
          <a:prstGeom prst="curvedConnector3">
            <a:avLst>
              <a:gd name="adj1" fmla="val 66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046087" y="688627"/>
            <a:ext cx="57844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About BreadBoard</a:t>
            </a:r>
            <a:endParaRPr lang="en-US" sz="4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sp>
        <p:nvSpPr>
          <p:cNvPr id="304" name="Rectangle 303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08" name="TextBox 307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sp>
        <p:nvSpPr>
          <p:cNvPr id="309" name="Rectangle 308"/>
          <p:cNvSpPr/>
          <p:nvPr/>
        </p:nvSpPr>
        <p:spPr>
          <a:xfrm>
            <a:off x="2241892" y="15069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2323806" y="1502230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About BreadBoard</a:t>
            </a:r>
            <a:endParaRPr lang="en-US" sz="500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2245888" y="16570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302" idx="2"/>
            <a:endCxn id="310" idx="0"/>
          </p:cNvCxnSpPr>
          <p:nvPr/>
        </p:nvCxnSpPr>
        <p:spPr>
          <a:xfrm rot="5400000">
            <a:off x="3165280" y="332198"/>
            <a:ext cx="659715" cy="1680349"/>
          </a:xfrm>
          <a:prstGeom prst="curvedConnector3">
            <a:avLst>
              <a:gd name="adj1" fmla="val 9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301" idx="1"/>
            <a:endCxn id="304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278002" y="1746019"/>
            <a:ext cx="75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Developed by:</a:t>
            </a:r>
          </a:p>
          <a:p>
            <a:r>
              <a:rPr lang="en-US" sz="600" dirty="0" smtClean="0"/>
              <a:t>Kevin </a:t>
            </a:r>
            <a:r>
              <a:rPr lang="en-US" sz="600" dirty="0" err="1" smtClean="0"/>
              <a:t>Yangs</a:t>
            </a:r>
            <a:endParaRPr lang="en-US" sz="600" dirty="0" smtClean="0"/>
          </a:p>
          <a:p>
            <a:r>
              <a:rPr lang="en-US" sz="600" dirty="0" smtClean="0"/>
              <a:t>Tamara Pena</a:t>
            </a:r>
          </a:p>
          <a:p>
            <a:r>
              <a:rPr lang="en-US" sz="600" dirty="0" smtClean="0"/>
              <a:t>Jeremy Price</a:t>
            </a:r>
          </a:p>
          <a:p>
            <a:r>
              <a:rPr lang="en-US" sz="600" dirty="0" smtClean="0"/>
              <a:t>Rami </a:t>
            </a:r>
            <a:r>
              <a:rPr lang="en-US" sz="600" dirty="0" err="1" smtClean="0"/>
              <a:t>Dahman</a:t>
            </a:r>
            <a:endParaRPr lang="en-US" sz="600" dirty="0" smtClean="0"/>
          </a:p>
          <a:p>
            <a:endParaRPr lang="en-US" sz="600" dirty="0"/>
          </a:p>
          <a:p>
            <a:r>
              <a:rPr lang="en-US" sz="600" dirty="0" smtClean="0"/>
              <a:t>Copyright 2018</a:t>
            </a:r>
          </a:p>
          <a:p>
            <a:r>
              <a:rPr lang="en-US" sz="600" dirty="0" smtClean="0"/>
              <a:t>Don’t stea</a:t>
            </a:r>
            <a:r>
              <a:rPr lang="en-US" sz="600" dirty="0" smtClean="0"/>
              <a:t>l please</a:t>
            </a:r>
            <a:endParaRPr lang="en-US" sz="600" dirty="0" smtClean="0"/>
          </a:p>
        </p:txBody>
      </p:sp>
      <p:sp>
        <p:nvSpPr>
          <p:cNvPr id="315" name="Rectangle 314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19" name="Rectangle 318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321" name="Rectangle 320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323" name="Rectangle 322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325" name="Rectangle 324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29" name="Rectangle 328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331" name="Rectangle 330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333" name="Rectangle 332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335" name="Curved Connector 334"/>
          <p:cNvCxnSpPr>
            <a:stCxn id="308" idx="1"/>
            <a:endCxn id="315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urved Connector 335"/>
          <p:cNvCxnSpPr>
            <a:stCxn id="307" idx="2"/>
            <a:endCxn id="325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/>
          <p:cNvCxnSpPr>
            <a:stCxn id="318" idx="3"/>
            <a:endCxn id="304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/>
          <p:cNvCxnSpPr>
            <a:stCxn id="325" idx="3"/>
            <a:endCxn id="304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endCxn id="301" idx="0"/>
          </p:cNvCxnSpPr>
          <p:nvPr/>
        </p:nvCxnSpPr>
        <p:spPr>
          <a:xfrm rot="10800000" flipV="1">
            <a:off x="4335312" y="343984"/>
            <a:ext cx="794596" cy="38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/>
          <p:cNvCxnSpPr>
            <a:stCxn id="303" idx="1"/>
            <a:endCxn id="348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69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709</Words>
  <Application>Microsoft Office PowerPoint</Application>
  <PresentationFormat>Widescreen</PresentationFormat>
  <Paragraphs>290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110</cp:revision>
  <cp:lastPrinted>2018-02-13T15:46:02Z</cp:lastPrinted>
  <dcterms:created xsi:type="dcterms:W3CDTF">2018-02-05T16:41:43Z</dcterms:created>
  <dcterms:modified xsi:type="dcterms:W3CDTF">2018-02-24T19:26:36Z</dcterms:modified>
</cp:coreProperties>
</file>