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980" autoAdjust="0"/>
  </p:normalViewPr>
  <p:slideViewPr>
    <p:cSldViewPr snapToGrid="0">
      <p:cViewPr varScale="1">
        <p:scale>
          <a:sx n="119" d="100"/>
          <a:sy n="119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14F2-79A4-4F5D-80CF-7CDFA110A4E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04249" y="2275162"/>
            <a:ext cx="2527069" cy="2510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8028" y="3345718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Quiz 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36263" y="536417"/>
            <a:ext cx="139653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36263" y="5609951"/>
            <a:ext cx="139653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32856" y="808951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32856" y="5882485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193390" y="1450817"/>
            <a:ext cx="0" cy="82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737066" y="4785606"/>
            <a:ext cx="0" cy="82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 flipV="1">
            <a:off x="1737067" y="1450817"/>
            <a:ext cx="0" cy="82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2193391" y="4785606"/>
            <a:ext cx="0" cy="82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1239" y="1709094"/>
            <a:ext cx="660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Quizzes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266061" y="1709093"/>
            <a:ext cx="914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Quiz grades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266061" y="5058139"/>
            <a:ext cx="660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Quizzes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09640" y="5043884"/>
            <a:ext cx="1063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Quiz attempts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051239" y="0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Context Diagram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690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8157" y="401054"/>
            <a:ext cx="712854" cy="534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8635" y="602040"/>
            <a:ext cx="67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Teacher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25516" y="1068668"/>
            <a:ext cx="954504" cy="92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6946" y="1317036"/>
            <a:ext cx="711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1. Add Quiz</a:t>
            </a:r>
            <a:endParaRPr lang="en-US" sz="11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09937" y="2961976"/>
            <a:ext cx="994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9937" y="3507408"/>
            <a:ext cx="994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66100" y="3096193"/>
            <a:ext cx="108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Quiz Database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3632421" y="2168568"/>
            <a:ext cx="954504" cy="92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82778" y="2416936"/>
            <a:ext cx="8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2. Modify Quiz</a:t>
            </a:r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3625516" y="3339857"/>
            <a:ext cx="954504" cy="92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53851" y="3588226"/>
            <a:ext cx="711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3. Delete Quiz</a:t>
            </a:r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3625516" y="4511146"/>
            <a:ext cx="954504" cy="92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43493" y="4759514"/>
            <a:ext cx="711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4. Grade Quizzes</a:t>
            </a:r>
            <a:endParaRPr lang="en-US" sz="1100" dirty="0"/>
          </a:p>
        </p:txBody>
      </p:sp>
      <p:cxnSp>
        <p:nvCxnSpPr>
          <p:cNvPr id="21" name="Curved Connector 20"/>
          <p:cNvCxnSpPr>
            <a:stCxn id="4" idx="3"/>
            <a:endCxn id="6" idx="2"/>
          </p:cNvCxnSpPr>
          <p:nvPr/>
        </p:nvCxnSpPr>
        <p:spPr>
          <a:xfrm>
            <a:off x="2671011" y="668351"/>
            <a:ext cx="954505" cy="8641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958157" y="545432"/>
            <a:ext cx="7128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6"/>
          </p:cNvCxnSpPr>
          <p:nvPr/>
        </p:nvCxnSpPr>
        <p:spPr>
          <a:xfrm>
            <a:off x="4580020" y="1532481"/>
            <a:ext cx="1227222" cy="14294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2" idx="6"/>
            <a:endCxn id="11" idx="1"/>
          </p:cNvCxnSpPr>
          <p:nvPr/>
        </p:nvCxnSpPr>
        <p:spPr>
          <a:xfrm>
            <a:off x="4586925" y="2632381"/>
            <a:ext cx="679175" cy="602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6"/>
            <a:endCxn id="11" idx="1"/>
          </p:cNvCxnSpPr>
          <p:nvPr/>
        </p:nvCxnSpPr>
        <p:spPr>
          <a:xfrm flipV="1">
            <a:off x="4580020" y="3234693"/>
            <a:ext cx="686080" cy="5689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endCxn id="16" idx="6"/>
          </p:cNvCxnSpPr>
          <p:nvPr/>
        </p:nvCxnSpPr>
        <p:spPr>
          <a:xfrm rot="5400000">
            <a:off x="4465742" y="3633459"/>
            <a:ext cx="1455778" cy="12272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6" idx="2"/>
            <a:endCxn id="4" idx="2"/>
          </p:cNvCxnSpPr>
          <p:nvPr/>
        </p:nvCxnSpPr>
        <p:spPr>
          <a:xfrm rot="10800000">
            <a:off x="2314584" y="935647"/>
            <a:ext cx="1310932" cy="4039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904388" y="401054"/>
            <a:ext cx="712854" cy="534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924866" y="602040"/>
            <a:ext cx="67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904388" y="545432"/>
            <a:ext cx="7128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27559" y="1068668"/>
            <a:ext cx="954504" cy="92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45535" y="1317036"/>
            <a:ext cx="711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1. View Quiz</a:t>
            </a:r>
            <a:endParaRPr lang="en-US" sz="1100" dirty="0"/>
          </a:p>
        </p:txBody>
      </p:sp>
      <p:sp>
        <p:nvSpPr>
          <p:cNvPr id="44" name="Oval 43"/>
          <p:cNvSpPr/>
          <p:nvPr/>
        </p:nvSpPr>
        <p:spPr>
          <a:xfrm>
            <a:off x="7026442" y="2773865"/>
            <a:ext cx="954504" cy="92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76799" y="3022233"/>
            <a:ext cx="8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2. Take Quiz</a:t>
            </a:r>
            <a:endParaRPr lang="en-US" sz="1100" dirty="0"/>
          </a:p>
        </p:txBody>
      </p:sp>
      <p:sp>
        <p:nvSpPr>
          <p:cNvPr id="46" name="Oval 45"/>
          <p:cNvSpPr/>
          <p:nvPr/>
        </p:nvSpPr>
        <p:spPr>
          <a:xfrm>
            <a:off x="7027559" y="4511146"/>
            <a:ext cx="954504" cy="92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55894" y="4759515"/>
            <a:ext cx="711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3. View Grade</a:t>
            </a:r>
            <a:endParaRPr lang="en-US" sz="1100" dirty="0"/>
          </a:p>
        </p:txBody>
      </p:sp>
      <p:cxnSp>
        <p:nvCxnSpPr>
          <p:cNvPr id="61" name="Curved Connector 60"/>
          <p:cNvCxnSpPr>
            <a:endCxn id="42" idx="2"/>
          </p:cNvCxnSpPr>
          <p:nvPr/>
        </p:nvCxnSpPr>
        <p:spPr>
          <a:xfrm rot="5400000" flipH="1" flipV="1">
            <a:off x="5702653" y="1637071"/>
            <a:ext cx="1429495" cy="1220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" idx="3"/>
            <a:endCxn id="12" idx="2"/>
          </p:cNvCxnSpPr>
          <p:nvPr/>
        </p:nvCxnSpPr>
        <p:spPr>
          <a:xfrm>
            <a:off x="2671011" y="668351"/>
            <a:ext cx="961410" cy="1964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" idx="3"/>
            <a:endCxn id="14" idx="2"/>
          </p:cNvCxnSpPr>
          <p:nvPr/>
        </p:nvCxnSpPr>
        <p:spPr>
          <a:xfrm>
            <a:off x="2671011" y="668351"/>
            <a:ext cx="954505" cy="3135319"/>
          </a:xfrm>
          <a:prstGeom prst="curvedConnector3">
            <a:avLst>
              <a:gd name="adj1" fmla="val 34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4" idx="2"/>
            <a:endCxn id="11" idx="3"/>
          </p:cNvCxnSpPr>
          <p:nvPr/>
        </p:nvCxnSpPr>
        <p:spPr>
          <a:xfrm rot="10800000">
            <a:off x="6348384" y="3234694"/>
            <a:ext cx="678058" cy="2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endCxn id="46" idx="2"/>
          </p:cNvCxnSpPr>
          <p:nvPr/>
        </p:nvCxnSpPr>
        <p:spPr>
          <a:xfrm rot="16200000" flipH="1">
            <a:off x="5689511" y="3636911"/>
            <a:ext cx="1455778" cy="1220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6" idx="6"/>
            <a:endCxn id="39" idx="2"/>
          </p:cNvCxnSpPr>
          <p:nvPr/>
        </p:nvCxnSpPr>
        <p:spPr>
          <a:xfrm flipV="1">
            <a:off x="7982063" y="935647"/>
            <a:ext cx="1278752" cy="4039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056203" y="769435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 quiz</a:t>
            </a:r>
            <a:endParaRPr 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3140891" y="1957828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Quiz modifications</a:t>
            </a: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498503" y="1988125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 quiz</a:t>
            </a:r>
            <a:endParaRPr 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554666" y="4206804"/>
            <a:ext cx="63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Graded quizzes</a:t>
            </a:r>
            <a:endParaRPr 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857139" y="2199991"/>
            <a:ext cx="6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Student’s answers</a:t>
            </a:r>
            <a:endParaRPr 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429433" y="3243478"/>
            <a:ext cx="76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Student’s answers</a:t>
            </a:r>
            <a:endParaRPr 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391059" y="4206804"/>
            <a:ext cx="6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Graded quizzes</a:t>
            </a:r>
            <a:endParaRPr lang="en-US" sz="900" dirty="0"/>
          </a:p>
        </p:txBody>
      </p:sp>
      <p:cxnSp>
        <p:nvCxnSpPr>
          <p:cNvPr id="107" name="Curved Connector 106"/>
          <p:cNvCxnSpPr>
            <a:stCxn id="42" idx="6"/>
            <a:endCxn id="39" idx="1"/>
          </p:cNvCxnSpPr>
          <p:nvPr/>
        </p:nvCxnSpPr>
        <p:spPr>
          <a:xfrm flipV="1">
            <a:off x="7982063" y="668351"/>
            <a:ext cx="922325" cy="8641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39" idx="1"/>
            <a:endCxn id="44" idx="6"/>
          </p:cNvCxnSpPr>
          <p:nvPr/>
        </p:nvCxnSpPr>
        <p:spPr>
          <a:xfrm rot="10800000" flipV="1">
            <a:off x="7980946" y="668350"/>
            <a:ext cx="923442" cy="25693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888459" y="985000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New quiz</a:t>
            </a:r>
            <a:endParaRPr 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647165" y="4206804"/>
            <a:ext cx="6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Graded quizzes</a:t>
            </a:r>
            <a:endParaRPr 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810670" y="31722"/>
            <a:ext cx="19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Data Flow Diagram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3044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39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2018-02-05T16:41:43Z</dcterms:created>
  <dcterms:modified xsi:type="dcterms:W3CDTF">2018-02-13T01:28:45Z</dcterms:modified>
</cp:coreProperties>
</file>