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6837" autoAdjust="0"/>
  </p:normalViewPr>
  <p:slideViewPr>
    <p:cSldViewPr snapToGrid="0">
      <p:cViewPr>
        <p:scale>
          <a:sx n="139" d="100"/>
          <a:sy n="139" d="100"/>
        </p:scale>
        <p:origin x="-2104" y="-1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C5091-0236-457B-A40E-F3FEAB024243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F301B-1D12-495B-B792-951D83FB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F301B-1D12-495B-B792-951D83FB5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14F2-79A4-4F5D-80CF-7CDFA110A4E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96A0-932C-48F3-91B7-273969CD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34002" y="5657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1441" y="212535"/>
            <a:ext cx="574011" cy="292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Logo goes here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6785" y="544229"/>
            <a:ext cx="435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Login as: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36964" y="1580092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42707" y="1581956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Teacher Login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48741" y="158263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79567" y="1574918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Student Login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23284" y="34926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4638" y="345953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</a:t>
            </a:r>
            <a:r>
              <a:rPr lang="en-US" sz="500" dirty="0" smtClean="0"/>
              <a:t>Teacher Account</a:t>
            </a:r>
            <a:endParaRPr lang="en-US" sz="500" dirty="0"/>
          </a:p>
        </p:txBody>
      </p:sp>
      <p:sp>
        <p:nvSpPr>
          <p:cNvPr id="36" name="Rectangle 35"/>
          <p:cNvSpPr/>
          <p:nvPr/>
        </p:nvSpPr>
        <p:spPr>
          <a:xfrm>
            <a:off x="7360518" y="34926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387212" y="351139"/>
            <a:ext cx="81814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New </a:t>
            </a:r>
            <a:r>
              <a:rPr lang="en-US" sz="500" dirty="0" smtClean="0"/>
              <a:t>Student Account</a:t>
            </a:r>
            <a:endParaRPr lang="en-US" sz="5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E2AFAFA7-2F33-418D-87B5-3BBA07693758}"/>
              </a:ext>
            </a:extLst>
          </p:cNvPr>
          <p:cNvSpPr/>
          <p:nvPr/>
        </p:nvSpPr>
        <p:spPr>
          <a:xfrm>
            <a:off x="4725669" y="287982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502A232-2E01-44B8-92D5-88D5E1FBEA52}"/>
              </a:ext>
            </a:extLst>
          </p:cNvPr>
          <p:cNvSpPr txBox="1"/>
          <p:nvPr/>
        </p:nvSpPr>
        <p:spPr>
          <a:xfrm>
            <a:off x="4769534" y="2863662"/>
            <a:ext cx="7537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Teacher Home Screen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xmlns="" id="{1F699207-65CE-44C9-8AEC-8474ED334E9F}"/>
              </a:ext>
            </a:extLst>
          </p:cNvPr>
          <p:cNvCxnSpPr>
            <a:stCxn id="129" idx="1"/>
            <a:endCxn id="11" idx="0"/>
          </p:cNvCxnSpPr>
          <p:nvPr/>
        </p:nvCxnSpPr>
        <p:spPr>
          <a:xfrm rot="10800000" flipV="1">
            <a:off x="5146038" y="795722"/>
            <a:ext cx="462704" cy="78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xmlns="" id="{CC62601F-63E6-4B21-8E4A-2A4AA9D671A2}"/>
              </a:ext>
            </a:extLst>
          </p:cNvPr>
          <p:cNvCxnSpPr>
            <a:cxnSpLocks/>
            <a:stCxn id="130" idx="3"/>
            <a:endCxn id="20" idx="0"/>
          </p:cNvCxnSpPr>
          <p:nvPr/>
        </p:nvCxnSpPr>
        <p:spPr>
          <a:xfrm>
            <a:off x="6086831" y="1042487"/>
            <a:ext cx="370984" cy="5401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xmlns="" id="{4480FA73-0784-47F4-BD26-9F9AB4A35FA1}"/>
              </a:ext>
            </a:extLst>
          </p:cNvPr>
          <p:cNvCxnSpPr>
            <a:stCxn id="99" idx="1"/>
            <a:endCxn id="28" idx="3"/>
          </p:cNvCxnSpPr>
          <p:nvPr/>
        </p:nvCxnSpPr>
        <p:spPr>
          <a:xfrm rot="10800000">
            <a:off x="4241433" y="946834"/>
            <a:ext cx="590601" cy="16010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xmlns="" id="{789DECE4-BC3C-4DF9-B438-5B9C1A9686CF}"/>
              </a:ext>
            </a:extLst>
          </p:cNvPr>
          <p:cNvCxnSpPr>
            <a:cxnSpLocks/>
            <a:stCxn id="100" idx="3"/>
            <a:endCxn id="36" idx="1"/>
          </p:cNvCxnSpPr>
          <p:nvPr/>
        </p:nvCxnSpPr>
        <p:spPr>
          <a:xfrm flipV="1">
            <a:off x="6787970" y="946834"/>
            <a:ext cx="572548" cy="15908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xmlns="" id="{945531AC-0436-4F52-BF05-09EF19212C1F}"/>
              </a:ext>
            </a:extLst>
          </p:cNvPr>
          <p:cNvCxnSpPr>
            <a:stCxn id="36" idx="0"/>
            <a:endCxn id="4" idx="3"/>
          </p:cNvCxnSpPr>
          <p:nvPr/>
        </p:nvCxnSpPr>
        <p:spPr>
          <a:xfrm rot="16200000" flipH="1" flipV="1">
            <a:off x="6858432" y="-257018"/>
            <a:ext cx="304877" cy="1517442"/>
          </a:xfrm>
          <a:prstGeom prst="curvedConnector4">
            <a:avLst>
              <a:gd name="adj1" fmla="val -74981"/>
              <a:gd name="adj2" fmla="val 63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xmlns="" id="{E6289603-2B3C-49CA-8A7A-233D1AB7EE56}"/>
              </a:ext>
            </a:extLst>
          </p:cNvPr>
          <p:cNvCxnSpPr>
            <a:stCxn id="28" idx="0"/>
            <a:endCxn id="4" idx="1"/>
          </p:cNvCxnSpPr>
          <p:nvPr/>
        </p:nvCxnSpPr>
        <p:spPr>
          <a:xfrm rot="16200000" flipH="1">
            <a:off x="4480741" y="-299119"/>
            <a:ext cx="304877" cy="1601644"/>
          </a:xfrm>
          <a:prstGeom prst="curvedConnector4">
            <a:avLst>
              <a:gd name="adj1" fmla="val -74981"/>
              <a:gd name="adj2" fmla="val 62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833633" y="3068298"/>
            <a:ext cx="602217" cy="7581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785992" y="3032939"/>
            <a:ext cx="6479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Available Quizzes</a:t>
            </a:r>
            <a:endParaRPr lang="en-US" sz="500" b="1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4785992" y="3331908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Previous Quizzes</a:t>
            </a:r>
            <a:endParaRPr lang="en-US" sz="500" b="1" u="sng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E2AFAFA7-2F33-418D-87B5-3BBA07693758}"/>
              </a:ext>
            </a:extLst>
          </p:cNvPr>
          <p:cNvSpPr/>
          <p:nvPr/>
        </p:nvSpPr>
        <p:spPr>
          <a:xfrm>
            <a:off x="6048741" y="2883311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8502A232-2E01-44B8-92D5-88D5E1FBEA52}"/>
              </a:ext>
            </a:extLst>
          </p:cNvPr>
          <p:cNvSpPr txBox="1"/>
          <p:nvPr/>
        </p:nvSpPr>
        <p:spPr>
          <a:xfrm>
            <a:off x="6094693" y="2867338"/>
            <a:ext cx="7537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Student </a:t>
            </a:r>
            <a:r>
              <a:rPr lang="en-US" sz="500" dirty="0"/>
              <a:t>Home Screen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159204" y="3068298"/>
            <a:ext cx="602217" cy="754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6109064" y="3036424"/>
            <a:ext cx="6479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Available Quizzes</a:t>
            </a:r>
            <a:endParaRPr lang="en-US" sz="500" b="1" u="sng" dirty="0"/>
          </a:p>
        </p:txBody>
      </p:sp>
      <p:sp>
        <p:nvSpPr>
          <p:cNvPr id="89" name="TextBox 88"/>
          <p:cNvSpPr txBox="1"/>
          <p:nvPr/>
        </p:nvSpPr>
        <p:spPr>
          <a:xfrm>
            <a:off x="6109064" y="3335393"/>
            <a:ext cx="6447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b="1" u="sng" dirty="0" smtClean="0"/>
              <a:t>Previous Quizzes</a:t>
            </a:r>
            <a:endParaRPr lang="en-US" sz="500" b="1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1438563" y="81847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Reference text</a:t>
            </a:r>
            <a:endParaRPr lang="en-US" sz="500" dirty="0"/>
          </a:p>
        </p:txBody>
      </p:sp>
      <p:sp>
        <p:nvSpPr>
          <p:cNvPr id="93" name="TextBox 92"/>
          <p:cNvSpPr txBox="1"/>
          <p:nvPr/>
        </p:nvSpPr>
        <p:spPr>
          <a:xfrm>
            <a:off x="4911808" y="1788557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94" name="TextBox 93"/>
          <p:cNvSpPr txBox="1"/>
          <p:nvPr/>
        </p:nvSpPr>
        <p:spPr>
          <a:xfrm>
            <a:off x="6241795" y="1786557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95" name="TextBox 94"/>
          <p:cNvSpPr txBox="1"/>
          <p:nvPr/>
        </p:nvSpPr>
        <p:spPr>
          <a:xfrm>
            <a:off x="4911808" y="201076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96" name="TextBox 95"/>
          <p:cNvSpPr txBox="1"/>
          <p:nvPr/>
        </p:nvSpPr>
        <p:spPr>
          <a:xfrm>
            <a:off x="6241794" y="200838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97" name="TextBox 96"/>
          <p:cNvSpPr txBox="1"/>
          <p:nvPr/>
        </p:nvSpPr>
        <p:spPr>
          <a:xfrm>
            <a:off x="4911808" y="2240373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Login</a:t>
            </a:r>
            <a:endParaRPr lang="en-US" sz="500" dirty="0"/>
          </a:p>
        </p:txBody>
      </p:sp>
      <p:sp>
        <p:nvSpPr>
          <p:cNvPr id="99" name="TextBox 98"/>
          <p:cNvSpPr txBox="1"/>
          <p:nvPr/>
        </p:nvSpPr>
        <p:spPr>
          <a:xfrm>
            <a:off x="4832033" y="2470892"/>
            <a:ext cx="61426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Create New Account</a:t>
            </a:r>
            <a:endParaRPr lang="en-US" sz="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173705" y="2460777"/>
            <a:ext cx="614265" cy="153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Create New Account</a:t>
            </a:r>
            <a:endParaRPr lang="en-US" sz="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10859" y="568042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610859" y="80991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607455" y="106738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Name</a:t>
            </a:r>
            <a:endParaRPr lang="en-US" sz="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553125" y="566379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Email</a:t>
            </a:r>
            <a:endParaRPr lang="en-US" sz="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553126" y="774501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Password</a:t>
            </a:r>
            <a:endParaRPr lang="en-US" sz="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553125" y="983485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Name</a:t>
            </a:r>
            <a:endParaRPr lang="en-US" sz="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553124" y="119878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Code</a:t>
            </a:r>
            <a:endParaRPr lang="en-US" sz="500" dirty="0"/>
          </a:p>
        </p:txBody>
      </p:sp>
      <p:cxnSp>
        <p:nvCxnSpPr>
          <p:cNvPr id="116" name="Curved Connector 115"/>
          <p:cNvCxnSpPr>
            <a:stCxn id="97" idx="3"/>
            <a:endCxn id="65" idx="0"/>
          </p:cNvCxnSpPr>
          <p:nvPr/>
        </p:nvCxnSpPr>
        <p:spPr>
          <a:xfrm flipH="1">
            <a:off x="5134743" y="2325012"/>
            <a:ext cx="255154" cy="554814"/>
          </a:xfrm>
          <a:prstGeom prst="curvedConnector4">
            <a:avLst>
              <a:gd name="adj1" fmla="val -143349"/>
              <a:gd name="adj2" fmla="val 89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241792" y="223333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Login</a:t>
            </a:r>
            <a:endParaRPr lang="en-US" sz="500" dirty="0"/>
          </a:p>
        </p:txBody>
      </p:sp>
      <p:cxnSp>
        <p:nvCxnSpPr>
          <p:cNvPr id="123" name="Curved Connector 122"/>
          <p:cNvCxnSpPr>
            <a:stCxn id="121" idx="1"/>
            <a:endCxn id="82" idx="0"/>
          </p:cNvCxnSpPr>
          <p:nvPr/>
        </p:nvCxnSpPr>
        <p:spPr>
          <a:xfrm rot="10800000" flipH="1" flipV="1">
            <a:off x="6241791" y="2317973"/>
            <a:ext cx="216023" cy="565338"/>
          </a:xfrm>
          <a:prstGeom prst="curvedConnector4">
            <a:avLst>
              <a:gd name="adj1" fmla="val -215172"/>
              <a:gd name="adj2" fmla="val 87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08742" y="711084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Teacher</a:t>
            </a:r>
            <a:endParaRPr lang="en-US" sz="5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608742" y="957848"/>
            <a:ext cx="478089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Student</a:t>
            </a:r>
            <a:endParaRPr lang="en-US" sz="5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831231" y="3861779"/>
            <a:ext cx="607020" cy="161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50" dirty="0" smtClean="0"/>
              <a:t>Create New Quiz</a:t>
            </a:r>
            <a:endParaRPr lang="en-US" sz="450" dirty="0"/>
          </a:p>
        </p:txBody>
      </p:sp>
      <p:sp>
        <p:nvSpPr>
          <p:cNvPr id="136" name="TextBox 135"/>
          <p:cNvSpPr txBox="1"/>
          <p:nvPr/>
        </p:nvSpPr>
        <p:spPr>
          <a:xfrm>
            <a:off x="6156190" y="3872363"/>
            <a:ext cx="608244" cy="153888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Enter Quiz Code</a:t>
            </a:r>
            <a:endParaRPr lang="en-US" sz="4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1725753" y="51931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725753" y="541016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725753" y="497883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725669" y="301150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44318" y="301150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758560" y="2949595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4758560" y="2971297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758560" y="292816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082408" y="2950025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082408" y="2971727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6082408" y="2928594"/>
            <a:ext cx="5486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579880" y="1221257"/>
            <a:ext cx="533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Should there be more required information here ?</a:t>
            </a:r>
            <a:endParaRPr lang="en-US" sz="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813424" y="3129512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1</a:t>
            </a:r>
            <a:endParaRPr lang="en-US" sz="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4815805" y="3432970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0</a:t>
            </a:r>
            <a:endParaRPr lang="en-US" sz="4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143560" y="3129512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1</a:t>
            </a:r>
            <a:endParaRPr lang="en-US" sz="4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139501" y="3437374"/>
            <a:ext cx="5093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Quiz 0</a:t>
            </a:r>
            <a:endParaRPr lang="en-US" sz="400" dirty="0"/>
          </a:p>
        </p:txBody>
      </p:sp>
      <p:sp>
        <p:nvSpPr>
          <p:cNvPr id="188" name="Rectangle 187"/>
          <p:cNvSpPr/>
          <p:nvPr/>
        </p:nvSpPr>
        <p:spPr>
          <a:xfrm>
            <a:off x="4319471" y="443555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4423148" y="4435557"/>
            <a:ext cx="6192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Create New Quiz</a:t>
            </a:r>
            <a:endParaRPr lang="en-US" sz="500" dirty="0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1344111" y="37239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260772" y="5657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4323467" y="458564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407667" y="51523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7360518" y="51523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4736964" y="173407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048741" y="173407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3243306" y="443555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3367999" y="4435557"/>
            <a:ext cx="56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Add Questions</a:t>
            </a:r>
            <a:endParaRPr lang="en-US" sz="500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3243306" y="458564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4438477" y="4611956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Title</a:t>
            </a:r>
            <a:endParaRPr lang="en-US" sz="5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438477" y="4813193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Due Date</a:t>
            </a:r>
            <a:endParaRPr lang="en-US" sz="500" dirty="0"/>
          </a:p>
        </p:txBody>
      </p:sp>
      <p:sp>
        <p:nvSpPr>
          <p:cNvPr id="209" name="TextBox 208"/>
          <p:cNvSpPr txBox="1"/>
          <p:nvPr/>
        </p:nvSpPr>
        <p:spPr>
          <a:xfrm>
            <a:off x="4367842" y="5014851"/>
            <a:ext cx="726636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Time Limit (Optional)</a:t>
            </a:r>
            <a:endParaRPr lang="en-US" sz="5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193038" y="4578316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215" name="TextBox 214"/>
          <p:cNvSpPr txBox="1"/>
          <p:nvPr/>
        </p:nvSpPr>
        <p:spPr>
          <a:xfrm>
            <a:off x="3321441" y="4721075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Enter question text…</a:t>
            </a:r>
            <a:endParaRPr lang="en-US" sz="400" dirty="0"/>
          </a:p>
        </p:txBody>
      </p:sp>
      <p:sp>
        <p:nvSpPr>
          <p:cNvPr id="217" name="TextBox 216"/>
          <p:cNvSpPr txBox="1"/>
          <p:nvPr/>
        </p:nvSpPr>
        <p:spPr>
          <a:xfrm>
            <a:off x="3367999" y="6105681"/>
            <a:ext cx="362600" cy="15388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219" name="Rectangle 218"/>
          <p:cNvSpPr/>
          <p:nvPr/>
        </p:nvSpPr>
        <p:spPr>
          <a:xfrm>
            <a:off x="3448124" y="6141044"/>
            <a:ext cx="307225" cy="76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3287874" y="4939005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222" name="Rectangle 221"/>
          <p:cNvSpPr/>
          <p:nvPr/>
        </p:nvSpPr>
        <p:spPr>
          <a:xfrm>
            <a:off x="3367999" y="4974368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3287874" y="504986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224" name="Rectangle 223"/>
          <p:cNvSpPr/>
          <p:nvPr/>
        </p:nvSpPr>
        <p:spPr>
          <a:xfrm>
            <a:off x="3367999" y="508522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3287874" y="5161966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226" name="Rectangle 225"/>
          <p:cNvSpPr/>
          <p:nvPr/>
        </p:nvSpPr>
        <p:spPr>
          <a:xfrm>
            <a:off x="3367999" y="5197329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3287874" y="527137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228" name="Rectangle 227"/>
          <p:cNvSpPr/>
          <p:nvPr/>
        </p:nvSpPr>
        <p:spPr>
          <a:xfrm>
            <a:off x="3367999" y="530673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377655" y="6156656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296671" y="498851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3296671" y="509949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3296671" y="5210369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296670" y="532290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794869" y="6156656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691885" y="4988941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691754" y="5099490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691754" y="5208824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691753" y="5322346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3600187" y="4864354"/>
            <a:ext cx="46959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u="sng" dirty="0" smtClean="0"/>
              <a:t>Correct choice?</a:t>
            </a:r>
            <a:endParaRPr lang="en-US" sz="300" u="sng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3902987" y="6185850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3911862" y="6164419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3702024" y="5014496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3710899" y="4993065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3589563" y="546848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261" name="Rectangle 260"/>
          <p:cNvSpPr/>
          <p:nvPr/>
        </p:nvSpPr>
        <p:spPr>
          <a:xfrm>
            <a:off x="3661764" y="5493766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3243305" y="5467746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Finish Quiz</a:t>
            </a:r>
            <a:endParaRPr lang="en-US" sz="400" dirty="0"/>
          </a:p>
        </p:txBody>
      </p:sp>
      <p:sp>
        <p:nvSpPr>
          <p:cNvPr id="263" name="Rectangle 262"/>
          <p:cNvSpPr/>
          <p:nvPr/>
        </p:nvSpPr>
        <p:spPr>
          <a:xfrm>
            <a:off x="3273257" y="5493616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128718" y="4435557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TextBox 264"/>
          <p:cNvSpPr txBox="1"/>
          <p:nvPr/>
        </p:nvSpPr>
        <p:spPr>
          <a:xfrm>
            <a:off x="2199184" y="4429399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266" name="Straight Connector 265"/>
          <p:cNvCxnSpPr/>
          <p:nvPr/>
        </p:nvCxnSpPr>
        <p:spPr>
          <a:xfrm>
            <a:off x="2132714" y="4585649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169009" y="5347035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272" name="TextBox 271"/>
          <p:cNvSpPr txBox="1"/>
          <p:nvPr/>
        </p:nvSpPr>
        <p:spPr>
          <a:xfrm>
            <a:off x="2066130" y="4743806"/>
            <a:ext cx="931809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Created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The code for this quiz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example12quiz34code</a:t>
            </a:r>
          </a:p>
        </p:txBody>
      </p:sp>
      <p:cxnSp>
        <p:nvCxnSpPr>
          <p:cNvPr id="283" name="Curved Connector 282"/>
          <p:cNvCxnSpPr>
            <a:stCxn id="263" idx="1"/>
            <a:endCxn id="264" idx="3"/>
          </p:cNvCxnSpPr>
          <p:nvPr/>
        </p:nvCxnSpPr>
        <p:spPr>
          <a:xfrm rot="10800000">
            <a:off x="2946867" y="5033127"/>
            <a:ext cx="326391" cy="508245"/>
          </a:xfrm>
          <a:prstGeom prst="curvedConnector3">
            <a:avLst>
              <a:gd name="adj1" fmla="val 31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urved Connector 286"/>
          <p:cNvCxnSpPr>
            <a:stCxn id="261" idx="2"/>
            <a:endCxn id="202" idx="2"/>
          </p:cNvCxnSpPr>
          <p:nvPr/>
        </p:nvCxnSpPr>
        <p:spPr>
          <a:xfrm rot="5400000">
            <a:off x="3727848" y="5513808"/>
            <a:ext cx="41419" cy="192353"/>
          </a:xfrm>
          <a:prstGeom prst="curvedConnector3">
            <a:avLst>
              <a:gd name="adj1" fmla="val 4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/>
          <p:cNvCxnSpPr>
            <a:stCxn id="424" idx="1"/>
            <a:endCxn id="202" idx="3"/>
          </p:cNvCxnSpPr>
          <p:nvPr/>
        </p:nvCxnSpPr>
        <p:spPr>
          <a:xfrm rot="10800000">
            <a:off x="4061455" y="5033127"/>
            <a:ext cx="492541" cy="524185"/>
          </a:xfrm>
          <a:prstGeom prst="curvedConnector3">
            <a:avLst>
              <a:gd name="adj1" fmla="val 57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/>
          <p:cNvCxnSpPr>
            <a:stCxn id="264" idx="1"/>
            <a:endCxn id="65" idx="2"/>
          </p:cNvCxnSpPr>
          <p:nvPr/>
        </p:nvCxnSpPr>
        <p:spPr>
          <a:xfrm rot="10800000" flipH="1">
            <a:off x="2128717" y="4074964"/>
            <a:ext cx="3006025" cy="958163"/>
          </a:xfrm>
          <a:prstGeom prst="curvedConnector4">
            <a:avLst>
              <a:gd name="adj1" fmla="val -15368"/>
              <a:gd name="adj2" fmla="val 81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3381398" y="287922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TextBox 306"/>
          <p:cNvSpPr txBox="1"/>
          <p:nvPr/>
        </p:nvSpPr>
        <p:spPr>
          <a:xfrm>
            <a:off x="3486071" y="2883767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3385394" y="302932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3550174" y="3836214"/>
            <a:ext cx="496173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Modify Quiz</a:t>
            </a:r>
            <a:endParaRPr lang="en-US" sz="500" dirty="0"/>
          </a:p>
        </p:txBody>
      </p:sp>
      <p:sp>
        <p:nvSpPr>
          <p:cNvPr id="311" name="TextBox 310"/>
          <p:cNvSpPr txBox="1"/>
          <p:nvPr/>
        </p:nvSpPr>
        <p:spPr>
          <a:xfrm>
            <a:off x="3377064" y="3059705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312" name="TextBox 311"/>
          <p:cNvSpPr txBox="1"/>
          <p:nvPr/>
        </p:nvSpPr>
        <p:spPr>
          <a:xfrm>
            <a:off x="3469173" y="3153889"/>
            <a:ext cx="74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none</a:t>
            </a:r>
          </a:p>
          <a:p>
            <a:r>
              <a:rPr lang="en-US" sz="400" dirty="0" smtClean="0"/>
              <a:t>Number of Questions: 20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2400829" y="2878470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2566583" y="2878724"/>
            <a:ext cx="4983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Modify Quiz</a:t>
            </a:r>
            <a:endParaRPr lang="en-US" sz="500" dirty="0"/>
          </a:p>
        </p:txBody>
      </p:sp>
      <p:cxnSp>
        <p:nvCxnSpPr>
          <p:cNvPr id="315" name="Straight Connector 314"/>
          <p:cNvCxnSpPr/>
          <p:nvPr/>
        </p:nvCxnSpPr>
        <p:spPr>
          <a:xfrm>
            <a:off x="2404825" y="3028562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2517033" y="3047647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Title</a:t>
            </a:r>
            <a:endParaRPr lang="en-US" sz="500" dirty="0"/>
          </a:p>
        </p:txBody>
      </p:sp>
      <p:sp>
        <p:nvSpPr>
          <p:cNvPr id="317" name="TextBox 316"/>
          <p:cNvSpPr txBox="1"/>
          <p:nvPr/>
        </p:nvSpPr>
        <p:spPr>
          <a:xfrm>
            <a:off x="2516626" y="3254503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Due Date</a:t>
            </a:r>
            <a:endParaRPr lang="en-US" sz="500" dirty="0"/>
          </a:p>
        </p:txBody>
      </p:sp>
      <p:sp>
        <p:nvSpPr>
          <p:cNvPr id="318" name="TextBox 317"/>
          <p:cNvSpPr txBox="1"/>
          <p:nvPr/>
        </p:nvSpPr>
        <p:spPr>
          <a:xfrm>
            <a:off x="2452279" y="3454609"/>
            <a:ext cx="726636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Time Limit (Optional)</a:t>
            </a:r>
            <a:endParaRPr lang="en-US" sz="500" dirty="0"/>
          </a:p>
        </p:txBody>
      </p:sp>
      <p:sp>
        <p:nvSpPr>
          <p:cNvPr id="320" name="TextBox 319"/>
          <p:cNvSpPr txBox="1"/>
          <p:nvPr/>
        </p:nvSpPr>
        <p:spPr>
          <a:xfrm>
            <a:off x="2766011" y="3903322"/>
            <a:ext cx="551563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/>
              <a:t>Submit Changes</a:t>
            </a:r>
            <a:endParaRPr lang="en-US" sz="350" dirty="0"/>
          </a:p>
        </p:txBody>
      </p:sp>
      <p:sp>
        <p:nvSpPr>
          <p:cNvPr id="321" name="Rectangle 320"/>
          <p:cNvSpPr/>
          <p:nvPr/>
        </p:nvSpPr>
        <p:spPr>
          <a:xfrm>
            <a:off x="2819131" y="393202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/>
          <p:cNvSpPr txBox="1"/>
          <p:nvPr/>
        </p:nvSpPr>
        <p:spPr>
          <a:xfrm>
            <a:off x="2359302" y="3914585"/>
            <a:ext cx="551563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Modify Questions…</a:t>
            </a:r>
            <a:endParaRPr lang="en-US" sz="300" dirty="0"/>
          </a:p>
        </p:txBody>
      </p:sp>
      <p:sp>
        <p:nvSpPr>
          <p:cNvPr id="323" name="Rectangle 322"/>
          <p:cNvSpPr/>
          <p:nvPr/>
        </p:nvSpPr>
        <p:spPr>
          <a:xfrm>
            <a:off x="2425604" y="393262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1400862" y="2878470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324"/>
          <p:cNvSpPr txBox="1"/>
          <p:nvPr/>
        </p:nvSpPr>
        <p:spPr>
          <a:xfrm>
            <a:off x="1491620" y="2878598"/>
            <a:ext cx="643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Modify Questions</a:t>
            </a:r>
            <a:endParaRPr lang="en-US" sz="500" dirty="0"/>
          </a:p>
        </p:txBody>
      </p:sp>
      <p:cxnSp>
        <p:nvCxnSpPr>
          <p:cNvPr id="326" name="Straight Connector 325"/>
          <p:cNvCxnSpPr/>
          <p:nvPr/>
        </p:nvCxnSpPr>
        <p:spPr>
          <a:xfrm>
            <a:off x="1400862" y="3028562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350594" y="3021229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328" name="TextBox 327"/>
          <p:cNvSpPr txBox="1"/>
          <p:nvPr/>
        </p:nvSpPr>
        <p:spPr>
          <a:xfrm>
            <a:off x="1478997" y="3163988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Enter question text…</a:t>
            </a:r>
            <a:endParaRPr lang="en-US" sz="400" dirty="0"/>
          </a:p>
        </p:txBody>
      </p:sp>
      <p:sp>
        <p:nvSpPr>
          <p:cNvPr id="329" name="TextBox 328"/>
          <p:cNvSpPr txBox="1"/>
          <p:nvPr/>
        </p:nvSpPr>
        <p:spPr>
          <a:xfrm>
            <a:off x="1445430" y="3381918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330" name="Rectangle 329"/>
          <p:cNvSpPr/>
          <p:nvPr/>
        </p:nvSpPr>
        <p:spPr>
          <a:xfrm>
            <a:off x="1525555" y="3417281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/>
          <p:cNvSpPr txBox="1"/>
          <p:nvPr/>
        </p:nvSpPr>
        <p:spPr>
          <a:xfrm>
            <a:off x="1445430" y="3492774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332" name="Rectangle 331"/>
          <p:cNvSpPr/>
          <p:nvPr/>
        </p:nvSpPr>
        <p:spPr>
          <a:xfrm>
            <a:off x="1525555" y="3528137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extBox 332"/>
          <p:cNvSpPr txBox="1"/>
          <p:nvPr/>
        </p:nvSpPr>
        <p:spPr>
          <a:xfrm>
            <a:off x="1445430" y="3604879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334" name="Rectangle 333"/>
          <p:cNvSpPr/>
          <p:nvPr/>
        </p:nvSpPr>
        <p:spPr>
          <a:xfrm>
            <a:off x="1525555" y="3640242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/>
        </p:nvSpPr>
        <p:spPr>
          <a:xfrm>
            <a:off x="1445430" y="3714284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336" name="Rectangle 335"/>
          <p:cNvSpPr/>
          <p:nvPr/>
        </p:nvSpPr>
        <p:spPr>
          <a:xfrm>
            <a:off x="1525555" y="3749647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1454227" y="343142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1454227" y="354240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1454227" y="3653282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1454226" y="3765817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1849441" y="3431854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1849310" y="3542403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1849310" y="3651737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1849309" y="3765259"/>
            <a:ext cx="45719" cy="4571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/>
          <p:cNvSpPr txBox="1"/>
          <p:nvPr/>
        </p:nvSpPr>
        <p:spPr>
          <a:xfrm>
            <a:off x="1757743" y="3307267"/>
            <a:ext cx="469597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u="sng" dirty="0" smtClean="0"/>
              <a:t>Correct choice?</a:t>
            </a:r>
            <a:endParaRPr lang="en-US" sz="300" u="sng" dirty="0"/>
          </a:p>
        </p:txBody>
      </p:sp>
      <p:cxnSp>
        <p:nvCxnSpPr>
          <p:cNvPr id="346" name="Straight Connector 345"/>
          <p:cNvCxnSpPr/>
          <p:nvPr/>
        </p:nvCxnSpPr>
        <p:spPr>
          <a:xfrm>
            <a:off x="1859580" y="3457409"/>
            <a:ext cx="8875" cy="165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>
            <a:off x="1868455" y="3435978"/>
            <a:ext cx="19700" cy="379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>
            <a:off x="1819320" y="393667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1430813" y="393652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Curved Connector 350"/>
          <p:cNvCxnSpPr>
            <a:stCxn id="348" idx="2"/>
            <a:endCxn id="324" idx="2"/>
          </p:cNvCxnSpPr>
          <p:nvPr/>
        </p:nvCxnSpPr>
        <p:spPr>
          <a:xfrm rot="5400000">
            <a:off x="1885404" y="3956721"/>
            <a:ext cx="41419" cy="192353"/>
          </a:xfrm>
          <a:prstGeom prst="curvedConnector3">
            <a:avLst>
              <a:gd name="adj1" fmla="val 4104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748096" y="391065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1366954" y="3909019"/>
            <a:ext cx="572536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/>
              <a:t>Submit Changes</a:t>
            </a:r>
            <a:endParaRPr lang="en-US" sz="350" dirty="0"/>
          </a:p>
        </p:txBody>
      </p:sp>
      <p:cxnSp>
        <p:nvCxnSpPr>
          <p:cNvPr id="355" name="Curved Connector 354"/>
          <p:cNvCxnSpPr>
            <a:stCxn id="350" idx="1"/>
            <a:endCxn id="72" idx="0"/>
          </p:cNvCxnSpPr>
          <p:nvPr/>
        </p:nvCxnSpPr>
        <p:spPr>
          <a:xfrm rot="10800000" flipH="1">
            <a:off x="1430813" y="2863662"/>
            <a:ext cx="3715616" cy="1120622"/>
          </a:xfrm>
          <a:prstGeom prst="bentConnector4">
            <a:avLst>
              <a:gd name="adj1" fmla="val -4511"/>
              <a:gd name="adj2" fmla="val 105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urved Connector 361"/>
          <p:cNvCxnSpPr>
            <a:endCxn id="306" idx="3"/>
          </p:cNvCxnSpPr>
          <p:nvPr/>
        </p:nvCxnSpPr>
        <p:spPr>
          <a:xfrm rot="10800000" flipV="1">
            <a:off x="4199546" y="3211668"/>
            <a:ext cx="686166" cy="2651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/>
          <p:cNvCxnSpPr>
            <a:endCxn id="306" idx="3"/>
          </p:cNvCxnSpPr>
          <p:nvPr/>
        </p:nvCxnSpPr>
        <p:spPr>
          <a:xfrm rot="10800000">
            <a:off x="4199546" y="3476799"/>
            <a:ext cx="686166" cy="396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>
            <a:off x="7392371" y="4266785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TextBox 371"/>
          <p:cNvSpPr txBox="1"/>
          <p:nvPr/>
        </p:nvSpPr>
        <p:spPr>
          <a:xfrm>
            <a:off x="7497044" y="4271323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373" name="Straight Connector 372"/>
          <p:cNvCxnSpPr/>
          <p:nvPr/>
        </p:nvCxnSpPr>
        <p:spPr>
          <a:xfrm>
            <a:off x="7396367" y="4416877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/>
          <p:cNvSpPr txBox="1"/>
          <p:nvPr/>
        </p:nvSpPr>
        <p:spPr>
          <a:xfrm>
            <a:off x="7388037" y="4447261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376" name="TextBox 375"/>
          <p:cNvSpPr txBox="1"/>
          <p:nvPr/>
        </p:nvSpPr>
        <p:spPr>
          <a:xfrm>
            <a:off x="7480146" y="4541445"/>
            <a:ext cx="744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none</a:t>
            </a:r>
          </a:p>
          <a:p>
            <a:r>
              <a:rPr lang="en-US" sz="400" dirty="0" smtClean="0"/>
              <a:t>Number of Questions: 20</a:t>
            </a:r>
          </a:p>
          <a:p>
            <a:r>
              <a:rPr lang="en-US" sz="400" dirty="0" smtClean="0"/>
              <a:t>Score: 100/100</a:t>
            </a:r>
          </a:p>
        </p:txBody>
      </p:sp>
      <p:cxnSp>
        <p:nvCxnSpPr>
          <p:cNvPr id="378" name="Curved Connector 377"/>
          <p:cNvCxnSpPr>
            <a:stCxn id="135" idx="3"/>
            <a:endCxn id="188" idx="3"/>
          </p:cNvCxnSpPr>
          <p:nvPr/>
        </p:nvCxnSpPr>
        <p:spPr>
          <a:xfrm flipH="1">
            <a:off x="5137619" y="3942571"/>
            <a:ext cx="300632" cy="1090555"/>
          </a:xfrm>
          <a:prstGeom prst="curvedConnector3">
            <a:avLst>
              <a:gd name="adj1" fmla="val -76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7395608" y="288969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TextBox 388"/>
          <p:cNvSpPr txBox="1"/>
          <p:nvPr/>
        </p:nvSpPr>
        <p:spPr>
          <a:xfrm>
            <a:off x="7500281" y="2894236"/>
            <a:ext cx="6300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Information</a:t>
            </a:r>
            <a:endParaRPr lang="en-US" sz="500" dirty="0"/>
          </a:p>
        </p:txBody>
      </p:sp>
      <p:cxnSp>
        <p:nvCxnSpPr>
          <p:cNvPr id="390" name="Straight Connector 389"/>
          <p:cNvCxnSpPr/>
          <p:nvPr/>
        </p:nvCxnSpPr>
        <p:spPr>
          <a:xfrm>
            <a:off x="7399604" y="303979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/>
          <p:cNvSpPr txBox="1"/>
          <p:nvPr/>
        </p:nvSpPr>
        <p:spPr>
          <a:xfrm>
            <a:off x="7564384" y="3846683"/>
            <a:ext cx="496173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Take Quiz</a:t>
            </a:r>
            <a:endParaRPr lang="en-US" sz="500" dirty="0"/>
          </a:p>
        </p:txBody>
      </p:sp>
      <p:sp>
        <p:nvSpPr>
          <p:cNvPr id="392" name="TextBox 391"/>
          <p:cNvSpPr txBox="1"/>
          <p:nvPr/>
        </p:nvSpPr>
        <p:spPr>
          <a:xfrm>
            <a:off x="7391274" y="3070174"/>
            <a:ext cx="57400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Example Quiz Title</a:t>
            </a:r>
            <a:endParaRPr lang="en-US" sz="400" u="sng" dirty="0"/>
          </a:p>
        </p:txBody>
      </p:sp>
      <p:sp>
        <p:nvSpPr>
          <p:cNvPr id="393" name="TextBox 392"/>
          <p:cNvSpPr txBox="1"/>
          <p:nvPr/>
        </p:nvSpPr>
        <p:spPr>
          <a:xfrm>
            <a:off x="7483383" y="3164358"/>
            <a:ext cx="744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Due Date: 2/14/2018</a:t>
            </a:r>
          </a:p>
          <a:p>
            <a:r>
              <a:rPr lang="en-US" sz="400" dirty="0" smtClean="0"/>
              <a:t>Time Limit: none</a:t>
            </a:r>
          </a:p>
          <a:p>
            <a:r>
              <a:rPr lang="en-US" sz="400" dirty="0" smtClean="0"/>
              <a:t>Number of Questions: 20</a:t>
            </a:r>
          </a:p>
        </p:txBody>
      </p:sp>
      <p:sp>
        <p:nvSpPr>
          <p:cNvPr id="394" name="Rectangle 393"/>
          <p:cNvSpPr/>
          <p:nvPr/>
        </p:nvSpPr>
        <p:spPr>
          <a:xfrm>
            <a:off x="8478255" y="288969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TextBox 394"/>
          <p:cNvSpPr txBox="1"/>
          <p:nvPr/>
        </p:nvSpPr>
        <p:spPr>
          <a:xfrm>
            <a:off x="8613212" y="2889698"/>
            <a:ext cx="5607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Example Quiz</a:t>
            </a:r>
            <a:endParaRPr lang="en-US" sz="500" dirty="0"/>
          </a:p>
        </p:txBody>
      </p:sp>
      <p:cxnSp>
        <p:nvCxnSpPr>
          <p:cNvPr id="396" name="Straight Connector 395"/>
          <p:cNvCxnSpPr/>
          <p:nvPr/>
        </p:nvCxnSpPr>
        <p:spPr>
          <a:xfrm>
            <a:off x="8478255" y="303979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8427987" y="3032458"/>
            <a:ext cx="42041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Question 1</a:t>
            </a:r>
            <a:endParaRPr lang="en-US" sz="400" u="sng" dirty="0"/>
          </a:p>
        </p:txBody>
      </p:sp>
      <p:sp>
        <p:nvSpPr>
          <p:cNvPr id="398" name="TextBox 397"/>
          <p:cNvSpPr txBox="1"/>
          <p:nvPr/>
        </p:nvSpPr>
        <p:spPr>
          <a:xfrm>
            <a:off x="8556390" y="3175217"/>
            <a:ext cx="629624" cy="15388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" dirty="0" smtClean="0"/>
              <a:t>Example question?</a:t>
            </a:r>
            <a:endParaRPr lang="en-US" sz="400" dirty="0"/>
          </a:p>
        </p:txBody>
      </p:sp>
      <p:sp>
        <p:nvSpPr>
          <p:cNvPr id="399" name="TextBox 398"/>
          <p:cNvSpPr txBox="1"/>
          <p:nvPr/>
        </p:nvSpPr>
        <p:spPr>
          <a:xfrm>
            <a:off x="8522823" y="3393147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400" name="Rectangle 399"/>
          <p:cNvSpPr/>
          <p:nvPr/>
        </p:nvSpPr>
        <p:spPr>
          <a:xfrm>
            <a:off x="8602948" y="3428510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/>
          <p:cNvSpPr txBox="1"/>
          <p:nvPr/>
        </p:nvSpPr>
        <p:spPr>
          <a:xfrm>
            <a:off x="8522823" y="3504003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402" name="Rectangle 401"/>
          <p:cNvSpPr/>
          <p:nvPr/>
        </p:nvSpPr>
        <p:spPr>
          <a:xfrm>
            <a:off x="8602948" y="3539366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TextBox 402"/>
          <p:cNvSpPr txBox="1"/>
          <p:nvPr/>
        </p:nvSpPr>
        <p:spPr>
          <a:xfrm>
            <a:off x="8522823" y="3616108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404" name="Rectangle 403"/>
          <p:cNvSpPr/>
          <p:nvPr/>
        </p:nvSpPr>
        <p:spPr>
          <a:xfrm>
            <a:off x="8602948" y="3651471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/>
          <p:cNvSpPr txBox="1"/>
          <p:nvPr/>
        </p:nvSpPr>
        <p:spPr>
          <a:xfrm>
            <a:off x="8522823" y="3725513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406" name="Rectangle 405"/>
          <p:cNvSpPr/>
          <p:nvPr/>
        </p:nvSpPr>
        <p:spPr>
          <a:xfrm>
            <a:off x="8602948" y="3760876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8531620" y="3442653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/>
          <p:nvPr/>
        </p:nvSpPr>
        <p:spPr>
          <a:xfrm>
            <a:off x="8531620" y="3553633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/>
          <p:nvPr/>
        </p:nvSpPr>
        <p:spPr>
          <a:xfrm>
            <a:off x="8531620" y="3664511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>
            <a:off x="8531619" y="3777046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TextBox 417"/>
          <p:cNvSpPr txBox="1"/>
          <p:nvPr/>
        </p:nvSpPr>
        <p:spPr>
          <a:xfrm>
            <a:off x="8434460" y="392174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Next Question…</a:t>
            </a:r>
            <a:endParaRPr lang="en-US" sz="400" dirty="0"/>
          </a:p>
        </p:txBody>
      </p:sp>
      <p:sp>
        <p:nvSpPr>
          <p:cNvPr id="419" name="Rectangle 418"/>
          <p:cNvSpPr/>
          <p:nvPr/>
        </p:nvSpPr>
        <p:spPr>
          <a:xfrm>
            <a:off x="8506661" y="394702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/>
          <p:cNvSpPr txBox="1"/>
          <p:nvPr/>
        </p:nvSpPr>
        <p:spPr>
          <a:xfrm>
            <a:off x="8872599" y="3921152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Submit Quiz</a:t>
            </a:r>
            <a:endParaRPr lang="en-US" sz="400" dirty="0"/>
          </a:p>
        </p:txBody>
      </p:sp>
      <p:sp>
        <p:nvSpPr>
          <p:cNvPr id="421" name="Rectangle 420"/>
          <p:cNvSpPr/>
          <p:nvPr/>
        </p:nvSpPr>
        <p:spPr>
          <a:xfrm>
            <a:off x="8902551" y="394702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2" name="Curved Connector 421"/>
          <p:cNvCxnSpPr>
            <a:stCxn id="419" idx="2"/>
            <a:endCxn id="394" idx="2"/>
          </p:cNvCxnSpPr>
          <p:nvPr/>
        </p:nvCxnSpPr>
        <p:spPr>
          <a:xfrm rot="16200000" flipH="1">
            <a:off x="8767327" y="3964833"/>
            <a:ext cx="42305" cy="197699"/>
          </a:xfrm>
          <a:prstGeom prst="curvedConnector3">
            <a:avLst>
              <a:gd name="adj1" fmla="val 283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9583497" y="2889698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" name="TextBox 426"/>
          <p:cNvSpPr txBox="1"/>
          <p:nvPr/>
        </p:nvSpPr>
        <p:spPr>
          <a:xfrm>
            <a:off x="9735845" y="2889697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428" name="Straight Connector 427"/>
          <p:cNvCxnSpPr/>
          <p:nvPr/>
        </p:nvCxnSpPr>
        <p:spPr>
          <a:xfrm>
            <a:off x="9587493" y="3039790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9815703" y="314814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432" name="Rectangle 431"/>
          <p:cNvSpPr/>
          <p:nvPr/>
        </p:nvSpPr>
        <p:spPr>
          <a:xfrm>
            <a:off x="9862473" y="317511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/>
          <p:cNvSpPr txBox="1"/>
          <p:nvPr/>
        </p:nvSpPr>
        <p:spPr>
          <a:xfrm>
            <a:off x="9815703" y="3277243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434" name="Rectangle 433"/>
          <p:cNvSpPr/>
          <p:nvPr/>
        </p:nvSpPr>
        <p:spPr>
          <a:xfrm>
            <a:off x="9862473" y="330421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/>
          <p:cNvSpPr txBox="1"/>
          <p:nvPr/>
        </p:nvSpPr>
        <p:spPr>
          <a:xfrm>
            <a:off x="9815703" y="340554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436" name="Rectangle 435"/>
          <p:cNvSpPr/>
          <p:nvPr/>
        </p:nvSpPr>
        <p:spPr>
          <a:xfrm>
            <a:off x="9862473" y="343252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TextBox 436"/>
          <p:cNvSpPr txBox="1"/>
          <p:nvPr/>
        </p:nvSpPr>
        <p:spPr>
          <a:xfrm>
            <a:off x="9815703" y="3540468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438" name="Rectangle 437"/>
          <p:cNvSpPr/>
          <p:nvPr/>
        </p:nvSpPr>
        <p:spPr>
          <a:xfrm>
            <a:off x="9862473" y="3567444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TextBox 438"/>
          <p:cNvSpPr txBox="1"/>
          <p:nvPr/>
        </p:nvSpPr>
        <p:spPr>
          <a:xfrm>
            <a:off x="9527426" y="2994565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440" name="TextBox 439"/>
          <p:cNvSpPr txBox="1"/>
          <p:nvPr/>
        </p:nvSpPr>
        <p:spPr>
          <a:xfrm>
            <a:off x="9601762" y="3138947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441" name="TextBox 440"/>
          <p:cNvSpPr txBox="1"/>
          <p:nvPr/>
        </p:nvSpPr>
        <p:spPr>
          <a:xfrm>
            <a:off x="9602588" y="326745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442" name="TextBox 441"/>
          <p:cNvSpPr txBox="1"/>
          <p:nvPr/>
        </p:nvSpPr>
        <p:spPr>
          <a:xfrm>
            <a:off x="9601762" y="3402627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443" name="TextBox 442"/>
          <p:cNvSpPr txBox="1"/>
          <p:nvPr/>
        </p:nvSpPr>
        <p:spPr>
          <a:xfrm>
            <a:off x="9602588" y="3538222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444" name="TextBox 443"/>
          <p:cNvSpPr txBox="1"/>
          <p:nvPr/>
        </p:nvSpPr>
        <p:spPr>
          <a:xfrm>
            <a:off x="9546532" y="3691118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 smtClean="0"/>
              <a:t>4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445" name="TextBox 444"/>
          <p:cNvSpPr txBox="1"/>
          <p:nvPr/>
        </p:nvSpPr>
        <p:spPr>
          <a:xfrm>
            <a:off x="9973457" y="3869395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Submission</a:t>
            </a:r>
            <a:endParaRPr lang="en-US" sz="400" dirty="0"/>
          </a:p>
        </p:txBody>
      </p:sp>
      <p:sp>
        <p:nvSpPr>
          <p:cNvPr id="446" name="Rectangle 445"/>
          <p:cNvSpPr/>
          <p:nvPr/>
        </p:nvSpPr>
        <p:spPr>
          <a:xfrm>
            <a:off x="10003409" y="3910659"/>
            <a:ext cx="365938" cy="13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TextBox 446"/>
          <p:cNvSpPr txBox="1"/>
          <p:nvPr/>
        </p:nvSpPr>
        <p:spPr>
          <a:xfrm>
            <a:off x="9558152" y="391065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Return to Quiz</a:t>
            </a:r>
            <a:endParaRPr lang="en-US" sz="400" dirty="0"/>
          </a:p>
        </p:txBody>
      </p:sp>
      <p:sp>
        <p:nvSpPr>
          <p:cNvPr id="448" name="Rectangle 447"/>
          <p:cNvSpPr/>
          <p:nvPr/>
        </p:nvSpPr>
        <p:spPr>
          <a:xfrm>
            <a:off x="9614661" y="393636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10677634" y="2888209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TextBox 449"/>
          <p:cNvSpPr txBox="1"/>
          <p:nvPr/>
        </p:nvSpPr>
        <p:spPr>
          <a:xfrm>
            <a:off x="10748100" y="2882051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451" name="Straight Connector 450"/>
          <p:cNvCxnSpPr/>
          <p:nvPr/>
        </p:nvCxnSpPr>
        <p:spPr>
          <a:xfrm>
            <a:off x="10681630" y="3038301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10717925" y="3799687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453" name="TextBox 452"/>
          <p:cNvSpPr txBox="1"/>
          <p:nvPr/>
        </p:nvSpPr>
        <p:spPr>
          <a:xfrm>
            <a:off x="10625239" y="3241968"/>
            <a:ext cx="922935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Submitted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Your quiz confirmation code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example56conf78code</a:t>
            </a:r>
          </a:p>
        </p:txBody>
      </p:sp>
      <p:cxnSp>
        <p:nvCxnSpPr>
          <p:cNvPr id="455" name="Curved Connector 454"/>
          <p:cNvCxnSpPr>
            <a:stCxn id="187" idx="3"/>
            <a:endCxn id="371" idx="1"/>
          </p:cNvCxnSpPr>
          <p:nvPr/>
        </p:nvCxnSpPr>
        <p:spPr>
          <a:xfrm>
            <a:off x="6648830" y="3514318"/>
            <a:ext cx="743541" cy="13500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urved Connector 462"/>
          <p:cNvCxnSpPr>
            <a:stCxn id="186" idx="3"/>
            <a:endCxn id="388" idx="1"/>
          </p:cNvCxnSpPr>
          <p:nvPr/>
        </p:nvCxnSpPr>
        <p:spPr>
          <a:xfrm>
            <a:off x="6652889" y="3206456"/>
            <a:ext cx="742719" cy="2808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>
            <a:stCxn id="391" idx="3"/>
            <a:endCxn id="394" idx="1"/>
          </p:cNvCxnSpPr>
          <p:nvPr/>
        </p:nvCxnSpPr>
        <p:spPr>
          <a:xfrm flipV="1">
            <a:off x="8060557" y="3487268"/>
            <a:ext cx="417698" cy="4440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urved Connector 466"/>
          <p:cNvCxnSpPr>
            <a:stCxn id="421" idx="3"/>
            <a:endCxn id="426" idx="1"/>
          </p:cNvCxnSpPr>
          <p:nvPr/>
        </p:nvCxnSpPr>
        <p:spPr>
          <a:xfrm flipV="1">
            <a:off x="9268489" y="3487267"/>
            <a:ext cx="315008" cy="5075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urved Connector 468"/>
          <p:cNvCxnSpPr>
            <a:stCxn id="448" idx="2"/>
            <a:endCxn id="394" idx="2"/>
          </p:cNvCxnSpPr>
          <p:nvPr/>
        </p:nvCxnSpPr>
        <p:spPr>
          <a:xfrm rot="5400000">
            <a:off x="9315998" y="3603203"/>
            <a:ext cx="52965" cy="910301"/>
          </a:xfrm>
          <a:prstGeom prst="curvedConnector3">
            <a:avLst>
              <a:gd name="adj1" fmla="val 408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urved Connector 475"/>
          <p:cNvCxnSpPr>
            <a:stCxn id="446" idx="3"/>
            <a:endCxn id="449" idx="1"/>
          </p:cNvCxnSpPr>
          <p:nvPr/>
        </p:nvCxnSpPr>
        <p:spPr>
          <a:xfrm flipV="1">
            <a:off x="10369347" y="3485778"/>
            <a:ext cx="308287" cy="4943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urved Connector 482"/>
          <p:cNvCxnSpPr>
            <a:stCxn id="452" idx="3"/>
            <a:endCxn id="85" idx="0"/>
          </p:cNvCxnSpPr>
          <p:nvPr/>
        </p:nvCxnSpPr>
        <p:spPr>
          <a:xfrm flipH="1" flipV="1">
            <a:off x="6471588" y="2867338"/>
            <a:ext cx="4983902" cy="1016988"/>
          </a:xfrm>
          <a:prstGeom prst="bentConnector4">
            <a:avLst>
              <a:gd name="adj1" fmla="val -2599"/>
              <a:gd name="adj2" fmla="val 105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urved Connector 498"/>
          <p:cNvCxnSpPr>
            <a:stCxn id="309" idx="1"/>
            <a:endCxn id="313" idx="3"/>
          </p:cNvCxnSpPr>
          <p:nvPr/>
        </p:nvCxnSpPr>
        <p:spPr>
          <a:xfrm rot="10800000">
            <a:off x="3218978" y="3476039"/>
            <a:ext cx="331197" cy="4594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>
            <a:stCxn id="323" idx="2"/>
            <a:endCxn id="324" idx="3"/>
          </p:cNvCxnSpPr>
          <p:nvPr/>
        </p:nvCxnSpPr>
        <p:spPr>
          <a:xfrm rot="5400000" flipH="1">
            <a:off x="2137745" y="3557305"/>
            <a:ext cx="552093" cy="389563"/>
          </a:xfrm>
          <a:prstGeom prst="curvedConnector4">
            <a:avLst>
              <a:gd name="adj1" fmla="val -31055"/>
              <a:gd name="adj2" fmla="val 734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urved Connector 504"/>
          <p:cNvCxnSpPr>
            <a:stCxn id="321" idx="2"/>
            <a:endCxn id="65" idx="1"/>
          </p:cNvCxnSpPr>
          <p:nvPr/>
        </p:nvCxnSpPr>
        <p:spPr>
          <a:xfrm rot="5400000" flipH="1" flipV="1">
            <a:off x="3588814" y="2890680"/>
            <a:ext cx="550139" cy="1723569"/>
          </a:xfrm>
          <a:prstGeom prst="curvedConnector4">
            <a:avLst>
              <a:gd name="adj1" fmla="val -31165"/>
              <a:gd name="adj2" fmla="val 83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8479014" y="426678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8631362" y="4266785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247" name="Straight Connector 246"/>
          <p:cNvCxnSpPr/>
          <p:nvPr/>
        </p:nvCxnSpPr>
        <p:spPr>
          <a:xfrm>
            <a:off x="8483010" y="441687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8711220" y="452522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249" name="Rectangle 248"/>
          <p:cNvSpPr/>
          <p:nvPr/>
        </p:nvSpPr>
        <p:spPr>
          <a:xfrm>
            <a:off x="8757990" y="455220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/>
          <p:cNvSpPr txBox="1"/>
          <p:nvPr/>
        </p:nvSpPr>
        <p:spPr>
          <a:xfrm>
            <a:off x="8711220" y="4654331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251" name="Rectangle 250"/>
          <p:cNvSpPr/>
          <p:nvPr/>
        </p:nvSpPr>
        <p:spPr>
          <a:xfrm>
            <a:off x="8757990" y="4681307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/>
          <p:cNvSpPr txBox="1"/>
          <p:nvPr/>
        </p:nvSpPr>
        <p:spPr>
          <a:xfrm>
            <a:off x="8711220" y="478263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253" name="Rectangle 252"/>
          <p:cNvSpPr/>
          <p:nvPr/>
        </p:nvSpPr>
        <p:spPr>
          <a:xfrm>
            <a:off x="8757990" y="480961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8711220" y="4917556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257" name="Rectangle 256"/>
          <p:cNvSpPr/>
          <p:nvPr/>
        </p:nvSpPr>
        <p:spPr>
          <a:xfrm>
            <a:off x="8757990" y="494453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/>
          <p:cNvSpPr txBox="1"/>
          <p:nvPr/>
        </p:nvSpPr>
        <p:spPr>
          <a:xfrm>
            <a:off x="8422943" y="4371653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260" name="TextBox 259"/>
          <p:cNvSpPr txBox="1"/>
          <p:nvPr/>
        </p:nvSpPr>
        <p:spPr>
          <a:xfrm>
            <a:off x="8497279" y="4516035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267" name="TextBox 266"/>
          <p:cNvSpPr txBox="1"/>
          <p:nvPr/>
        </p:nvSpPr>
        <p:spPr>
          <a:xfrm>
            <a:off x="8498105" y="4644538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268" name="TextBox 267"/>
          <p:cNvSpPr txBox="1"/>
          <p:nvPr/>
        </p:nvSpPr>
        <p:spPr>
          <a:xfrm>
            <a:off x="8497279" y="4779715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269" name="TextBox 268"/>
          <p:cNvSpPr txBox="1"/>
          <p:nvPr/>
        </p:nvSpPr>
        <p:spPr>
          <a:xfrm>
            <a:off x="8498105" y="491531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_</a:t>
            </a:r>
            <a:endParaRPr lang="en-US" sz="400" b="1" dirty="0" smtClean="0"/>
          </a:p>
        </p:txBody>
      </p:sp>
      <p:sp>
        <p:nvSpPr>
          <p:cNvPr id="271" name="TextBox 270"/>
          <p:cNvSpPr txBox="1"/>
          <p:nvPr/>
        </p:nvSpPr>
        <p:spPr>
          <a:xfrm>
            <a:off x="8452976" y="5002031"/>
            <a:ext cx="8702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Questions answered: </a:t>
            </a:r>
            <a:r>
              <a:rPr lang="en-US" sz="500" u="sng" dirty="0"/>
              <a:t>3</a:t>
            </a:r>
            <a:r>
              <a:rPr lang="en-US" sz="500" dirty="0" smtClean="0"/>
              <a:t>/4</a:t>
            </a:r>
            <a:endParaRPr lang="en-US" sz="500" dirty="0"/>
          </a:p>
        </p:txBody>
      </p:sp>
      <p:sp>
        <p:nvSpPr>
          <p:cNvPr id="273" name="Rectangle 272"/>
          <p:cNvSpPr/>
          <p:nvPr/>
        </p:nvSpPr>
        <p:spPr>
          <a:xfrm>
            <a:off x="8898926" y="5287747"/>
            <a:ext cx="365938" cy="13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8453669" y="5287747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Return to Quiz</a:t>
            </a:r>
            <a:endParaRPr lang="en-US" sz="400" dirty="0"/>
          </a:p>
        </p:txBody>
      </p:sp>
      <p:sp>
        <p:nvSpPr>
          <p:cNvPr id="275" name="Rectangle 274"/>
          <p:cNvSpPr/>
          <p:nvPr/>
        </p:nvSpPr>
        <p:spPr>
          <a:xfrm>
            <a:off x="8510178" y="5313450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8867446" y="5246478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Confirm Submission</a:t>
            </a:r>
            <a:endParaRPr lang="en-US" sz="400" dirty="0"/>
          </a:p>
        </p:txBody>
      </p:sp>
      <p:sp>
        <p:nvSpPr>
          <p:cNvPr id="277" name="TextBox 276"/>
          <p:cNvSpPr txBox="1"/>
          <p:nvPr/>
        </p:nvSpPr>
        <p:spPr>
          <a:xfrm>
            <a:off x="9628656" y="4511722"/>
            <a:ext cx="703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WARNING</a:t>
            </a:r>
            <a:r>
              <a:rPr lang="en-US" sz="500" dirty="0" smtClean="0"/>
              <a:t>: You will not receive credit for unanswered questions. Are you sure you want to submit?</a:t>
            </a:r>
            <a:endParaRPr lang="en-US" sz="500" dirty="0"/>
          </a:p>
        </p:txBody>
      </p:sp>
      <p:sp>
        <p:nvSpPr>
          <p:cNvPr id="278" name="Rectangle 277"/>
          <p:cNvSpPr/>
          <p:nvPr/>
        </p:nvSpPr>
        <p:spPr>
          <a:xfrm>
            <a:off x="9573152" y="4271544"/>
            <a:ext cx="818148" cy="1195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TextBox 278"/>
          <p:cNvSpPr txBox="1"/>
          <p:nvPr/>
        </p:nvSpPr>
        <p:spPr>
          <a:xfrm>
            <a:off x="9728217" y="4270990"/>
            <a:ext cx="5210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Submit Quiz</a:t>
            </a:r>
            <a:endParaRPr lang="en-US" sz="500" dirty="0"/>
          </a:p>
        </p:txBody>
      </p:sp>
      <p:cxnSp>
        <p:nvCxnSpPr>
          <p:cNvPr id="280" name="Straight Connector 279"/>
          <p:cNvCxnSpPr/>
          <p:nvPr/>
        </p:nvCxnSpPr>
        <p:spPr>
          <a:xfrm>
            <a:off x="9577148" y="442163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9613443" y="5183022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Confirm Submission</a:t>
            </a:r>
            <a:endParaRPr lang="en-US" sz="500" dirty="0"/>
          </a:p>
        </p:txBody>
      </p:sp>
      <p:sp>
        <p:nvSpPr>
          <p:cNvPr id="284" name="TextBox 283"/>
          <p:cNvSpPr txBox="1"/>
          <p:nvPr/>
        </p:nvSpPr>
        <p:spPr>
          <a:xfrm>
            <a:off x="8452371" y="5085090"/>
            <a:ext cx="79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You have unanswered questions!</a:t>
            </a:r>
            <a:endParaRPr lang="en-US" sz="500" b="1" dirty="0"/>
          </a:p>
        </p:txBody>
      </p:sp>
      <p:cxnSp>
        <p:nvCxnSpPr>
          <p:cNvPr id="12" name="Curved Connector 11"/>
          <p:cNvCxnSpPr>
            <a:stCxn id="275" idx="1"/>
            <a:endCxn id="394" idx="1"/>
          </p:cNvCxnSpPr>
          <p:nvPr/>
        </p:nvCxnSpPr>
        <p:spPr>
          <a:xfrm rot="10800000">
            <a:off x="8478256" y="3487269"/>
            <a:ext cx="31923" cy="1873937"/>
          </a:xfrm>
          <a:prstGeom prst="curvedConnector3">
            <a:avLst>
              <a:gd name="adj1" fmla="val 501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0677634" y="427747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" name="TextBox 285"/>
          <p:cNvSpPr txBox="1"/>
          <p:nvPr/>
        </p:nvSpPr>
        <p:spPr>
          <a:xfrm>
            <a:off x="10748100" y="4271315"/>
            <a:ext cx="685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Quiz Confirmation</a:t>
            </a:r>
            <a:endParaRPr lang="en-US" sz="500" dirty="0"/>
          </a:p>
        </p:txBody>
      </p:sp>
      <p:cxnSp>
        <p:nvCxnSpPr>
          <p:cNvPr id="288" name="Straight Connector 287"/>
          <p:cNvCxnSpPr/>
          <p:nvPr/>
        </p:nvCxnSpPr>
        <p:spPr>
          <a:xfrm>
            <a:off x="10681630" y="4427565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10717925" y="5188951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Dashboard</a:t>
            </a:r>
            <a:endParaRPr lang="en-US" sz="500" dirty="0"/>
          </a:p>
        </p:txBody>
      </p:sp>
      <p:sp>
        <p:nvSpPr>
          <p:cNvPr id="290" name="TextBox 289"/>
          <p:cNvSpPr txBox="1"/>
          <p:nvPr/>
        </p:nvSpPr>
        <p:spPr>
          <a:xfrm>
            <a:off x="10625239" y="4421074"/>
            <a:ext cx="922935" cy="4462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Quiz Submitted Successfully!</a:t>
            </a:r>
          </a:p>
          <a:p>
            <a:pPr algn="ctr"/>
            <a:endParaRPr lang="en-US" sz="400" dirty="0"/>
          </a:p>
          <a:p>
            <a:pPr algn="ctr"/>
            <a:r>
              <a:rPr lang="en-US" sz="400" dirty="0" smtClean="0"/>
              <a:t>Your quiz confirmation code is:</a:t>
            </a:r>
          </a:p>
          <a:p>
            <a:pPr algn="ctr"/>
            <a:endParaRPr lang="en-US" sz="400" dirty="0"/>
          </a:p>
          <a:p>
            <a:pPr algn="ctr"/>
            <a:r>
              <a:rPr lang="en-US" sz="600" b="1" u="sng" dirty="0" smtClean="0"/>
              <a:t>example56conf78code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0726462" y="4816176"/>
            <a:ext cx="85588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Your Score: </a:t>
            </a:r>
            <a:r>
              <a:rPr lang="en-US" sz="500" u="sng" dirty="0" smtClean="0"/>
              <a:t>100</a:t>
            </a:r>
            <a:r>
              <a:rPr lang="en-US" sz="500" dirty="0" smtClean="0"/>
              <a:t>/100</a:t>
            </a:r>
            <a:endParaRPr lang="en-US" sz="500" dirty="0"/>
          </a:p>
        </p:txBody>
      </p:sp>
      <p:cxnSp>
        <p:nvCxnSpPr>
          <p:cNvPr id="21" name="Curved Connector 20"/>
          <p:cNvCxnSpPr>
            <a:stCxn id="273" idx="3"/>
            <a:endCxn id="278" idx="1"/>
          </p:cNvCxnSpPr>
          <p:nvPr/>
        </p:nvCxnSpPr>
        <p:spPr>
          <a:xfrm flipV="1">
            <a:off x="9264864" y="4869113"/>
            <a:ext cx="308288" cy="488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81" idx="3"/>
            <a:endCxn id="285" idx="1"/>
          </p:cNvCxnSpPr>
          <p:nvPr/>
        </p:nvCxnSpPr>
        <p:spPr>
          <a:xfrm flipV="1">
            <a:off x="10351008" y="4875042"/>
            <a:ext cx="326626" cy="3926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81" idx="3"/>
            <a:endCxn id="449" idx="1"/>
          </p:cNvCxnSpPr>
          <p:nvPr/>
        </p:nvCxnSpPr>
        <p:spPr>
          <a:xfrm flipV="1">
            <a:off x="10351008" y="3485778"/>
            <a:ext cx="326626" cy="17818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46" idx="3"/>
            <a:endCxn id="285" idx="1"/>
          </p:cNvCxnSpPr>
          <p:nvPr/>
        </p:nvCxnSpPr>
        <p:spPr>
          <a:xfrm>
            <a:off x="10369347" y="3980088"/>
            <a:ext cx="308287" cy="894954"/>
          </a:xfrm>
          <a:prstGeom prst="curvedConnector3">
            <a:avLst>
              <a:gd name="adj1" fmla="val 58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/>
          <p:cNvSpPr txBox="1"/>
          <p:nvPr/>
        </p:nvSpPr>
        <p:spPr>
          <a:xfrm>
            <a:off x="10716472" y="4971149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See Answer Key</a:t>
            </a:r>
            <a:endParaRPr lang="en-US" sz="500" dirty="0"/>
          </a:p>
        </p:txBody>
      </p:sp>
      <p:sp>
        <p:nvSpPr>
          <p:cNvPr id="354" name="Rectangle 353"/>
          <p:cNvSpPr/>
          <p:nvPr/>
        </p:nvSpPr>
        <p:spPr>
          <a:xfrm>
            <a:off x="9013862" y="5579226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/>
          <p:cNvSpPr txBox="1"/>
          <p:nvPr/>
        </p:nvSpPr>
        <p:spPr>
          <a:xfrm>
            <a:off x="9166210" y="5579225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Answer Key</a:t>
            </a:r>
            <a:endParaRPr lang="en-US" sz="500" dirty="0"/>
          </a:p>
        </p:txBody>
      </p:sp>
      <p:cxnSp>
        <p:nvCxnSpPr>
          <p:cNvPr id="357" name="Straight Connector 356"/>
          <p:cNvCxnSpPr/>
          <p:nvPr/>
        </p:nvCxnSpPr>
        <p:spPr>
          <a:xfrm>
            <a:off x="9017858" y="5729318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9384117" y="5928090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1</a:t>
            </a:r>
            <a:endParaRPr lang="en-US" sz="400" dirty="0"/>
          </a:p>
        </p:txBody>
      </p:sp>
      <p:sp>
        <p:nvSpPr>
          <p:cNvPr id="359" name="Rectangle 358"/>
          <p:cNvSpPr/>
          <p:nvPr/>
        </p:nvSpPr>
        <p:spPr>
          <a:xfrm>
            <a:off x="9430887" y="5955066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/>
          <p:cNvSpPr txBox="1"/>
          <p:nvPr/>
        </p:nvSpPr>
        <p:spPr>
          <a:xfrm>
            <a:off x="9384117" y="6057192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2</a:t>
            </a:r>
            <a:endParaRPr lang="en-US" sz="400" dirty="0"/>
          </a:p>
        </p:txBody>
      </p:sp>
      <p:sp>
        <p:nvSpPr>
          <p:cNvPr id="361" name="Rectangle 360"/>
          <p:cNvSpPr/>
          <p:nvPr/>
        </p:nvSpPr>
        <p:spPr>
          <a:xfrm>
            <a:off x="9430887" y="6084168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TextBox 362"/>
          <p:cNvSpPr txBox="1"/>
          <p:nvPr/>
        </p:nvSpPr>
        <p:spPr>
          <a:xfrm>
            <a:off x="9384117" y="6185496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364" name="Rectangle 363"/>
          <p:cNvSpPr/>
          <p:nvPr/>
        </p:nvSpPr>
        <p:spPr>
          <a:xfrm>
            <a:off x="9430887" y="621247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9384117" y="6320417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367" name="Rectangle 366"/>
          <p:cNvSpPr/>
          <p:nvPr/>
        </p:nvSpPr>
        <p:spPr>
          <a:xfrm>
            <a:off x="9430887" y="6347393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TextBox 367"/>
          <p:cNvSpPr txBox="1"/>
          <p:nvPr/>
        </p:nvSpPr>
        <p:spPr>
          <a:xfrm>
            <a:off x="8951587" y="5767056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Answer Selected</a:t>
            </a:r>
            <a:endParaRPr lang="en-US" sz="400" u="sng" dirty="0"/>
          </a:p>
        </p:txBody>
      </p:sp>
      <p:sp>
        <p:nvSpPr>
          <p:cNvPr id="369" name="TextBox 368"/>
          <p:cNvSpPr txBox="1"/>
          <p:nvPr/>
        </p:nvSpPr>
        <p:spPr>
          <a:xfrm>
            <a:off x="9025923" y="5911438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370" name="TextBox 369"/>
          <p:cNvSpPr txBox="1"/>
          <p:nvPr/>
        </p:nvSpPr>
        <p:spPr>
          <a:xfrm>
            <a:off x="9026749" y="6039941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374" name="TextBox 373"/>
          <p:cNvSpPr txBox="1"/>
          <p:nvPr/>
        </p:nvSpPr>
        <p:spPr>
          <a:xfrm>
            <a:off x="9022836" y="6170107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377" name="TextBox 376"/>
          <p:cNvSpPr txBox="1"/>
          <p:nvPr/>
        </p:nvSpPr>
        <p:spPr>
          <a:xfrm>
            <a:off x="9026749" y="6310713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383" name="TextBox 382"/>
          <p:cNvSpPr txBox="1"/>
          <p:nvPr/>
        </p:nvSpPr>
        <p:spPr>
          <a:xfrm>
            <a:off x="9171213" y="5769934"/>
            <a:ext cx="390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Correct Answer</a:t>
            </a:r>
            <a:endParaRPr lang="en-US" sz="400" u="sng" dirty="0"/>
          </a:p>
        </p:txBody>
      </p:sp>
      <p:sp>
        <p:nvSpPr>
          <p:cNvPr id="384" name="TextBox 383"/>
          <p:cNvSpPr txBox="1"/>
          <p:nvPr/>
        </p:nvSpPr>
        <p:spPr>
          <a:xfrm>
            <a:off x="9232430" y="590953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385" name="TextBox 384"/>
          <p:cNvSpPr txBox="1"/>
          <p:nvPr/>
        </p:nvSpPr>
        <p:spPr>
          <a:xfrm>
            <a:off x="9233256" y="6038033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</a:t>
            </a:r>
            <a:endParaRPr lang="en-US" sz="400" b="1" dirty="0" smtClean="0"/>
          </a:p>
        </p:txBody>
      </p:sp>
      <p:sp>
        <p:nvSpPr>
          <p:cNvPr id="386" name="TextBox 385"/>
          <p:cNvSpPr txBox="1"/>
          <p:nvPr/>
        </p:nvSpPr>
        <p:spPr>
          <a:xfrm>
            <a:off x="9232430" y="6173210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D</a:t>
            </a:r>
            <a:endParaRPr lang="en-US" sz="400" b="1" dirty="0" smtClean="0"/>
          </a:p>
        </p:txBody>
      </p:sp>
      <p:sp>
        <p:nvSpPr>
          <p:cNvPr id="387" name="TextBox 386"/>
          <p:cNvSpPr txBox="1"/>
          <p:nvPr/>
        </p:nvSpPr>
        <p:spPr>
          <a:xfrm>
            <a:off x="9233256" y="6308805"/>
            <a:ext cx="232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B</a:t>
            </a:r>
            <a:endParaRPr lang="en-US" sz="400" b="1" dirty="0" smtClean="0"/>
          </a:p>
        </p:txBody>
      </p:sp>
      <p:sp>
        <p:nvSpPr>
          <p:cNvPr id="411" name="TextBox 410"/>
          <p:cNvSpPr txBox="1"/>
          <p:nvPr/>
        </p:nvSpPr>
        <p:spPr>
          <a:xfrm>
            <a:off x="9034007" y="6564770"/>
            <a:ext cx="77785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Quiz Details</a:t>
            </a:r>
            <a:endParaRPr 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434082" y="5228811"/>
            <a:ext cx="737565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" dirty="0" smtClean="0"/>
              <a:t>See Answer Key</a:t>
            </a:r>
            <a:endParaRPr lang="en-US" sz="500" dirty="0"/>
          </a:p>
        </p:txBody>
      </p:sp>
      <p:cxnSp>
        <p:nvCxnSpPr>
          <p:cNvPr id="70" name="Curved Connector 69"/>
          <p:cNvCxnSpPr>
            <a:stCxn id="349" idx="3"/>
            <a:endCxn id="354" idx="3"/>
          </p:cNvCxnSpPr>
          <p:nvPr/>
        </p:nvCxnSpPr>
        <p:spPr>
          <a:xfrm flipH="1">
            <a:off x="9832010" y="5055788"/>
            <a:ext cx="1622027" cy="1121007"/>
          </a:xfrm>
          <a:prstGeom prst="curvedConnector3">
            <a:avLst>
              <a:gd name="adj1" fmla="val -19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12" idx="3"/>
            <a:endCxn id="354" idx="1"/>
          </p:cNvCxnSpPr>
          <p:nvPr/>
        </p:nvCxnSpPr>
        <p:spPr>
          <a:xfrm>
            <a:off x="8171647" y="5313450"/>
            <a:ext cx="842215" cy="863345"/>
          </a:xfrm>
          <a:prstGeom prst="curvedConnector3">
            <a:avLst>
              <a:gd name="adj1" fmla="val 33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411" idx="1"/>
            <a:endCxn id="371" idx="2"/>
          </p:cNvCxnSpPr>
          <p:nvPr/>
        </p:nvCxnSpPr>
        <p:spPr>
          <a:xfrm rot="10800000">
            <a:off x="7801445" y="5461923"/>
            <a:ext cx="1232562" cy="11874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Rectangle 412"/>
          <p:cNvSpPr/>
          <p:nvPr/>
        </p:nvSpPr>
        <p:spPr>
          <a:xfrm>
            <a:off x="4751476" y="5334280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/>
          <p:nvPr/>
        </p:nvSpPr>
        <p:spPr>
          <a:xfrm>
            <a:off x="4676132" y="5353009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TextBox 414"/>
          <p:cNvSpPr txBox="1"/>
          <p:nvPr/>
        </p:nvSpPr>
        <p:spPr>
          <a:xfrm>
            <a:off x="4659927" y="5185798"/>
            <a:ext cx="4459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Immediately</a:t>
            </a:r>
            <a:endParaRPr lang="en-US" sz="400" dirty="0"/>
          </a:p>
        </p:txBody>
      </p:sp>
      <p:sp>
        <p:nvSpPr>
          <p:cNvPr id="416" name="TextBox 415"/>
          <p:cNvSpPr txBox="1"/>
          <p:nvPr/>
        </p:nvSpPr>
        <p:spPr>
          <a:xfrm>
            <a:off x="4683504" y="5295808"/>
            <a:ext cx="4090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Date</a:t>
            </a:r>
            <a:endParaRPr lang="en-US" sz="400" dirty="0"/>
          </a:p>
        </p:txBody>
      </p:sp>
      <p:sp>
        <p:nvSpPr>
          <p:cNvPr id="417" name="Oval 416"/>
          <p:cNvSpPr/>
          <p:nvPr/>
        </p:nvSpPr>
        <p:spPr>
          <a:xfrm>
            <a:off x="4676132" y="5243427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4484255" y="5484275"/>
            <a:ext cx="54910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Add Questions</a:t>
            </a:r>
            <a:endParaRPr lang="en-US" sz="400" dirty="0"/>
          </a:p>
        </p:txBody>
      </p:sp>
      <p:sp>
        <p:nvSpPr>
          <p:cNvPr id="424" name="Rectangle 423"/>
          <p:cNvSpPr/>
          <p:nvPr/>
        </p:nvSpPr>
        <p:spPr>
          <a:xfrm>
            <a:off x="4553995" y="5509556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/>
          <p:cNvSpPr txBox="1"/>
          <p:nvPr/>
        </p:nvSpPr>
        <p:spPr>
          <a:xfrm>
            <a:off x="4252449" y="5184128"/>
            <a:ext cx="5052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Show Answers:</a:t>
            </a:r>
            <a:endParaRPr lang="en-US" sz="400" dirty="0"/>
          </a:p>
        </p:txBody>
      </p:sp>
      <p:sp>
        <p:nvSpPr>
          <p:cNvPr id="429" name="Rectangle 428"/>
          <p:cNvSpPr/>
          <p:nvPr/>
        </p:nvSpPr>
        <p:spPr>
          <a:xfrm>
            <a:off x="2865510" y="3767675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/>
          <p:cNvSpPr/>
          <p:nvPr/>
        </p:nvSpPr>
        <p:spPr>
          <a:xfrm>
            <a:off x="2790166" y="3786404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TextBox 453"/>
          <p:cNvSpPr txBox="1"/>
          <p:nvPr/>
        </p:nvSpPr>
        <p:spPr>
          <a:xfrm>
            <a:off x="2773961" y="3619193"/>
            <a:ext cx="4459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Immediately</a:t>
            </a:r>
            <a:endParaRPr lang="en-US" sz="400" dirty="0"/>
          </a:p>
        </p:txBody>
      </p:sp>
      <p:sp>
        <p:nvSpPr>
          <p:cNvPr id="456" name="TextBox 455"/>
          <p:cNvSpPr txBox="1"/>
          <p:nvPr/>
        </p:nvSpPr>
        <p:spPr>
          <a:xfrm>
            <a:off x="2797538" y="3729203"/>
            <a:ext cx="4090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Enter Date</a:t>
            </a:r>
            <a:endParaRPr lang="en-US" sz="400" dirty="0"/>
          </a:p>
        </p:txBody>
      </p:sp>
      <p:sp>
        <p:nvSpPr>
          <p:cNvPr id="457" name="Oval 456"/>
          <p:cNvSpPr/>
          <p:nvPr/>
        </p:nvSpPr>
        <p:spPr>
          <a:xfrm>
            <a:off x="2790166" y="3676822"/>
            <a:ext cx="45719" cy="45719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TextBox 457"/>
          <p:cNvSpPr txBox="1"/>
          <p:nvPr/>
        </p:nvSpPr>
        <p:spPr>
          <a:xfrm>
            <a:off x="2366483" y="3617523"/>
            <a:ext cx="5052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Show Answers:</a:t>
            </a:r>
            <a:endParaRPr lang="en-US" sz="400" dirty="0"/>
          </a:p>
        </p:txBody>
      </p:sp>
      <p:sp>
        <p:nvSpPr>
          <p:cNvPr id="459" name="TextBox 458"/>
          <p:cNvSpPr txBox="1"/>
          <p:nvPr/>
        </p:nvSpPr>
        <p:spPr>
          <a:xfrm>
            <a:off x="3338407" y="5354706"/>
            <a:ext cx="63190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Add/Remove Choices</a:t>
            </a:r>
            <a:endParaRPr lang="en-US" sz="400" dirty="0"/>
          </a:p>
        </p:txBody>
      </p:sp>
      <p:sp>
        <p:nvSpPr>
          <p:cNvPr id="120" name="Plus 119"/>
          <p:cNvSpPr/>
          <p:nvPr/>
        </p:nvSpPr>
        <p:spPr>
          <a:xfrm>
            <a:off x="3879609" y="5403883"/>
            <a:ext cx="52903" cy="55533"/>
          </a:xfrm>
          <a:prstGeom prst="mathPl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inus 121"/>
          <p:cNvSpPr/>
          <p:nvPr/>
        </p:nvSpPr>
        <p:spPr>
          <a:xfrm>
            <a:off x="3355940" y="5412377"/>
            <a:ext cx="57040" cy="45719"/>
          </a:xfrm>
          <a:prstGeom prst="mathMin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/>
          <p:cNvSpPr txBox="1"/>
          <p:nvPr/>
        </p:nvSpPr>
        <p:spPr>
          <a:xfrm>
            <a:off x="1502956" y="3793952"/>
            <a:ext cx="63190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Add/Remove Choices</a:t>
            </a:r>
            <a:endParaRPr lang="en-US" sz="400" dirty="0"/>
          </a:p>
        </p:txBody>
      </p:sp>
      <p:sp>
        <p:nvSpPr>
          <p:cNvPr id="461" name="Plus 460"/>
          <p:cNvSpPr/>
          <p:nvPr/>
        </p:nvSpPr>
        <p:spPr>
          <a:xfrm>
            <a:off x="2044158" y="3843129"/>
            <a:ext cx="52903" cy="55533"/>
          </a:xfrm>
          <a:prstGeom prst="mathPl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Minus 461"/>
          <p:cNvSpPr/>
          <p:nvPr/>
        </p:nvSpPr>
        <p:spPr>
          <a:xfrm>
            <a:off x="1520489" y="3851623"/>
            <a:ext cx="57040" cy="45719"/>
          </a:xfrm>
          <a:prstGeom prst="mathMinus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TextBox 463"/>
          <p:cNvSpPr txBox="1"/>
          <p:nvPr/>
        </p:nvSpPr>
        <p:spPr>
          <a:xfrm>
            <a:off x="3550174" y="3642167"/>
            <a:ext cx="49617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View Grades</a:t>
            </a:r>
            <a:endParaRPr lang="en-US" sz="470" dirty="0"/>
          </a:p>
        </p:txBody>
      </p:sp>
      <p:sp>
        <p:nvSpPr>
          <p:cNvPr id="466" name="Rectangle 465"/>
          <p:cNvSpPr/>
          <p:nvPr/>
        </p:nvSpPr>
        <p:spPr>
          <a:xfrm>
            <a:off x="2398182" y="1542114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8" name="TextBox 467"/>
          <p:cNvSpPr txBox="1"/>
          <p:nvPr/>
        </p:nvSpPr>
        <p:spPr>
          <a:xfrm>
            <a:off x="2520174" y="1542425"/>
            <a:ext cx="63142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Student Grades</a:t>
            </a:r>
            <a:endParaRPr lang="en-US" sz="500" dirty="0"/>
          </a:p>
        </p:txBody>
      </p:sp>
      <p:cxnSp>
        <p:nvCxnSpPr>
          <p:cNvPr id="470" name="Straight Connector 469"/>
          <p:cNvCxnSpPr/>
          <p:nvPr/>
        </p:nvCxnSpPr>
        <p:spPr>
          <a:xfrm>
            <a:off x="2402178" y="1692206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2394232" y="1873493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1</a:t>
            </a:r>
            <a:endParaRPr lang="en-US" sz="400" dirty="0"/>
          </a:p>
        </p:txBody>
      </p:sp>
      <p:sp>
        <p:nvSpPr>
          <p:cNvPr id="472" name="Rectangle 471"/>
          <p:cNvSpPr/>
          <p:nvPr/>
        </p:nvSpPr>
        <p:spPr>
          <a:xfrm>
            <a:off x="2441002" y="1900469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Box 472"/>
          <p:cNvSpPr txBox="1"/>
          <p:nvPr/>
        </p:nvSpPr>
        <p:spPr>
          <a:xfrm>
            <a:off x="2394232" y="2002595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2</a:t>
            </a:r>
            <a:endParaRPr lang="en-US" sz="400" dirty="0"/>
          </a:p>
        </p:txBody>
      </p:sp>
      <p:sp>
        <p:nvSpPr>
          <p:cNvPr id="474" name="Rectangle 473"/>
          <p:cNvSpPr/>
          <p:nvPr/>
        </p:nvSpPr>
        <p:spPr>
          <a:xfrm>
            <a:off x="2441002" y="202957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TextBox 474"/>
          <p:cNvSpPr txBox="1"/>
          <p:nvPr/>
        </p:nvSpPr>
        <p:spPr>
          <a:xfrm>
            <a:off x="2394232" y="2130899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3</a:t>
            </a:r>
            <a:endParaRPr lang="en-US" sz="400" dirty="0"/>
          </a:p>
        </p:txBody>
      </p:sp>
      <p:sp>
        <p:nvSpPr>
          <p:cNvPr id="477" name="Rectangle 476"/>
          <p:cNvSpPr/>
          <p:nvPr/>
        </p:nvSpPr>
        <p:spPr>
          <a:xfrm>
            <a:off x="2441002" y="2157875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TextBox 477"/>
          <p:cNvSpPr txBox="1"/>
          <p:nvPr/>
        </p:nvSpPr>
        <p:spPr>
          <a:xfrm>
            <a:off x="2394232" y="2265820"/>
            <a:ext cx="42362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 smtClean="0"/>
              <a:t>Student 4</a:t>
            </a:r>
            <a:endParaRPr lang="en-US" sz="400" dirty="0"/>
          </a:p>
        </p:txBody>
      </p:sp>
      <p:sp>
        <p:nvSpPr>
          <p:cNvPr id="479" name="Rectangle 478"/>
          <p:cNvSpPr/>
          <p:nvPr/>
        </p:nvSpPr>
        <p:spPr>
          <a:xfrm>
            <a:off x="2441002" y="2292796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TextBox 479"/>
          <p:cNvSpPr txBox="1"/>
          <p:nvPr/>
        </p:nvSpPr>
        <p:spPr>
          <a:xfrm>
            <a:off x="2385446" y="1765720"/>
            <a:ext cx="53681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Student Name</a:t>
            </a:r>
            <a:endParaRPr lang="en-US" sz="400" u="sng" dirty="0"/>
          </a:p>
        </p:txBody>
      </p:sp>
      <p:sp>
        <p:nvSpPr>
          <p:cNvPr id="486" name="TextBox 485"/>
          <p:cNvSpPr txBox="1"/>
          <p:nvPr/>
        </p:nvSpPr>
        <p:spPr>
          <a:xfrm>
            <a:off x="2901052" y="1765112"/>
            <a:ext cx="39033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u="sng" dirty="0" smtClean="0"/>
              <a:t>Score</a:t>
            </a:r>
            <a:endParaRPr lang="en-US" sz="400" u="sng" dirty="0"/>
          </a:p>
        </p:txBody>
      </p:sp>
      <p:sp>
        <p:nvSpPr>
          <p:cNvPr id="487" name="TextBox 486"/>
          <p:cNvSpPr txBox="1"/>
          <p:nvPr/>
        </p:nvSpPr>
        <p:spPr>
          <a:xfrm>
            <a:off x="2890607" y="1859820"/>
            <a:ext cx="3181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100</a:t>
            </a:r>
            <a:endParaRPr lang="en-US" sz="400" b="1" dirty="0" smtClean="0"/>
          </a:p>
        </p:txBody>
      </p:sp>
      <p:sp>
        <p:nvSpPr>
          <p:cNvPr id="488" name="TextBox 487"/>
          <p:cNvSpPr txBox="1"/>
          <p:nvPr/>
        </p:nvSpPr>
        <p:spPr>
          <a:xfrm>
            <a:off x="2891434" y="1988323"/>
            <a:ext cx="31735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95</a:t>
            </a:r>
            <a:endParaRPr lang="en-US" sz="400" b="1" dirty="0" smtClean="0"/>
          </a:p>
        </p:txBody>
      </p:sp>
      <p:sp>
        <p:nvSpPr>
          <p:cNvPr id="489" name="TextBox 488"/>
          <p:cNvSpPr txBox="1"/>
          <p:nvPr/>
        </p:nvSpPr>
        <p:spPr>
          <a:xfrm>
            <a:off x="2890608" y="2123500"/>
            <a:ext cx="3015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100</a:t>
            </a:r>
            <a:endParaRPr lang="en-US" sz="400" b="1" dirty="0" smtClean="0"/>
          </a:p>
        </p:txBody>
      </p:sp>
      <p:sp>
        <p:nvSpPr>
          <p:cNvPr id="490" name="TextBox 489"/>
          <p:cNvSpPr txBox="1"/>
          <p:nvPr/>
        </p:nvSpPr>
        <p:spPr>
          <a:xfrm>
            <a:off x="2905208" y="2259766"/>
            <a:ext cx="2805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 smtClean="0"/>
              <a:t>80</a:t>
            </a:r>
            <a:endParaRPr lang="en-US" sz="400" b="1" dirty="0" smtClean="0"/>
          </a:p>
        </p:txBody>
      </p:sp>
      <p:sp>
        <p:nvSpPr>
          <p:cNvPr id="491" name="TextBox 490"/>
          <p:cNvSpPr txBox="1"/>
          <p:nvPr/>
        </p:nvSpPr>
        <p:spPr>
          <a:xfrm>
            <a:off x="2418327" y="2527658"/>
            <a:ext cx="777857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Return to Quiz Details</a:t>
            </a:r>
            <a:endParaRPr lang="en-US" sz="500" dirty="0"/>
          </a:p>
        </p:txBody>
      </p:sp>
      <p:cxnSp>
        <p:nvCxnSpPr>
          <p:cNvPr id="128" name="Curved Connector 127"/>
          <p:cNvCxnSpPr>
            <a:stCxn id="464" idx="1"/>
            <a:endCxn id="466" idx="3"/>
          </p:cNvCxnSpPr>
          <p:nvPr/>
        </p:nvCxnSpPr>
        <p:spPr>
          <a:xfrm rot="10800000">
            <a:off x="3216330" y="2139684"/>
            <a:ext cx="333844" cy="15939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491" idx="3"/>
            <a:endCxn id="306" idx="0"/>
          </p:cNvCxnSpPr>
          <p:nvPr/>
        </p:nvCxnSpPr>
        <p:spPr>
          <a:xfrm>
            <a:off x="3196184" y="2612297"/>
            <a:ext cx="594288" cy="2669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/>
          <p:cNvSpPr txBox="1"/>
          <p:nvPr/>
        </p:nvSpPr>
        <p:spPr>
          <a:xfrm>
            <a:off x="3554192" y="3439237"/>
            <a:ext cx="496173" cy="164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70" dirty="0" smtClean="0"/>
              <a:t>View </a:t>
            </a:r>
            <a:r>
              <a:rPr lang="en-US" sz="470" dirty="0" smtClean="0"/>
              <a:t>Stats</a:t>
            </a:r>
            <a:endParaRPr lang="en-US" sz="470" dirty="0"/>
          </a:p>
        </p:txBody>
      </p:sp>
      <p:grpSp>
        <p:nvGrpSpPr>
          <p:cNvPr id="380" name="Group 379"/>
          <p:cNvGrpSpPr/>
          <p:nvPr/>
        </p:nvGrpSpPr>
        <p:grpSpPr>
          <a:xfrm>
            <a:off x="257395" y="2811197"/>
            <a:ext cx="820975" cy="1195137"/>
            <a:chOff x="464439" y="2963387"/>
            <a:chExt cx="820975" cy="1195137"/>
          </a:xfrm>
        </p:grpSpPr>
        <p:sp>
          <p:nvSpPr>
            <p:cNvPr id="381" name="Rectangle 380"/>
            <p:cNvSpPr/>
            <p:nvPr/>
          </p:nvSpPr>
          <p:spPr>
            <a:xfrm>
              <a:off x="464439" y="2963387"/>
              <a:ext cx="818148" cy="11951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70" dirty="0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589149" y="2986019"/>
              <a:ext cx="574381" cy="1692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500" dirty="0" smtClean="0"/>
                <a:t>Question 1</a:t>
              </a:r>
              <a:endParaRPr lang="en-US" sz="500" dirty="0"/>
            </a:p>
          </p:txBody>
        </p:sp>
        <p:cxnSp>
          <p:nvCxnSpPr>
            <p:cNvPr id="481" name="Straight Connector 480"/>
            <p:cNvCxnSpPr/>
            <p:nvPr/>
          </p:nvCxnSpPr>
          <p:spPr>
            <a:xfrm>
              <a:off x="467266" y="3203833"/>
              <a:ext cx="8181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Rectangle 481"/>
          <p:cNvSpPr/>
          <p:nvPr/>
        </p:nvSpPr>
        <p:spPr>
          <a:xfrm>
            <a:off x="164331" y="1415013"/>
            <a:ext cx="818148" cy="119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" dirty="0"/>
          </a:p>
        </p:txBody>
      </p:sp>
      <p:sp>
        <p:nvSpPr>
          <p:cNvPr id="484" name="TextBox 483"/>
          <p:cNvSpPr txBox="1"/>
          <p:nvPr/>
        </p:nvSpPr>
        <p:spPr>
          <a:xfrm>
            <a:off x="286214" y="1442000"/>
            <a:ext cx="574381" cy="169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Quiz Statistics</a:t>
            </a:r>
            <a:endParaRPr lang="en-US" sz="500" dirty="0"/>
          </a:p>
        </p:txBody>
      </p:sp>
      <p:cxnSp>
        <p:nvCxnSpPr>
          <p:cNvPr id="485" name="Straight Connector 484"/>
          <p:cNvCxnSpPr/>
          <p:nvPr/>
        </p:nvCxnSpPr>
        <p:spPr>
          <a:xfrm>
            <a:off x="164331" y="1659814"/>
            <a:ext cx="81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Rectangle 491"/>
          <p:cNvSpPr/>
          <p:nvPr/>
        </p:nvSpPr>
        <p:spPr>
          <a:xfrm>
            <a:off x="273231" y="2012582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0" dirty="0"/>
          </a:p>
        </p:txBody>
      </p:sp>
      <p:sp>
        <p:nvSpPr>
          <p:cNvPr id="493" name="Rectangle 492"/>
          <p:cNvSpPr/>
          <p:nvPr/>
        </p:nvSpPr>
        <p:spPr>
          <a:xfrm>
            <a:off x="273231" y="2141684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TextBox 493"/>
          <p:cNvSpPr txBox="1"/>
          <p:nvPr/>
        </p:nvSpPr>
        <p:spPr>
          <a:xfrm>
            <a:off x="226461" y="2243012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3</a:t>
            </a:r>
            <a:endParaRPr lang="en-US" sz="400" dirty="0"/>
          </a:p>
        </p:txBody>
      </p:sp>
      <p:sp>
        <p:nvSpPr>
          <p:cNvPr id="495" name="TextBox 494"/>
          <p:cNvSpPr txBox="1"/>
          <p:nvPr/>
        </p:nvSpPr>
        <p:spPr>
          <a:xfrm>
            <a:off x="226461" y="2377933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4</a:t>
            </a:r>
            <a:endParaRPr lang="en-US" sz="400" dirty="0"/>
          </a:p>
        </p:txBody>
      </p:sp>
      <p:sp>
        <p:nvSpPr>
          <p:cNvPr id="496" name="Rectangle 495"/>
          <p:cNvSpPr/>
          <p:nvPr/>
        </p:nvSpPr>
        <p:spPr>
          <a:xfrm>
            <a:off x="273231" y="2272201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/>
          <p:nvPr/>
        </p:nvSpPr>
        <p:spPr>
          <a:xfrm>
            <a:off x="268031" y="2399054"/>
            <a:ext cx="365938" cy="95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TextBox 497"/>
          <p:cNvSpPr txBox="1"/>
          <p:nvPr/>
        </p:nvSpPr>
        <p:spPr>
          <a:xfrm>
            <a:off x="226461" y="2112494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</a:t>
            </a:r>
            <a:r>
              <a:rPr lang="en-US" sz="400" dirty="0" smtClean="0"/>
              <a:t>2</a:t>
            </a:r>
            <a:endParaRPr lang="en-US" sz="400" dirty="0"/>
          </a:p>
        </p:txBody>
      </p:sp>
      <p:sp>
        <p:nvSpPr>
          <p:cNvPr id="500" name="TextBox 499"/>
          <p:cNvSpPr txBox="1"/>
          <p:nvPr/>
        </p:nvSpPr>
        <p:spPr>
          <a:xfrm>
            <a:off x="226460" y="198662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Question </a:t>
            </a:r>
            <a:r>
              <a:rPr lang="en-US" sz="400" dirty="0"/>
              <a:t>1</a:t>
            </a:r>
            <a:endParaRPr lang="en-US" sz="400" dirty="0"/>
          </a:p>
        </p:txBody>
      </p:sp>
      <p:sp>
        <p:nvSpPr>
          <p:cNvPr id="501" name="TextBox 500"/>
          <p:cNvSpPr txBox="1"/>
          <p:nvPr/>
        </p:nvSpPr>
        <p:spPr>
          <a:xfrm>
            <a:off x="176971" y="1673661"/>
            <a:ext cx="375424" cy="16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0" dirty="0" smtClean="0"/>
              <a:t>Sort by:</a:t>
            </a:r>
            <a:endParaRPr lang="en-US" sz="470" dirty="0"/>
          </a:p>
        </p:txBody>
      </p:sp>
      <p:sp>
        <p:nvSpPr>
          <p:cNvPr id="503" name="Rectangle 502"/>
          <p:cNvSpPr/>
          <p:nvPr/>
        </p:nvSpPr>
        <p:spPr>
          <a:xfrm>
            <a:off x="519127" y="1710188"/>
            <a:ext cx="365938" cy="190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TextBox 503"/>
          <p:cNvSpPr txBox="1"/>
          <p:nvPr/>
        </p:nvSpPr>
        <p:spPr>
          <a:xfrm>
            <a:off x="469044" y="1695602"/>
            <a:ext cx="551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Average Time (high to low)</a:t>
            </a:r>
            <a:endParaRPr lang="en-US" sz="400" dirty="0"/>
          </a:p>
        </p:txBody>
      </p:sp>
      <p:cxnSp>
        <p:nvCxnSpPr>
          <p:cNvPr id="506" name="Curved Connector 505"/>
          <p:cNvCxnSpPr/>
          <p:nvPr/>
        </p:nvCxnSpPr>
        <p:spPr>
          <a:xfrm>
            <a:off x="879444" y="1755991"/>
            <a:ext cx="43323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20650" y="1444402"/>
            <a:ext cx="57438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Average Time (high to low)</a:t>
            </a:r>
            <a:endParaRPr lang="en-US" sz="500" dirty="0"/>
          </a:p>
        </p:txBody>
      </p:sp>
      <p:sp>
        <p:nvSpPr>
          <p:cNvPr id="508" name="TextBox 507"/>
          <p:cNvSpPr txBox="1"/>
          <p:nvPr/>
        </p:nvSpPr>
        <p:spPr>
          <a:xfrm>
            <a:off x="1320648" y="1925072"/>
            <a:ext cx="574381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Percent correct (high to low)</a:t>
            </a:r>
            <a:endParaRPr lang="en-US" sz="500" dirty="0"/>
          </a:p>
        </p:txBody>
      </p:sp>
      <p:sp>
        <p:nvSpPr>
          <p:cNvPr id="509" name="TextBox 508"/>
          <p:cNvSpPr txBox="1"/>
          <p:nvPr/>
        </p:nvSpPr>
        <p:spPr>
          <a:xfrm>
            <a:off x="1320647" y="2261263"/>
            <a:ext cx="574381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Percent correct (low to high)</a:t>
            </a:r>
            <a:endParaRPr lang="en-US" sz="500" dirty="0"/>
          </a:p>
        </p:txBody>
      </p:sp>
      <p:sp>
        <p:nvSpPr>
          <p:cNvPr id="510" name="TextBox 509"/>
          <p:cNvSpPr txBox="1"/>
          <p:nvPr/>
        </p:nvSpPr>
        <p:spPr>
          <a:xfrm>
            <a:off x="1320647" y="1690623"/>
            <a:ext cx="574381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" dirty="0" smtClean="0"/>
              <a:t>Average Time (low to high)</a:t>
            </a:r>
            <a:endParaRPr lang="en-US" sz="500" dirty="0"/>
          </a:p>
        </p:txBody>
      </p:sp>
      <p:sp>
        <p:nvSpPr>
          <p:cNvPr id="511" name="TextBox 510"/>
          <p:cNvSpPr txBox="1"/>
          <p:nvPr/>
        </p:nvSpPr>
        <p:spPr>
          <a:xfrm>
            <a:off x="579563" y="198311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512" name="TextBox 511"/>
          <p:cNvSpPr txBox="1"/>
          <p:nvPr/>
        </p:nvSpPr>
        <p:spPr>
          <a:xfrm>
            <a:off x="579560" y="2115729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513" name="TextBox 512"/>
          <p:cNvSpPr txBox="1"/>
          <p:nvPr/>
        </p:nvSpPr>
        <p:spPr>
          <a:xfrm>
            <a:off x="573384" y="2240375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514" name="TextBox 513"/>
          <p:cNvSpPr txBox="1"/>
          <p:nvPr/>
        </p:nvSpPr>
        <p:spPr>
          <a:xfrm>
            <a:off x="574270" y="2356484"/>
            <a:ext cx="55156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Example time</a:t>
            </a:r>
            <a:endParaRPr lang="en-US" sz="400" dirty="0"/>
          </a:p>
        </p:txBody>
      </p:sp>
      <p:sp>
        <p:nvSpPr>
          <p:cNvPr id="515" name="TextBox 514"/>
          <p:cNvSpPr txBox="1"/>
          <p:nvPr/>
        </p:nvSpPr>
        <p:spPr>
          <a:xfrm>
            <a:off x="226460" y="339129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1</a:t>
            </a:r>
            <a:endParaRPr lang="en-US" sz="400" dirty="0"/>
          </a:p>
        </p:txBody>
      </p:sp>
      <p:sp>
        <p:nvSpPr>
          <p:cNvPr id="516" name="Rectangle 515"/>
          <p:cNvSpPr/>
          <p:nvPr/>
        </p:nvSpPr>
        <p:spPr>
          <a:xfrm>
            <a:off x="306585" y="3426654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6"/>
          <p:cNvSpPr txBox="1"/>
          <p:nvPr/>
        </p:nvSpPr>
        <p:spPr>
          <a:xfrm>
            <a:off x="226460" y="3502147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2</a:t>
            </a:r>
            <a:endParaRPr lang="en-US" sz="400" dirty="0"/>
          </a:p>
        </p:txBody>
      </p:sp>
      <p:sp>
        <p:nvSpPr>
          <p:cNvPr id="518" name="Rectangle 517"/>
          <p:cNvSpPr/>
          <p:nvPr/>
        </p:nvSpPr>
        <p:spPr>
          <a:xfrm>
            <a:off x="306585" y="3537510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TextBox 518"/>
          <p:cNvSpPr txBox="1"/>
          <p:nvPr/>
        </p:nvSpPr>
        <p:spPr>
          <a:xfrm>
            <a:off x="226460" y="3614252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3</a:t>
            </a:r>
            <a:endParaRPr lang="en-US" sz="400" dirty="0"/>
          </a:p>
        </p:txBody>
      </p:sp>
      <p:sp>
        <p:nvSpPr>
          <p:cNvPr id="520" name="Rectangle 519"/>
          <p:cNvSpPr/>
          <p:nvPr/>
        </p:nvSpPr>
        <p:spPr>
          <a:xfrm>
            <a:off x="306585" y="3649615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TextBox 520"/>
          <p:cNvSpPr txBox="1"/>
          <p:nvPr/>
        </p:nvSpPr>
        <p:spPr>
          <a:xfrm>
            <a:off x="226460" y="3723657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Choice 4</a:t>
            </a:r>
            <a:endParaRPr lang="en-US" sz="400" dirty="0"/>
          </a:p>
        </p:txBody>
      </p:sp>
      <p:sp>
        <p:nvSpPr>
          <p:cNvPr id="522" name="Rectangle 521"/>
          <p:cNvSpPr/>
          <p:nvPr/>
        </p:nvSpPr>
        <p:spPr>
          <a:xfrm>
            <a:off x="306585" y="3759020"/>
            <a:ext cx="307225" cy="769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613810" y="3386531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524" name="TextBox 523"/>
          <p:cNvSpPr txBox="1"/>
          <p:nvPr/>
        </p:nvSpPr>
        <p:spPr>
          <a:xfrm>
            <a:off x="609817" y="3499038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525" name="TextBox 524"/>
          <p:cNvSpPr txBox="1"/>
          <p:nvPr/>
        </p:nvSpPr>
        <p:spPr>
          <a:xfrm>
            <a:off x="605824" y="3612799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526" name="TextBox 525"/>
          <p:cNvSpPr txBox="1"/>
          <p:nvPr/>
        </p:nvSpPr>
        <p:spPr>
          <a:xfrm>
            <a:off x="605824" y="3718167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% answered</a:t>
            </a:r>
            <a:endParaRPr lang="en-US" sz="400" dirty="0"/>
          </a:p>
        </p:txBody>
      </p:sp>
      <p:sp>
        <p:nvSpPr>
          <p:cNvPr id="527" name="TextBox 526"/>
          <p:cNvSpPr txBox="1"/>
          <p:nvPr/>
        </p:nvSpPr>
        <p:spPr>
          <a:xfrm>
            <a:off x="283271" y="3146782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Average time of competition</a:t>
            </a:r>
            <a:r>
              <a:rPr lang="en-US" sz="400" dirty="0" smtClean="0"/>
              <a:t>:</a:t>
            </a:r>
          </a:p>
          <a:p>
            <a:r>
              <a:rPr lang="en-US" sz="400" dirty="0" smtClean="0"/>
              <a:t>Example time </a:t>
            </a:r>
            <a:endParaRPr lang="en-US" sz="400" dirty="0"/>
          </a:p>
        </p:txBody>
      </p:sp>
      <p:cxnSp>
        <p:nvCxnSpPr>
          <p:cNvPr id="528" name="Curved Connector 527"/>
          <p:cNvCxnSpPr>
            <a:stCxn id="500" idx="1"/>
            <a:endCxn id="382" idx="1"/>
          </p:cNvCxnSpPr>
          <p:nvPr/>
        </p:nvCxnSpPr>
        <p:spPr>
          <a:xfrm rot="10800000" flipH="1" flipV="1">
            <a:off x="226459" y="2063568"/>
            <a:ext cx="155645" cy="854899"/>
          </a:xfrm>
          <a:prstGeom prst="curvedConnector3">
            <a:avLst>
              <a:gd name="adj1" fmla="val -146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379" idx="3"/>
          </p:cNvCxnSpPr>
          <p:nvPr/>
        </p:nvCxnSpPr>
        <p:spPr>
          <a:xfrm flipH="1" flipV="1">
            <a:off x="982479" y="1415013"/>
            <a:ext cx="3067886" cy="2106554"/>
          </a:xfrm>
          <a:prstGeom prst="curvedConnector3">
            <a:avLst>
              <a:gd name="adj1" fmla="val -10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8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529</Words>
  <Application>Microsoft Office PowerPoint</Application>
  <PresentationFormat>Widescreen</PresentationFormat>
  <Paragraphs>215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VCU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Jeremy Price</cp:lastModifiedBy>
  <cp:revision>67</cp:revision>
  <cp:lastPrinted>2018-02-13T15:46:02Z</cp:lastPrinted>
  <dcterms:created xsi:type="dcterms:W3CDTF">2018-02-05T16:41:43Z</dcterms:created>
  <dcterms:modified xsi:type="dcterms:W3CDTF">2018-02-13T22:08:02Z</dcterms:modified>
</cp:coreProperties>
</file>