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3980" autoAdjust="0"/>
  </p:normalViewPr>
  <p:slideViewPr>
    <p:cSldViewPr snapToGrid="0">
      <p:cViewPr>
        <p:scale>
          <a:sx n="150" d="100"/>
          <a:sy n="150" d="100"/>
        </p:scale>
        <p:origin x="-1858" y="-1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3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2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1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9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5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1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0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8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6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5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214F2-79A4-4F5D-80CF-7CDFA110A4E0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8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39915" y="761305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42698" y="932254"/>
            <a:ext cx="411956" cy="2928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42698" y="1248961"/>
            <a:ext cx="43576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Login as: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8410" y="1442051"/>
            <a:ext cx="464343" cy="128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28410" y="1648510"/>
            <a:ext cx="464343" cy="128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356985" y="1421705"/>
            <a:ext cx="43576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Teacher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56985" y="1618264"/>
            <a:ext cx="43576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Student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36005" y="2287366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38788" y="2968113"/>
            <a:ext cx="464343" cy="128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638788" y="3185016"/>
            <a:ext cx="464343" cy="128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37912" y="2742103"/>
            <a:ext cx="464343" cy="128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676450" y="2721757"/>
            <a:ext cx="43576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Email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66487" y="2947766"/>
            <a:ext cx="43576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Password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67353" y="3177805"/>
            <a:ext cx="66912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Create New Account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95801" y="2289039"/>
            <a:ext cx="61924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Teacher Login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754654" y="2287366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957437" y="2968113"/>
            <a:ext cx="464343" cy="128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957437" y="3185016"/>
            <a:ext cx="464343" cy="128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956561" y="2742103"/>
            <a:ext cx="464343" cy="128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995099" y="2721757"/>
            <a:ext cx="43576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Email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85136" y="2947766"/>
            <a:ext cx="43576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Password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86002" y="3177805"/>
            <a:ext cx="66912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Create New Account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14450" y="2289039"/>
            <a:ext cx="61924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Student Login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129197" y="1053997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317151" y="1412210"/>
            <a:ext cx="464343" cy="128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316275" y="1809125"/>
            <a:ext cx="464343" cy="128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317151" y="1237959"/>
            <a:ext cx="464343" cy="128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316274" y="1217613"/>
            <a:ext cx="47518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Email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16274" y="1391863"/>
            <a:ext cx="46434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Password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16275" y="1796881"/>
            <a:ext cx="46434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Class Code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25207" y="1083325"/>
            <a:ext cx="81814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New Account Teacher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066431" y="1053997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269214" y="1734744"/>
            <a:ext cx="464343" cy="128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269214" y="1951647"/>
            <a:ext cx="464343" cy="128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268338" y="1508734"/>
            <a:ext cx="464343" cy="128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306876" y="1488388"/>
            <a:ext cx="43576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Email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296913" y="1714397"/>
            <a:ext cx="43576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Password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172524" y="1937712"/>
            <a:ext cx="66912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Class Code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66431" y="1101834"/>
            <a:ext cx="81814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New Account Student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317152" y="1605946"/>
            <a:ext cx="474306" cy="1287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327114" y="1596980"/>
            <a:ext cx="45350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Class Name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316273" y="2009273"/>
            <a:ext cx="464343" cy="130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316273" y="1987339"/>
            <a:ext cx="4643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Name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A6AD83-3E62-46CD-B6CB-1CB85A3F743D}"/>
              </a:ext>
            </a:extLst>
          </p:cNvPr>
          <p:cNvSpPr/>
          <p:nvPr/>
        </p:nvSpPr>
        <p:spPr>
          <a:xfrm>
            <a:off x="8091435" y="2742103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32C067F-8510-4BCD-9B8F-1C4C73EBBD78}"/>
              </a:ext>
            </a:extLst>
          </p:cNvPr>
          <p:cNvSpPr/>
          <p:nvPr/>
        </p:nvSpPr>
        <p:spPr>
          <a:xfrm>
            <a:off x="8251542" y="3512546"/>
            <a:ext cx="464343" cy="128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A83E27E-A603-4073-A1F7-5286E28A616D}"/>
              </a:ext>
            </a:extLst>
          </p:cNvPr>
          <p:cNvSpPr/>
          <p:nvPr/>
        </p:nvSpPr>
        <p:spPr>
          <a:xfrm>
            <a:off x="8250666" y="3286536"/>
            <a:ext cx="464343" cy="128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DA2F01-A40F-4346-B38D-0C0D35704C85}"/>
              </a:ext>
            </a:extLst>
          </p:cNvPr>
          <p:cNvSpPr txBox="1"/>
          <p:nvPr/>
        </p:nvSpPr>
        <p:spPr>
          <a:xfrm>
            <a:off x="8215451" y="3249309"/>
            <a:ext cx="6691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Choose Class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A4128B3-F128-4DE9-A434-373FDA68C0AC}"/>
              </a:ext>
            </a:extLst>
          </p:cNvPr>
          <p:cNvSpPr txBox="1"/>
          <p:nvPr/>
        </p:nvSpPr>
        <p:spPr>
          <a:xfrm>
            <a:off x="8182243" y="3496228"/>
            <a:ext cx="6850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Enter Class Code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4D63965-03B0-46E2-92E7-BE0A7AF51220}"/>
              </a:ext>
            </a:extLst>
          </p:cNvPr>
          <p:cNvSpPr txBox="1"/>
          <p:nvPr/>
        </p:nvSpPr>
        <p:spPr>
          <a:xfrm>
            <a:off x="8165880" y="2758201"/>
            <a:ext cx="619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Student Home Screen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2AFAFA7-2F33-418D-87B5-3BBA07693758}"/>
              </a:ext>
            </a:extLst>
          </p:cNvPr>
          <p:cNvSpPr/>
          <p:nvPr/>
        </p:nvSpPr>
        <p:spPr>
          <a:xfrm>
            <a:off x="4189705" y="2906742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BB6F8AA-6360-43B2-931A-B50066E7B58F}"/>
              </a:ext>
            </a:extLst>
          </p:cNvPr>
          <p:cNvSpPr/>
          <p:nvPr/>
        </p:nvSpPr>
        <p:spPr>
          <a:xfrm>
            <a:off x="4375849" y="3648860"/>
            <a:ext cx="464343" cy="128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087AE67-88E7-402E-9B8E-4991FCA48BFD}"/>
              </a:ext>
            </a:extLst>
          </p:cNvPr>
          <p:cNvSpPr/>
          <p:nvPr/>
        </p:nvSpPr>
        <p:spPr>
          <a:xfrm>
            <a:off x="4375849" y="3865763"/>
            <a:ext cx="464343" cy="128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ED748A-D3C7-4BB6-BA02-09FDE6EC92B6}"/>
              </a:ext>
            </a:extLst>
          </p:cNvPr>
          <p:cNvSpPr/>
          <p:nvPr/>
        </p:nvSpPr>
        <p:spPr>
          <a:xfrm>
            <a:off x="4374973" y="3422850"/>
            <a:ext cx="464343" cy="128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586CEFE-0EF5-4B5C-A0D5-D5EA2B88E7C5}"/>
              </a:ext>
            </a:extLst>
          </p:cNvPr>
          <p:cNvSpPr txBox="1"/>
          <p:nvPr/>
        </p:nvSpPr>
        <p:spPr>
          <a:xfrm>
            <a:off x="4353118" y="3628514"/>
            <a:ext cx="55630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Create class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0B74E4F-0AC5-4566-8635-9E59EF942417}"/>
              </a:ext>
            </a:extLst>
          </p:cNvPr>
          <p:cNvSpPr txBox="1"/>
          <p:nvPr/>
        </p:nvSpPr>
        <p:spPr>
          <a:xfrm>
            <a:off x="4353118" y="3397864"/>
            <a:ext cx="59681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Choose Class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6C02581-8364-4404-A534-900B34977F6E}"/>
              </a:ext>
            </a:extLst>
          </p:cNvPr>
          <p:cNvSpPr txBox="1"/>
          <p:nvPr/>
        </p:nvSpPr>
        <p:spPr>
          <a:xfrm>
            <a:off x="4382064" y="3853112"/>
            <a:ext cx="66912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Create Quiz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02A232-2E01-44B8-92D5-88D5E1FBEA52}"/>
              </a:ext>
            </a:extLst>
          </p:cNvPr>
          <p:cNvSpPr txBox="1"/>
          <p:nvPr/>
        </p:nvSpPr>
        <p:spPr>
          <a:xfrm>
            <a:off x="4299241" y="2915503"/>
            <a:ext cx="619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Teacher Home Screen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28CB0C1-49A0-4F53-BD40-9189FBB677C1}"/>
              </a:ext>
            </a:extLst>
          </p:cNvPr>
          <p:cNvSpPr/>
          <p:nvPr/>
        </p:nvSpPr>
        <p:spPr>
          <a:xfrm>
            <a:off x="5401464" y="4460890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2E45170-86A0-4625-BAAC-F418843913E0}"/>
              </a:ext>
            </a:extLst>
          </p:cNvPr>
          <p:cNvSpPr/>
          <p:nvPr/>
        </p:nvSpPr>
        <p:spPr>
          <a:xfrm>
            <a:off x="5560490" y="5203008"/>
            <a:ext cx="464343" cy="128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65B063A-5F68-4ADA-B75F-2B3CC953EC33}"/>
              </a:ext>
            </a:extLst>
          </p:cNvPr>
          <p:cNvSpPr/>
          <p:nvPr/>
        </p:nvSpPr>
        <p:spPr>
          <a:xfrm>
            <a:off x="5560490" y="5419911"/>
            <a:ext cx="464343" cy="128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7FA6063-2659-4DE4-8541-9D8DFD314D22}"/>
              </a:ext>
            </a:extLst>
          </p:cNvPr>
          <p:cNvSpPr/>
          <p:nvPr/>
        </p:nvSpPr>
        <p:spPr>
          <a:xfrm>
            <a:off x="5559614" y="4976998"/>
            <a:ext cx="464343" cy="128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AE691C3-FAFA-4E06-A435-7EECEDA61B22}"/>
              </a:ext>
            </a:extLst>
          </p:cNvPr>
          <p:cNvSpPr txBox="1"/>
          <p:nvPr/>
        </p:nvSpPr>
        <p:spPr>
          <a:xfrm>
            <a:off x="5537759" y="5182662"/>
            <a:ext cx="55630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Create class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171FD00-38FE-4A16-B0CA-AF1AD7258283}"/>
              </a:ext>
            </a:extLst>
          </p:cNvPr>
          <p:cNvSpPr txBox="1"/>
          <p:nvPr/>
        </p:nvSpPr>
        <p:spPr>
          <a:xfrm>
            <a:off x="5537759" y="4952012"/>
            <a:ext cx="59681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Choose Class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15C3607-7102-4245-A6CF-7C13D6406ADE}"/>
              </a:ext>
            </a:extLst>
          </p:cNvPr>
          <p:cNvSpPr txBox="1"/>
          <p:nvPr/>
        </p:nvSpPr>
        <p:spPr>
          <a:xfrm>
            <a:off x="5566705" y="5407260"/>
            <a:ext cx="66912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Create Quiz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3AE21A4-953C-43E5-A174-0CBC7D207BF1}"/>
              </a:ext>
            </a:extLst>
          </p:cNvPr>
          <p:cNvSpPr txBox="1"/>
          <p:nvPr/>
        </p:nvSpPr>
        <p:spPr>
          <a:xfrm>
            <a:off x="5483882" y="4469651"/>
            <a:ext cx="619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Teacher Home Screen</a:t>
            </a:r>
          </a:p>
        </p:txBody>
      </p: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F699207-65CE-44C9-8AEC-8474ED334E9F}"/>
              </a:ext>
            </a:extLst>
          </p:cNvPr>
          <p:cNvCxnSpPr>
            <a:stCxn id="9" idx="1"/>
          </p:cNvCxnSpPr>
          <p:nvPr/>
        </p:nvCxnSpPr>
        <p:spPr>
          <a:xfrm rot="10800000" flipV="1">
            <a:off x="5881287" y="1506343"/>
            <a:ext cx="475698" cy="7106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CC62601F-63E6-4B21-8E4A-2A4AA9D671A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792753" y="1702903"/>
            <a:ext cx="325106" cy="5462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4480FA73-0784-47F4-BD26-9F9AB4A35FA1}"/>
              </a:ext>
            </a:extLst>
          </p:cNvPr>
          <p:cNvCxnSpPr>
            <a:stCxn id="18" idx="1"/>
            <a:endCxn id="35" idx="3"/>
          </p:cNvCxnSpPr>
          <p:nvPr/>
        </p:nvCxnSpPr>
        <p:spPr>
          <a:xfrm rot="10800000">
            <a:off x="4943355" y="1167965"/>
            <a:ext cx="623998" cy="20867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789DECE4-BC3C-4DF9-B438-5B9C1A9686CF}"/>
              </a:ext>
            </a:extLst>
          </p:cNvPr>
          <p:cNvCxnSpPr>
            <a:cxnSpLocks/>
            <a:stCxn id="26" idx="3"/>
            <a:endCxn id="44" idx="1"/>
          </p:cNvCxnSpPr>
          <p:nvPr/>
        </p:nvCxnSpPr>
        <p:spPr>
          <a:xfrm flipV="1">
            <a:off x="7555130" y="1186473"/>
            <a:ext cx="511301" cy="20682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945531AC-0436-4F52-BF05-09EF19212C1F}"/>
              </a:ext>
            </a:extLst>
          </p:cNvPr>
          <p:cNvCxnSpPr>
            <a:stCxn id="36" idx="0"/>
            <a:endCxn id="4" idx="0"/>
          </p:cNvCxnSpPr>
          <p:nvPr/>
        </p:nvCxnSpPr>
        <p:spPr>
          <a:xfrm rot="16200000" flipV="1">
            <a:off x="7365901" y="-55607"/>
            <a:ext cx="292692" cy="1926516"/>
          </a:xfrm>
          <a:prstGeom prst="curvedConnector3">
            <a:avLst>
              <a:gd name="adj1" fmla="val 1781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E6289603-2B3C-49CA-8A7A-233D1AB7EE56}"/>
              </a:ext>
            </a:extLst>
          </p:cNvPr>
          <p:cNvCxnSpPr>
            <a:stCxn id="28" idx="0"/>
            <a:endCxn id="4" idx="0"/>
          </p:cNvCxnSpPr>
          <p:nvPr/>
        </p:nvCxnSpPr>
        <p:spPr>
          <a:xfrm rot="5400000" flipH="1" flipV="1">
            <a:off x="5397284" y="-97708"/>
            <a:ext cx="292692" cy="2010718"/>
          </a:xfrm>
          <a:prstGeom prst="curvedConnector3">
            <a:avLst>
              <a:gd name="adj1" fmla="val 1781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084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62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VCU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Tamara Pena</cp:lastModifiedBy>
  <cp:revision>15</cp:revision>
  <dcterms:created xsi:type="dcterms:W3CDTF">2018-02-05T16:41:43Z</dcterms:created>
  <dcterms:modified xsi:type="dcterms:W3CDTF">2018-02-09T00:35:17Z</dcterms:modified>
</cp:coreProperties>
</file>