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6837" autoAdjust="0"/>
  </p:normalViewPr>
  <p:slideViewPr>
    <p:cSldViewPr snapToGrid="0">
      <p:cViewPr>
        <p:scale>
          <a:sx n="100" d="100"/>
          <a:sy n="100" d="100"/>
        </p:scale>
        <p:origin x="10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C5091-0236-457B-A40E-F3FEAB02424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F301B-1D12-495B-B792-951D83FB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F301B-1D12-495B-B792-951D83FB54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5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9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5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14F2-79A4-4F5D-80CF-7CDFA110A4E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24767" y="187775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52206" y="2033715"/>
            <a:ext cx="574011" cy="292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Logo goes here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7550" y="2365409"/>
            <a:ext cx="435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Login as: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27729" y="3401272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33472" y="3403136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Teacher Login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39506" y="3403814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270332" y="3396098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Student Login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14049" y="217044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55403" y="2167133"/>
            <a:ext cx="8181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New </a:t>
            </a:r>
            <a:r>
              <a:rPr lang="en-US" sz="500" dirty="0" smtClean="0"/>
              <a:t>Teacher Account</a:t>
            </a:r>
            <a:endParaRPr lang="en-US" sz="500" dirty="0"/>
          </a:p>
        </p:txBody>
      </p:sp>
      <p:sp>
        <p:nvSpPr>
          <p:cNvPr id="36" name="Rectangle 35"/>
          <p:cNvSpPr/>
          <p:nvPr/>
        </p:nvSpPr>
        <p:spPr>
          <a:xfrm>
            <a:off x="7451283" y="217044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477977" y="2172319"/>
            <a:ext cx="8181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New </a:t>
            </a:r>
            <a:r>
              <a:rPr lang="en-US" sz="500" dirty="0" smtClean="0"/>
              <a:t>Student Account</a:t>
            </a:r>
            <a:endParaRPr lang="en-US" sz="500" dirty="0"/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F699207-65CE-44C9-8AEC-8474ED334E9F}"/>
              </a:ext>
            </a:extLst>
          </p:cNvPr>
          <p:cNvCxnSpPr>
            <a:stCxn id="129" idx="1"/>
            <a:endCxn id="11" idx="0"/>
          </p:cNvCxnSpPr>
          <p:nvPr/>
        </p:nvCxnSpPr>
        <p:spPr>
          <a:xfrm rot="10800000" flipV="1">
            <a:off x="5236803" y="2616902"/>
            <a:ext cx="462704" cy="784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CC62601F-63E6-4B21-8E4A-2A4AA9D671A2}"/>
              </a:ext>
            </a:extLst>
          </p:cNvPr>
          <p:cNvCxnSpPr>
            <a:cxnSpLocks/>
            <a:stCxn id="130" idx="3"/>
            <a:endCxn id="20" idx="0"/>
          </p:cNvCxnSpPr>
          <p:nvPr/>
        </p:nvCxnSpPr>
        <p:spPr>
          <a:xfrm>
            <a:off x="6177596" y="2863667"/>
            <a:ext cx="370984" cy="5401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4480FA73-0784-47F4-BD26-9F9AB4A35FA1}"/>
              </a:ext>
            </a:extLst>
          </p:cNvPr>
          <p:cNvCxnSpPr>
            <a:stCxn id="99" idx="1"/>
            <a:endCxn id="28" idx="3"/>
          </p:cNvCxnSpPr>
          <p:nvPr/>
        </p:nvCxnSpPr>
        <p:spPr>
          <a:xfrm rot="10800000">
            <a:off x="4332198" y="2768014"/>
            <a:ext cx="590601" cy="16010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789DECE4-BC3C-4DF9-B438-5B9C1A9686CF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6878735" y="2768014"/>
            <a:ext cx="572548" cy="15908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945531AC-0436-4F52-BF05-09EF19212C1F}"/>
              </a:ext>
            </a:extLst>
          </p:cNvPr>
          <p:cNvCxnSpPr>
            <a:stCxn id="36" idx="0"/>
            <a:endCxn id="4" idx="3"/>
          </p:cNvCxnSpPr>
          <p:nvPr/>
        </p:nvCxnSpPr>
        <p:spPr>
          <a:xfrm rot="16200000" flipH="1" flipV="1">
            <a:off x="6949197" y="1564162"/>
            <a:ext cx="304877" cy="1517442"/>
          </a:xfrm>
          <a:prstGeom prst="curvedConnector4">
            <a:avLst>
              <a:gd name="adj1" fmla="val -74981"/>
              <a:gd name="adj2" fmla="val 63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E6289603-2B3C-49CA-8A7A-233D1AB7EE56}"/>
              </a:ext>
            </a:extLst>
          </p:cNvPr>
          <p:cNvCxnSpPr>
            <a:stCxn id="28" idx="0"/>
            <a:endCxn id="4" idx="1"/>
          </p:cNvCxnSpPr>
          <p:nvPr/>
        </p:nvCxnSpPr>
        <p:spPr>
          <a:xfrm rot="16200000" flipH="1">
            <a:off x="4571506" y="1522061"/>
            <a:ext cx="304877" cy="1601644"/>
          </a:xfrm>
          <a:prstGeom prst="curvedConnector4">
            <a:avLst>
              <a:gd name="adj1" fmla="val -74981"/>
              <a:gd name="adj2" fmla="val 62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002573" y="3609737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94" name="TextBox 93"/>
          <p:cNvSpPr txBox="1"/>
          <p:nvPr/>
        </p:nvSpPr>
        <p:spPr>
          <a:xfrm>
            <a:off x="6332560" y="3607737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95" name="TextBox 94"/>
          <p:cNvSpPr txBox="1"/>
          <p:nvPr/>
        </p:nvSpPr>
        <p:spPr>
          <a:xfrm>
            <a:off x="5002573" y="3831949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96" name="TextBox 95"/>
          <p:cNvSpPr txBox="1"/>
          <p:nvPr/>
        </p:nvSpPr>
        <p:spPr>
          <a:xfrm>
            <a:off x="6332559" y="382956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97" name="TextBox 96"/>
          <p:cNvSpPr txBox="1"/>
          <p:nvPr/>
        </p:nvSpPr>
        <p:spPr>
          <a:xfrm>
            <a:off x="5002573" y="4061553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Login</a:t>
            </a:r>
            <a:endParaRPr lang="en-US" sz="500" dirty="0"/>
          </a:p>
        </p:txBody>
      </p:sp>
      <p:sp>
        <p:nvSpPr>
          <p:cNvPr id="99" name="TextBox 98"/>
          <p:cNvSpPr txBox="1"/>
          <p:nvPr/>
        </p:nvSpPr>
        <p:spPr>
          <a:xfrm>
            <a:off x="4922798" y="4292072"/>
            <a:ext cx="61426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Create New Account</a:t>
            </a:r>
            <a:endParaRPr lang="en-US" sz="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264470" y="4281957"/>
            <a:ext cx="61426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Create New Account</a:t>
            </a:r>
            <a:endParaRPr lang="en-US" sz="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701624" y="2389222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701624" y="263109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698220" y="2888569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Name</a:t>
            </a:r>
            <a:endParaRPr lang="en-US" sz="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643890" y="2387559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643891" y="2595681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643890" y="2804665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Name</a:t>
            </a:r>
            <a:endParaRPr lang="en-US" sz="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643889" y="301996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Code</a:t>
            </a:r>
            <a:endParaRPr lang="en-US" sz="500" dirty="0"/>
          </a:p>
        </p:txBody>
      </p:sp>
      <p:cxnSp>
        <p:nvCxnSpPr>
          <p:cNvPr id="116" name="Curved Connector 115"/>
          <p:cNvCxnSpPr>
            <a:stCxn id="97" idx="3"/>
            <a:endCxn id="13" idx="0"/>
          </p:cNvCxnSpPr>
          <p:nvPr/>
        </p:nvCxnSpPr>
        <p:spPr>
          <a:xfrm flipH="1">
            <a:off x="5101008" y="4146192"/>
            <a:ext cx="379654" cy="1103498"/>
          </a:xfrm>
          <a:prstGeom prst="curvedConnector4">
            <a:avLst>
              <a:gd name="adj1" fmla="val -92326"/>
              <a:gd name="adj2" fmla="val 53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332557" y="405451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Login</a:t>
            </a:r>
            <a:endParaRPr lang="en-US" sz="500" dirty="0"/>
          </a:p>
        </p:txBody>
      </p:sp>
      <p:cxnSp>
        <p:nvCxnSpPr>
          <p:cNvPr id="123" name="Curved Connector 122"/>
          <p:cNvCxnSpPr>
            <a:stCxn id="121" idx="1"/>
            <a:endCxn id="530" idx="0"/>
          </p:cNvCxnSpPr>
          <p:nvPr/>
        </p:nvCxnSpPr>
        <p:spPr>
          <a:xfrm rot="10800000" flipH="1" flipV="1">
            <a:off x="6332557" y="4139152"/>
            <a:ext cx="355210" cy="1110537"/>
          </a:xfrm>
          <a:prstGeom prst="curvedConnector4">
            <a:avLst>
              <a:gd name="adj1" fmla="val -115841"/>
              <a:gd name="adj2" fmla="val 55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699507" y="253226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Teacher</a:t>
            </a:r>
            <a:endParaRPr lang="en-US" sz="5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699507" y="2779028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Student</a:t>
            </a:r>
            <a:endParaRPr lang="en-US" sz="500" dirty="0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3498432" y="233641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7451283" y="233641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827729" y="3555256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139506" y="3555256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68650" y="5249690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teacher slide (2)</a:t>
            </a:r>
            <a:endParaRPr lang="en-US" sz="1050" dirty="0"/>
          </a:p>
        </p:txBody>
      </p:sp>
      <p:sp>
        <p:nvSpPr>
          <p:cNvPr id="529" name="TextBox 528"/>
          <p:cNvSpPr txBox="1"/>
          <p:nvPr/>
        </p:nvSpPr>
        <p:spPr>
          <a:xfrm>
            <a:off x="5699507" y="1875909"/>
            <a:ext cx="5267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BreadBoard</a:t>
            </a:r>
            <a:endParaRPr lang="en-US" sz="500" b="1" dirty="0"/>
          </a:p>
        </p:txBody>
      </p:sp>
      <p:sp>
        <p:nvSpPr>
          <p:cNvPr id="530" name="TextBox 529"/>
          <p:cNvSpPr txBox="1"/>
          <p:nvPr/>
        </p:nvSpPr>
        <p:spPr>
          <a:xfrm>
            <a:off x="6156476" y="5249690"/>
            <a:ext cx="10625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student slide (3)</a:t>
            </a:r>
            <a:endParaRPr 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6118230" y="2520807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(1)</a:t>
            </a:r>
            <a:endParaRPr lang="en-US" sz="7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452272" y="2768368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(12)</a:t>
            </a:r>
            <a:endParaRPr lang="en-US" sz="7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21772" y="496106"/>
            <a:ext cx="124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Storyboard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6908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FAFA7-2F33-418D-87B5-3BBA07693758}"/>
              </a:ext>
            </a:extLst>
          </p:cNvPr>
          <p:cNvSpPr/>
          <p:nvPr/>
        </p:nvSpPr>
        <p:spPr>
          <a:xfrm>
            <a:off x="4978943" y="23704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2A232-2E01-44B8-92D5-88D5E1FBEA52}"/>
              </a:ext>
            </a:extLst>
          </p:cNvPr>
          <p:cNvSpPr txBox="1"/>
          <p:nvPr/>
        </p:nvSpPr>
        <p:spPr>
          <a:xfrm>
            <a:off x="5022808" y="220879"/>
            <a:ext cx="75378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Teacher Home Screen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6907" y="425515"/>
            <a:ext cx="602217" cy="758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039266" y="390156"/>
            <a:ext cx="60625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Example Class 1</a:t>
            </a:r>
            <a:endParaRPr lang="en-US" sz="5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039266" y="689125"/>
            <a:ext cx="60625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Example Class 2</a:t>
            </a:r>
            <a:endParaRPr lang="en-US" sz="5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084505" y="1218996"/>
            <a:ext cx="607020" cy="161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50" dirty="0" smtClean="0"/>
              <a:t>Create New Quiz</a:t>
            </a:r>
            <a:endParaRPr lang="en-US" sz="45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978943" y="36872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11834" y="306812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11834" y="328514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11834" y="285381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0739" y="480738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1</a:t>
            </a:r>
            <a:endParaRPr lang="en-US" sz="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02019" y="790187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0</a:t>
            </a:r>
            <a:endParaRPr lang="en-US" sz="400" dirty="0"/>
          </a:p>
        </p:txBody>
      </p:sp>
      <p:sp>
        <p:nvSpPr>
          <p:cNvPr id="16" name="Rectangle 15"/>
          <p:cNvSpPr/>
          <p:nvPr/>
        </p:nvSpPr>
        <p:spPr>
          <a:xfrm>
            <a:off x="6207805" y="1104572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11482" y="1104572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Create New Quiz</a:t>
            </a:r>
            <a:endParaRPr lang="en-US" sz="5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211801" y="1271739"/>
            <a:ext cx="814152" cy="2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909924" y="1104572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34617" y="1104572"/>
            <a:ext cx="5607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Add Questions</a:t>
            </a:r>
            <a:endParaRPr lang="en-US" sz="5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909924" y="1254664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54474" y="1475524"/>
            <a:ext cx="492292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Quiz Title</a:t>
            </a:r>
            <a:endParaRPr lang="en-US" sz="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58261" y="1652226"/>
            <a:ext cx="492908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Quiz Due Date</a:t>
            </a:r>
            <a:endParaRPr lang="en-US" sz="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57702" y="1825198"/>
            <a:ext cx="624957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Time Limit (Optional)</a:t>
            </a:r>
            <a:endParaRPr lang="en-US" sz="400" dirty="0"/>
          </a:p>
        </p:txBody>
      </p:sp>
      <p:sp>
        <p:nvSpPr>
          <p:cNvPr id="25" name="TextBox 24"/>
          <p:cNvSpPr txBox="1"/>
          <p:nvPr/>
        </p:nvSpPr>
        <p:spPr>
          <a:xfrm>
            <a:off x="7859656" y="1247331"/>
            <a:ext cx="4204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Question 1</a:t>
            </a:r>
            <a:endParaRPr lang="en-US" sz="4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7988059" y="1390090"/>
            <a:ext cx="629624" cy="1538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Enter question text…</a:t>
            </a:r>
            <a:endParaRPr lang="en-US" sz="400" dirty="0"/>
          </a:p>
        </p:txBody>
      </p:sp>
      <p:sp>
        <p:nvSpPr>
          <p:cNvPr id="27" name="TextBox 26"/>
          <p:cNvSpPr txBox="1"/>
          <p:nvPr/>
        </p:nvSpPr>
        <p:spPr>
          <a:xfrm>
            <a:off x="7954492" y="1608020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28" name="Rectangle 27"/>
          <p:cNvSpPr/>
          <p:nvPr/>
        </p:nvSpPr>
        <p:spPr>
          <a:xfrm>
            <a:off x="8034617" y="1643383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954492" y="1718876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30" name="Rectangle 29"/>
          <p:cNvSpPr/>
          <p:nvPr/>
        </p:nvSpPr>
        <p:spPr>
          <a:xfrm>
            <a:off x="8034617" y="1754239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954492" y="1830981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32" name="Rectangle 31"/>
          <p:cNvSpPr/>
          <p:nvPr/>
        </p:nvSpPr>
        <p:spPr>
          <a:xfrm>
            <a:off x="8034617" y="1866344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954492" y="1940386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34" name="Rectangle 33"/>
          <p:cNvSpPr/>
          <p:nvPr/>
        </p:nvSpPr>
        <p:spPr>
          <a:xfrm>
            <a:off x="8034617" y="1975749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963289" y="1657526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963289" y="1768506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963289" y="187938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63288" y="1991919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58503" y="1657956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358372" y="1768505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358372" y="1877839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58371" y="1991361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266805" y="1533369"/>
            <a:ext cx="469597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u="sng" dirty="0" smtClean="0"/>
              <a:t>Correct choice?</a:t>
            </a:r>
            <a:endParaRPr lang="en-US" sz="300" u="sng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8368642" y="1683511"/>
            <a:ext cx="8875" cy="16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377517" y="1662080"/>
            <a:ext cx="19700" cy="37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56181" y="2137500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47" name="Rectangle 46"/>
          <p:cNvSpPr/>
          <p:nvPr/>
        </p:nvSpPr>
        <p:spPr>
          <a:xfrm>
            <a:off x="8328382" y="216278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909923" y="213676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Finish Quiz</a:t>
            </a:r>
            <a:endParaRPr lang="en-US" sz="400" dirty="0"/>
          </a:p>
        </p:txBody>
      </p:sp>
      <p:sp>
        <p:nvSpPr>
          <p:cNvPr id="49" name="Rectangle 48"/>
          <p:cNvSpPr/>
          <p:nvPr/>
        </p:nvSpPr>
        <p:spPr>
          <a:xfrm>
            <a:off x="7939875" y="216263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83535" y="1112041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154001" y="1105883"/>
            <a:ext cx="685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Confirmation</a:t>
            </a:r>
            <a:endParaRPr lang="en-US" sz="5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9087531" y="1262133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123826" y="2023519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sp>
        <p:nvSpPr>
          <p:cNvPr id="54" name="TextBox 53"/>
          <p:cNvSpPr txBox="1"/>
          <p:nvPr/>
        </p:nvSpPr>
        <p:spPr>
          <a:xfrm>
            <a:off x="9025068" y="1420068"/>
            <a:ext cx="931809" cy="4462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Quiz Created Successfully!</a:t>
            </a:r>
          </a:p>
          <a:p>
            <a:pPr algn="ctr"/>
            <a:endParaRPr lang="en-US" sz="400" dirty="0"/>
          </a:p>
          <a:p>
            <a:pPr algn="ctr"/>
            <a:r>
              <a:rPr lang="en-US" sz="400" dirty="0" smtClean="0"/>
              <a:t>The code for this quiz is:</a:t>
            </a:r>
          </a:p>
          <a:p>
            <a:pPr algn="ctr"/>
            <a:endParaRPr lang="en-US" sz="400" dirty="0"/>
          </a:p>
          <a:p>
            <a:pPr algn="ctr"/>
            <a:r>
              <a:rPr lang="en-US" sz="600" b="1" u="sng" dirty="0" smtClean="0"/>
              <a:t>example12quiz34code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76512" y="276488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081185" y="2769423"/>
            <a:ext cx="6300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Information</a:t>
            </a:r>
            <a:endParaRPr lang="en-US" sz="5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4980508" y="2914977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45130" y="3650611"/>
            <a:ext cx="496173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Modify Quiz</a:t>
            </a:r>
            <a:endParaRPr lang="en-US" sz="500" dirty="0"/>
          </a:p>
        </p:txBody>
      </p:sp>
      <p:sp>
        <p:nvSpPr>
          <p:cNvPr id="63" name="TextBox 62"/>
          <p:cNvSpPr txBox="1"/>
          <p:nvPr/>
        </p:nvSpPr>
        <p:spPr>
          <a:xfrm>
            <a:off x="4972020" y="2874102"/>
            <a:ext cx="5740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Example Quiz Title</a:t>
            </a:r>
            <a:endParaRPr lang="en-US" sz="400" u="sng" dirty="0"/>
          </a:p>
        </p:txBody>
      </p:sp>
      <p:sp>
        <p:nvSpPr>
          <p:cNvPr id="64" name="TextBox 63"/>
          <p:cNvSpPr txBox="1"/>
          <p:nvPr/>
        </p:nvSpPr>
        <p:spPr>
          <a:xfrm>
            <a:off x="5064129" y="2943986"/>
            <a:ext cx="74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Due Date: 2/14/2018</a:t>
            </a:r>
          </a:p>
          <a:p>
            <a:r>
              <a:rPr lang="en-US" sz="400" dirty="0" smtClean="0"/>
              <a:t>Time Limit: none</a:t>
            </a:r>
          </a:p>
          <a:p>
            <a:r>
              <a:rPr lang="en-US" sz="400" dirty="0" smtClean="0"/>
              <a:t>Number of Questions: 20</a:t>
            </a:r>
          </a:p>
          <a:p>
            <a:r>
              <a:rPr lang="en-US" sz="400" dirty="0" smtClean="0"/>
              <a:t>Class: Example Class 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219744" y="3217618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385498" y="3217872"/>
            <a:ext cx="49837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Modify Quiz</a:t>
            </a:r>
            <a:endParaRPr lang="en-US" sz="5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223740" y="336771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35948" y="3386795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Title</a:t>
            </a:r>
            <a:endParaRPr lang="en-US" sz="500" dirty="0"/>
          </a:p>
        </p:txBody>
      </p:sp>
      <p:sp>
        <p:nvSpPr>
          <p:cNvPr id="69" name="TextBox 68"/>
          <p:cNvSpPr txBox="1"/>
          <p:nvPr/>
        </p:nvSpPr>
        <p:spPr>
          <a:xfrm>
            <a:off x="6335541" y="3593651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Due Date</a:t>
            </a:r>
            <a:endParaRPr lang="en-US" sz="500" dirty="0"/>
          </a:p>
        </p:txBody>
      </p:sp>
      <p:sp>
        <p:nvSpPr>
          <p:cNvPr id="70" name="TextBox 69"/>
          <p:cNvSpPr txBox="1"/>
          <p:nvPr/>
        </p:nvSpPr>
        <p:spPr>
          <a:xfrm>
            <a:off x="6271194" y="3793757"/>
            <a:ext cx="726636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Time Limit (Optional)</a:t>
            </a:r>
            <a:endParaRPr lang="en-US" sz="500" dirty="0"/>
          </a:p>
        </p:txBody>
      </p:sp>
      <p:sp>
        <p:nvSpPr>
          <p:cNvPr id="71" name="TextBox 70"/>
          <p:cNvSpPr txBox="1"/>
          <p:nvPr/>
        </p:nvSpPr>
        <p:spPr>
          <a:xfrm>
            <a:off x="6183185" y="4256585"/>
            <a:ext cx="551563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/>
              <a:t>Submit Changes</a:t>
            </a:r>
            <a:endParaRPr lang="en-US" sz="350" dirty="0"/>
          </a:p>
        </p:txBody>
      </p:sp>
      <p:sp>
        <p:nvSpPr>
          <p:cNvPr id="72" name="Rectangle 71"/>
          <p:cNvSpPr/>
          <p:nvPr/>
        </p:nvSpPr>
        <p:spPr>
          <a:xfrm>
            <a:off x="6249024" y="4283358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579089" y="4268500"/>
            <a:ext cx="551563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Modify Questions…</a:t>
            </a:r>
            <a:endParaRPr lang="en-US" sz="300" dirty="0"/>
          </a:p>
        </p:txBody>
      </p:sp>
      <p:sp>
        <p:nvSpPr>
          <p:cNvPr id="74" name="Rectangle 73"/>
          <p:cNvSpPr/>
          <p:nvPr/>
        </p:nvSpPr>
        <p:spPr>
          <a:xfrm>
            <a:off x="6645391" y="4286538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377429" y="3217390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468187" y="3217518"/>
            <a:ext cx="643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Modify Questions</a:t>
            </a:r>
            <a:endParaRPr lang="en-US" sz="5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7377429" y="3367482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27161" y="3360149"/>
            <a:ext cx="4204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Question 1</a:t>
            </a:r>
            <a:endParaRPr lang="en-US" sz="400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7455564" y="3502908"/>
            <a:ext cx="629624" cy="1538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Enter question text…</a:t>
            </a:r>
            <a:endParaRPr lang="en-US" sz="400" dirty="0"/>
          </a:p>
        </p:txBody>
      </p:sp>
      <p:sp>
        <p:nvSpPr>
          <p:cNvPr id="80" name="TextBox 79"/>
          <p:cNvSpPr txBox="1"/>
          <p:nvPr/>
        </p:nvSpPr>
        <p:spPr>
          <a:xfrm>
            <a:off x="7421997" y="3720838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81" name="Rectangle 80"/>
          <p:cNvSpPr/>
          <p:nvPr/>
        </p:nvSpPr>
        <p:spPr>
          <a:xfrm>
            <a:off x="7502122" y="3756201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421997" y="3831694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83" name="Rectangle 82"/>
          <p:cNvSpPr/>
          <p:nvPr/>
        </p:nvSpPr>
        <p:spPr>
          <a:xfrm>
            <a:off x="7502122" y="3867057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421997" y="3943799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85" name="Rectangle 84"/>
          <p:cNvSpPr/>
          <p:nvPr/>
        </p:nvSpPr>
        <p:spPr>
          <a:xfrm>
            <a:off x="7502122" y="3979162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7421997" y="4053204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87" name="Rectangle 86"/>
          <p:cNvSpPr/>
          <p:nvPr/>
        </p:nvSpPr>
        <p:spPr>
          <a:xfrm>
            <a:off x="7502122" y="4088567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430794" y="377034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430794" y="388132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430794" y="3992202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30793" y="4104737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26008" y="3770774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825877" y="3881323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825877" y="3990657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825876" y="4104179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734310" y="3646187"/>
            <a:ext cx="469597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u="sng" dirty="0" smtClean="0"/>
              <a:t>Correct choice?</a:t>
            </a:r>
            <a:endParaRPr lang="en-US" sz="300" u="sng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7836147" y="3796329"/>
            <a:ext cx="8875" cy="16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7845022" y="3774898"/>
            <a:ext cx="19700" cy="37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795887" y="427559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407380" y="427544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724610" y="4246607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347879" y="4249235"/>
            <a:ext cx="572536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/>
              <a:t>Submit Changes</a:t>
            </a:r>
            <a:endParaRPr lang="en-US" sz="350" dirty="0"/>
          </a:p>
        </p:txBody>
      </p:sp>
      <p:sp>
        <p:nvSpPr>
          <p:cNvPr id="111" name="Rectangle 110"/>
          <p:cNvSpPr/>
          <p:nvPr/>
        </p:nvSpPr>
        <p:spPr>
          <a:xfrm>
            <a:off x="6649441" y="2085768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574097" y="2104497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556852" y="1946917"/>
            <a:ext cx="44595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Immediately</a:t>
            </a:r>
            <a:endParaRPr lang="en-US" sz="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581469" y="2047296"/>
            <a:ext cx="40908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Date</a:t>
            </a:r>
            <a:endParaRPr lang="en-US" sz="400" dirty="0"/>
          </a:p>
        </p:txBody>
      </p:sp>
      <p:sp>
        <p:nvSpPr>
          <p:cNvPr id="115" name="Oval 114"/>
          <p:cNvSpPr/>
          <p:nvPr/>
        </p:nvSpPr>
        <p:spPr>
          <a:xfrm>
            <a:off x="6574097" y="1994915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72589" y="2153290"/>
            <a:ext cx="54910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Add Questions</a:t>
            </a:r>
            <a:endParaRPr lang="en-US" sz="400" dirty="0"/>
          </a:p>
        </p:txBody>
      </p:sp>
      <p:sp>
        <p:nvSpPr>
          <p:cNvPr id="117" name="Rectangle 116"/>
          <p:cNvSpPr/>
          <p:nvPr/>
        </p:nvSpPr>
        <p:spPr>
          <a:xfrm>
            <a:off x="6442329" y="217857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150414" y="1935616"/>
            <a:ext cx="50526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Show Answers:</a:t>
            </a:r>
            <a:endParaRPr lang="en-US" sz="400" dirty="0"/>
          </a:p>
        </p:txBody>
      </p:sp>
      <p:sp>
        <p:nvSpPr>
          <p:cNvPr id="119" name="Rectangle 118"/>
          <p:cNvSpPr/>
          <p:nvPr/>
        </p:nvSpPr>
        <p:spPr>
          <a:xfrm>
            <a:off x="6684425" y="4106823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609081" y="4125552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592876" y="3958341"/>
            <a:ext cx="44595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Immediately</a:t>
            </a:r>
            <a:endParaRPr lang="en-US" sz="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16453" y="4068351"/>
            <a:ext cx="40908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Date</a:t>
            </a:r>
            <a:endParaRPr lang="en-US" sz="400" dirty="0"/>
          </a:p>
        </p:txBody>
      </p:sp>
      <p:sp>
        <p:nvSpPr>
          <p:cNvPr id="123" name="Oval 122"/>
          <p:cNvSpPr/>
          <p:nvPr/>
        </p:nvSpPr>
        <p:spPr>
          <a:xfrm>
            <a:off x="6609081" y="4015970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185398" y="3956671"/>
            <a:ext cx="50526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Show Answers:</a:t>
            </a:r>
            <a:endParaRPr lang="en-US" sz="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005025" y="2023721"/>
            <a:ext cx="63190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Add/Remove Choices</a:t>
            </a:r>
            <a:endParaRPr lang="en-US" sz="400" dirty="0"/>
          </a:p>
        </p:txBody>
      </p:sp>
      <p:sp>
        <p:nvSpPr>
          <p:cNvPr id="126" name="Plus 125"/>
          <p:cNvSpPr/>
          <p:nvPr/>
        </p:nvSpPr>
        <p:spPr>
          <a:xfrm>
            <a:off x="8546227" y="2072898"/>
            <a:ext cx="52903" cy="55533"/>
          </a:xfrm>
          <a:prstGeom prst="mathPl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inus 126"/>
          <p:cNvSpPr/>
          <p:nvPr/>
        </p:nvSpPr>
        <p:spPr>
          <a:xfrm>
            <a:off x="8022558" y="2081392"/>
            <a:ext cx="57040" cy="45719"/>
          </a:xfrm>
          <a:prstGeom prst="mathMin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7479523" y="4132872"/>
            <a:ext cx="63190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Add/Remove Choices</a:t>
            </a:r>
            <a:endParaRPr lang="en-US" sz="400" dirty="0"/>
          </a:p>
        </p:txBody>
      </p:sp>
      <p:sp>
        <p:nvSpPr>
          <p:cNvPr id="129" name="Plus 128"/>
          <p:cNvSpPr/>
          <p:nvPr/>
        </p:nvSpPr>
        <p:spPr>
          <a:xfrm>
            <a:off x="8020725" y="4182049"/>
            <a:ext cx="52903" cy="55533"/>
          </a:xfrm>
          <a:prstGeom prst="mathPl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Minus 129"/>
          <p:cNvSpPr/>
          <p:nvPr/>
        </p:nvSpPr>
        <p:spPr>
          <a:xfrm>
            <a:off x="7497056" y="4190543"/>
            <a:ext cx="57040" cy="45719"/>
          </a:xfrm>
          <a:prstGeom prst="mathMin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5145130" y="3456564"/>
            <a:ext cx="496173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View Grades</a:t>
            </a:r>
            <a:endParaRPr lang="en-US" sz="470" dirty="0"/>
          </a:p>
        </p:txBody>
      </p:sp>
      <p:sp>
        <p:nvSpPr>
          <p:cNvPr id="132" name="Rectangle 131"/>
          <p:cNvSpPr/>
          <p:nvPr/>
        </p:nvSpPr>
        <p:spPr>
          <a:xfrm>
            <a:off x="3980987" y="506195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102979" y="5062268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Student Grades</a:t>
            </a:r>
            <a:endParaRPr lang="en-US" sz="500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984983" y="521204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977037" y="5393336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1</a:t>
            </a:r>
            <a:endParaRPr lang="en-US" sz="400" dirty="0"/>
          </a:p>
        </p:txBody>
      </p:sp>
      <p:sp>
        <p:nvSpPr>
          <p:cNvPr id="136" name="Rectangle 135"/>
          <p:cNvSpPr/>
          <p:nvPr/>
        </p:nvSpPr>
        <p:spPr>
          <a:xfrm>
            <a:off x="4023807" y="542031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3977037" y="5522438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2</a:t>
            </a:r>
            <a:endParaRPr lang="en-US" sz="400" dirty="0"/>
          </a:p>
        </p:txBody>
      </p:sp>
      <p:sp>
        <p:nvSpPr>
          <p:cNvPr id="138" name="Rectangle 137"/>
          <p:cNvSpPr/>
          <p:nvPr/>
        </p:nvSpPr>
        <p:spPr>
          <a:xfrm>
            <a:off x="4023807" y="5549414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3977037" y="5650742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3</a:t>
            </a:r>
            <a:endParaRPr lang="en-US" sz="400" dirty="0"/>
          </a:p>
        </p:txBody>
      </p:sp>
      <p:sp>
        <p:nvSpPr>
          <p:cNvPr id="140" name="Rectangle 139"/>
          <p:cNvSpPr/>
          <p:nvPr/>
        </p:nvSpPr>
        <p:spPr>
          <a:xfrm>
            <a:off x="4023807" y="5677718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3977037" y="5785663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4</a:t>
            </a:r>
            <a:endParaRPr lang="en-US" sz="400" dirty="0"/>
          </a:p>
        </p:txBody>
      </p:sp>
      <p:sp>
        <p:nvSpPr>
          <p:cNvPr id="142" name="Rectangle 141"/>
          <p:cNvSpPr/>
          <p:nvPr/>
        </p:nvSpPr>
        <p:spPr>
          <a:xfrm>
            <a:off x="4023807" y="581263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3968251" y="5285563"/>
            <a:ext cx="53681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Student Name</a:t>
            </a:r>
            <a:endParaRPr lang="en-US" sz="400" u="sng" dirty="0"/>
          </a:p>
        </p:txBody>
      </p:sp>
      <p:sp>
        <p:nvSpPr>
          <p:cNvPr id="144" name="TextBox 143"/>
          <p:cNvSpPr txBox="1"/>
          <p:nvPr/>
        </p:nvSpPr>
        <p:spPr>
          <a:xfrm>
            <a:off x="4483857" y="5284955"/>
            <a:ext cx="39033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Score</a:t>
            </a:r>
            <a:endParaRPr lang="en-US" sz="400" u="sng" dirty="0"/>
          </a:p>
        </p:txBody>
      </p:sp>
      <p:sp>
        <p:nvSpPr>
          <p:cNvPr id="145" name="TextBox 144"/>
          <p:cNvSpPr txBox="1"/>
          <p:nvPr/>
        </p:nvSpPr>
        <p:spPr>
          <a:xfrm>
            <a:off x="4473412" y="5379663"/>
            <a:ext cx="3181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100</a:t>
            </a:r>
            <a:endParaRPr lang="en-US" sz="400" b="1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4474239" y="5508166"/>
            <a:ext cx="3173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95</a:t>
            </a:r>
            <a:endParaRPr lang="en-US" sz="400" b="1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4473413" y="5643343"/>
            <a:ext cx="3015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100</a:t>
            </a:r>
            <a:endParaRPr lang="en-US" sz="400" b="1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4488013" y="5779609"/>
            <a:ext cx="2805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80</a:t>
            </a:r>
            <a:endParaRPr lang="en-US" sz="400" b="1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4001132" y="6047501"/>
            <a:ext cx="77785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Quiz Details</a:t>
            </a:r>
            <a:endParaRPr lang="en-US" sz="500" dirty="0"/>
          </a:p>
        </p:txBody>
      </p:sp>
      <p:sp>
        <p:nvSpPr>
          <p:cNvPr id="152" name="TextBox 151"/>
          <p:cNvSpPr txBox="1"/>
          <p:nvPr/>
        </p:nvSpPr>
        <p:spPr>
          <a:xfrm>
            <a:off x="5145130" y="3263523"/>
            <a:ext cx="496173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View Stats</a:t>
            </a:r>
            <a:endParaRPr lang="en-US" sz="47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2089998" y="3207642"/>
            <a:ext cx="825643" cy="1195137"/>
            <a:chOff x="456944" y="2963387"/>
            <a:chExt cx="825643" cy="1195137"/>
          </a:xfrm>
        </p:grpSpPr>
        <p:sp>
          <p:nvSpPr>
            <p:cNvPr id="154" name="Rectangle 153"/>
            <p:cNvSpPr/>
            <p:nvPr/>
          </p:nvSpPr>
          <p:spPr>
            <a:xfrm>
              <a:off x="464439" y="2963387"/>
              <a:ext cx="818148" cy="1195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" dirty="0"/>
            </a:p>
          </p:txBody>
        </p:sp>
        <p:cxnSp>
          <p:nvCxnSpPr>
            <p:cNvPr id="156" name="Straight Connector 155"/>
            <p:cNvCxnSpPr/>
            <p:nvPr/>
          </p:nvCxnSpPr>
          <p:spPr>
            <a:xfrm>
              <a:off x="456944" y="3131348"/>
              <a:ext cx="8181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le 156"/>
          <p:cNvSpPr/>
          <p:nvPr/>
        </p:nvSpPr>
        <p:spPr>
          <a:xfrm>
            <a:off x="3253446" y="3207642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255379" y="337790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3313915" y="3718878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" dirty="0"/>
          </a:p>
        </p:txBody>
      </p:sp>
      <p:sp>
        <p:nvSpPr>
          <p:cNvPr id="161" name="Rectangle 160"/>
          <p:cNvSpPr/>
          <p:nvPr/>
        </p:nvSpPr>
        <p:spPr>
          <a:xfrm>
            <a:off x="3313915" y="3847980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3267145" y="3949308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3267144" y="4077966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164" name="Rectangle 163"/>
          <p:cNvSpPr/>
          <p:nvPr/>
        </p:nvSpPr>
        <p:spPr>
          <a:xfrm>
            <a:off x="3313915" y="3978497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308715" y="4105350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3267145" y="3818790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269079" y="3695420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</a:t>
            </a:r>
            <a:r>
              <a:rPr lang="en-US" sz="400" dirty="0"/>
              <a:t>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266086" y="3466290"/>
            <a:ext cx="375424" cy="1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70" dirty="0" smtClean="0"/>
              <a:t>Sort by:</a:t>
            </a:r>
            <a:endParaRPr lang="en-US" sz="470" dirty="0"/>
          </a:p>
        </p:txBody>
      </p:sp>
      <p:sp>
        <p:nvSpPr>
          <p:cNvPr id="169" name="Rectangle 168"/>
          <p:cNvSpPr/>
          <p:nvPr/>
        </p:nvSpPr>
        <p:spPr>
          <a:xfrm>
            <a:off x="3608242" y="3502817"/>
            <a:ext cx="425950" cy="190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3561558" y="3486913"/>
            <a:ext cx="55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Average Time (high to low)</a:t>
            </a:r>
            <a:endParaRPr lang="en-US" sz="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187391" y="3502817"/>
            <a:ext cx="578445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Average Time (high to low)</a:t>
            </a:r>
            <a:endParaRPr lang="en-US" sz="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187389" y="3932477"/>
            <a:ext cx="578447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Percent correct (high to low)</a:t>
            </a:r>
            <a:endParaRPr lang="en-US" sz="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190238" y="4143064"/>
            <a:ext cx="575597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Percent correct (low to high)</a:t>
            </a:r>
            <a:endParaRPr lang="en-US" sz="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4187388" y="3718261"/>
            <a:ext cx="578448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Average Time (low to high)</a:t>
            </a:r>
            <a:endParaRPr lang="en-US" sz="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066558" y="3787736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181" name="Rectangle 180"/>
          <p:cNvSpPr/>
          <p:nvPr/>
        </p:nvSpPr>
        <p:spPr>
          <a:xfrm>
            <a:off x="2146683" y="3823099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2066558" y="3898592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183" name="Rectangle 182"/>
          <p:cNvSpPr/>
          <p:nvPr/>
        </p:nvSpPr>
        <p:spPr>
          <a:xfrm>
            <a:off x="2146683" y="3933955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2066558" y="4010697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185" name="Rectangle 184"/>
          <p:cNvSpPr/>
          <p:nvPr/>
        </p:nvSpPr>
        <p:spPr>
          <a:xfrm>
            <a:off x="2146683" y="4046060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66558" y="4120102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187" name="Rectangle 186"/>
          <p:cNvSpPr/>
          <p:nvPr/>
        </p:nvSpPr>
        <p:spPr>
          <a:xfrm>
            <a:off x="2146683" y="4155465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2453908" y="3782976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% answered</a:t>
            </a:r>
            <a:endParaRPr lang="en-US" sz="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449915" y="3895483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% answered</a:t>
            </a:r>
            <a:endParaRPr lang="en-US" sz="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445922" y="4009244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% answered</a:t>
            </a:r>
            <a:endParaRPr lang="en-US" sz="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445922" y="4114612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% answered</a:t>
            </a:r>
            <a:endParaRPr lang="en-US" sz="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123369" y="3543227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Average time to answer:</a:t>
            </a:r>
          </a:p>
          <a:p>
            <a:r>
              <a:rPr lang="en-US" sz="400" dirty="0" smtClean="0"/>
              <a:t>Example time </a:t>
            </a:r>
            <a:endParaRPr lang="en-US" sz="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3616999" y="3686665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time</a:t>
            </a:r>
            <a:endParaRPr lang="en-US" sz="400" dirty="0"/>
          </a:p>
        </p:txBody>
      </p:sp>
      <p:sp>
        <p:nvSpPr>
          <p:cNvPr id="206" name="TextBox 205"/>
          <p:cNvSpPr txBox="1"/>
          <p:nvPr/>
        </p:nvSpPr>
        <p:spPr>
          <a:xfrm>
            <a:off x="3616022" y="381701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time</a:t>
            </a:r>
            <a:endParaRPr lang="en-US" sz="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3614088" y="3949475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time</a:t>
            </a:r>
            <a:endParaRPr lang="en-US" sz="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3612376" y="407134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time</a:t>
            </a:r>
            <a:endParaRPr lang="en-US" sz="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3365259" y="3217390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Statistics</a:t>
            </a:r>
            <a:endParaRPr lang="en-US" sz="5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145097" y="3206157"/>
            <a:ext cx="7467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Question 1 Statistics</a:t>
            </a:r>
            <a:endParaRPr lang="en-US" sz="500" dirty="0"/>
          </a:p>
        </p:txBody>
      </p:sp>
      <p:cxnSp>
        <p:nvCxnSpPr>
          <p:cNvPr id="212" name="Curved Connector 211"/>
          <p:cNvCxnSpPr>
            <a:stCxn id="9" idx="3"/>
            <a:endCxn id="16" idx="1"/>
          </p:cNvCxnSpPr>
          <p:nvPr/>
        </p:nvCxnSpPr>
        <p:spPr>
          <a:xfrm>
            <a:off x="5691525" y="1299788"/>
            <a:ext cx="516280" cy="4023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17" idx="3"/>
            <a:endCxn id="19" idx="1"/>
          </p:cNvCxnSpPr>
          <p:nvPr/>
        </p:nvCxnSpPr>
        <p:spPr>
          <a:xfrm flipV="1">
            <a:off x="6808267" y="1702141"/>
            <a:ext cx="1101657" cy="5241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urved Connector 217"/>
          <p:cNvCxnSpPr>
            <a:stCxn id="47" idx="2"/>
            <a:endCxn id="19" idx="2"/>
          </p:cNvCxnSpPr>
          <p:nvPr/>
        </p:nvCxnSpPr>
        <p:spPr>
          <a:xfrm rot="5400000">
            <a:off x="8394466" y="2182823"/>
            <a:ext cx="41419" cy="192353"/>
          </a:xfrm>
          <a:prstGeom prst="curvedConnector3">
            <a:avLst>
              <a:gd name="adj1" fmla="val 3759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urved Connector 221"/>
          <p:cNvCxnSpPr>
            <a:stCxn id="49" idx="2"/>
            <a:endCxn id="50" idx="1"/>
          </p:cNvCxnSpPr>
          <p:nvPr/>
        </p:nvCxnSpPr>
        <p:spPr>
          <a:xfrm rot="5400000" flipH="1" flipV="1">
            <a:off x="8328924" y="1503529"/>
            <a:ext cx="548530" cy="960691"/>
          </a:xfrm>
          <a:prstGeom prst="curvedConnector4">
            <a:avLst>
              <a:gd name="adj1" fmla="val -41675"/>
              <a:gd name="adj2" fmla="val 76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50" idx="3"/>
            <a:endCxn id="4" idx="3"/>
          </p:cNvCxnSpPr>
          <p:nvPr/>
        </p:nvCxnSpPr>
        <p:spPr>
          <a:xfrm flipH="1" flipV="1">
            <a:off x="5797091" y="834612"/>
            <a:ext cx="4104592" cy="874998"/>
          </a:xfrm>
          <a:prstGeom prst="bentConnector3">
            <a:avLst>
              <a:gd name="adj1" fmla="val -5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/>
          <p:cNvCxnSpPr>
            <a:stCxn id="15" idx="1"/>
            <a:endCxn id="59" idx="0"/>
          </p:cNvCxnSpPr>
          <p:nvPr/>
        </p:nvCxnSpPr>
        <p:spPr>
          <a:xfrm rot="10800000" flipH="1" flipV="1">
            <a:off x="5102018" y="867131"/>
            <a:ext cx="283567" cy="1897754"/>
          </a:xfrm>
          <a:prstGeom prst="curvedConnector4">
            <a:avLst>
              <a:gd name="adj1" fmla="val -80616"/>
              <a:gd name="adj2" fmla="val 52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urved Connector 244"/>
          <p:cNvCxnSpPr>
            <a:stCxn id="14" idx="1"/>
            <a:endCxn id="59" idx="0"/>
          </p:cNvCxnSpPr>
          <p:nvPr/>
        </p:nvCxnSpPr>
        <p:spPr>
          <a:xfrm rot="10800000" flipH="1" flipV="1">
            <a:off x="5100738" y="557681"/>
            <a:ext cx="284847" cy="2207203"/>
          </a:xfrm>
          <a:prstGeom prst="curvedConnector4">
            <a:avLst>
              <a:gd name="adj1" fmla="val -80254"/>
              <a:gd name="adj2" fmla="val 517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6257702" y="1303461"/>
            <a:ext cx="490360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Class…</a:t>
            </a:r>
            <a:endParaRPr lang="en-US" sz="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7114250" y="1142116"/>
            <a:ext cx="57844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Example Class 1</a:t>
            </a:r>
            <a:endParaRPr lang="en-US" sz="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7114247" y="1300547"/>
            <a:ext cx="578448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Example Class 2</a:t>
            </a:r>
            <a:endParaRPr lang="en-US" sz="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114247" y="1462543"/>
            <a:ext cx="578448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Add to New Class…</a:t>
            </a:r>
            <a:endParaRPr lang="en-US" sz="400" dirty="0"/>
          </a:p>
        </p:txBody>
      </p:sp>
      <p:cxnSp>
        <p:nvCxnSpPr>
          <p:cNvPr id="272" name="Straight Connector 271"/>
          <p:cNvCxnSpPr/>
          <p:nvPr/>
        </p:nvCxnSpPr>
        <p:spPr>
          <a:xfrm>
            <a:off x="3977948" y="3549445"/>
            <a:ext cx="14913" cy="25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H="1">
            <a:off x="3989390" y="3549444"/>
            <a:ext cx="13831" cy="25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H="1">
            <a:off x="3973226" y="3549445"/>
            <a:ext cx="32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6654888" y="1373083"/>
            <a:ext cx="14913" cy="25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6666330" y="1373082"/>
            <a:ext cx="13831" cy="25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>
            <a:off x="6650166" y="1373083"/>
            <a:ext cx="32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urved Connector 285"/>
          <p:cNvCxnSpPr>
            <a:stCxn id="253" idx="3"/>
            <a:endCxn id="256" idx="0"/>
          </p:cNvCxnSpPr>
          <p:nvPr/>
        </p:nvCxnSpPr>
        <p:spPr>
          <a:xfrm flipV="1">
            <a:off x="6748062" y="1142116"/>
            <a:ext cx="655411" cy="238289"/>
          </a:xfrm>
          <a:prstGeom prst="curvedConnector4">
            <a:avLst>
              <a:gd name="adj1" fmla="val 20185"/>
              <a:gd name="adj2" fmla="val 195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urved Connector 296"/>
          <p:cNvCxnSpPr>
            <a:stCxn id="169" idx="3"/>
            <a:endCxn id="172" idx="0"/>
          </p:cNvCxnSpPr>
          <p:nvPr/>
        </p:nvCxnSpPr>
        <p:spPr>
          <a:xfrm flipV="1">
            <a:off x="4034192" y="3502817"/>
            <a:ext cx="442422" cy="95422"/>
          </a:xfrm>
          <a:prstGeom prst="curvedConnector4">
            <a:avLst>
              <a:gd name="adj1" fmla="val 27648"/>
              <a:gd name="adj2" fmla="val 339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/>
          <p:cNvCxnSpPr>
            <a:stCxn id="152" idx="1"/>
            <a:endCxn id="157" idx="0"/>
          </p:cNvCxnSpPr>
          <p:nvPr/>
        </p:nvCxnSpPr>
        <p:spPr>
          <a:xfrm rot="10800000">
            <a:off x="3662520" y="3207643"/>
            <a:ext cx="1482610" cy="138211"/>
          </a:xfrm>
          <a:prstGeom prst="curvedConnector4">
            <a:avLst>
              <a:gd name="adj1" fmla="val 36204"/>
              <a:gd name="adj2" fmla="val 265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/>
          <p:cNvCxnSpPr>
            <a:stCxn id="131" idx="1"/>
            <a:endCxn id="132" idx="3"/>
          </p:cNvCxnSpPr>
          <p:nvPr/>
        </p:nvCxnSpPr>
        <p:spPr>
          <a:xfrm rot="10800000" flipV="1">
            <a:off x="4799136" y="3538894"/>
            <a:ext cx="345995" cy="21206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/>
          <p:cNvCxnSpPr>
            <a:stCxn id="160" idx="1"/>
            <a:endCxn id="154" idx="3"/>
          </p:cNvCxnSpPr>
          <p:nvPr/>
        </p:nvCxnSpPr>
        <p:spPr>
          <a:xfrm rot="10800000" flipV="1">
            <a:off x="2915641" y="3766633"/>
            <a:ext cx="398274" cy="385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2521846" y="427491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2133339" y="427476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TextBox 317"/>
          <p:cNvSpPr txBox="1"/>
          <p:nvPr/>
        </p:nvSpPr>
        <p:spPr>
          <a:xfrm>
            <a:off x="2449158" y="4247350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319" name="TextBox 318"/>
          <p:cNvSpPr txBox="1"/>
          <p:nvPr/>
        </p:nvSpPr>
        <p:spPr>
          <a:xfrm>
            <a:off x="2069053" y="4256398"/>
            <a:ext cx="57253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Return to Quiz Stats</a:t>
            </a:r>
            <a:endParaRPr lang="en-US" sz="300" dirty="0"/>
          </a:p>
        </p:txBody>
      </p:sp>
      <p:cxnSp>
        <p:nvCxnSpPr>
          <p:cNvPr id="321" name="Curved Connector 320"/>
          <p:cNvCxnSpPr>
            <a:stCxn id="316" idx="2"/>
            <a:endCxn id="154" idx="2"/>
          </p:cNvCxnSpPr>
          <p:nvPr/>
        </p:nvCxnSpPr>
        <p:spPr>
          <a:xfrm rot="5400000">
            <a:off x="2589512" y="4287475"/>
            <a:ext cx="32359" cy="198248"/>
          </a:xfrm>
          <a:prstGeom prst="curvedConnector3">
            <a:avLst>
              <a:gd name="adj1" fmla="val 61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/>
          <p:cNvCxnSpPr>
            <a:stCxn id="317" idx="1"/>
            <a:endCxn id="157" idx="0"/>
          </p:cNvCxnSpPr>
          <p:nvPr/>
        </p:nvCxnSpPr>
        <p:spPr>
          <a:xfrm rot="10800000" flipH="1">
            <a:off x="2133338" y="3207642"/>
            <a:ext cx="1529181" cy="1114874"/>
          </a:xfrm>
          <a:prstGeom prst="curvedConnector4">
            <a:avLst>
              <a:gd name="adj1" fmla="val -20222"/>
              <a:gd name="adj2" fmla="val 1299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>
            <a:stCxn id="149" idx="3"/>
            <a:endCxn id="59" idx="2"/>
          </p:cNvCxnSpPr>
          <p:nvPr/>
        </p:nvCxnSpPr>
        <p:spPr>
          <a:xfrm flipV="1">
            <a:off x="4778989" y="3960022"/>
            <a:ext cx="606597" cy="21721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urved Connector 341"/>
          <p:cNvCxnSpPr>
            <a:stCxn id="62" idx="3"/>
            <a:endCxn id="65" idx="0"/>
          </p:cNvCxnSpPr>
          <p:nvPr/>
        </p:nvCxnSpPr>
        <p:spPr>
          <a:xfrm flipV="1">
            <a:off x="5641303" y="3217618"/>
            <a:ext cx="987515" cy="517632"/>
          </a:xfrm>
          <a:prstGeom prst="curvedConnector4">
            <a:avLst>
              <a:gd name="adj1" fmla="val 29288"/>
              <a:gd name="adj2" fmla="val 144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urved Connector 349"/>
          <p:cNvCxnSpPr>
            <a:stCxn id="72" idx="2"/>
            <a:endCxn id="59" idx="2"/>
          </p:cNvCxnSpPr>
          <p:nvPr/>
        </p:nvCxnSpPr>
        <p:spPr>
          <a:xfrm rot="5400000" flipH="1">
            <a:off x="5699367" y="3646242"/>
            <a:ext cx="418845" cy="1046407"/>
          </a:xfrm>
          <a:prstGeom prst="curvedConnector3">
            <a:avLst>
              <a:gd name="adj1" fmla="val -54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urved Connector 353"/>
          <p:cNvCxnSpPr>
            <a:stCxn id="74" idx="3"/>
            <a:endCxn id="75" idx="1"/>
          </p:cNvCxnSpPr>
          <p:nvPr/>
        </p:nvCxnSpPr>
        <p:spPr>
          <a:xfrm flipV="1">
            <a:off x="7011329" y="3814959"/>
            <a:ext cx="366100" cy="5193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/>
          <p:cNvCxnSpPr>
            <a:stCxn id="100" idx="2"/>
            <a:endCxn id="59" idx="2"/>
          </p:cNvCxnSpPr>
          <p:nvPr/>
        </p:nvCxnSpPr>
        <p:spPr>
          <a:xfrm rot="5400000" flipH="1">
            <a:off x="6282500" y="3063109"/>
            <a:ext cx="410936" cy="2204763"/>
          </a:xfrm>
          <a:prstGeom prst="curvedConnector3">
            <a:avLst>
              <a:gd name="adj1" fmla="val -210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urved Connector 360"/>
          <p:cNvCxnSpPr>
            <a:stCxn id="99" idx="2"/>
            <a:endCxn id="75" idx="2"/>
          </p:cNvCxnSpPr>
          <p:nvPr/>
        </p:nvCxnSpPr>
        <p:spPr>
          <a:xfrm rot="5400000">
            <a:off x="7861971" y="4295641"/>
            <a:ext cx="41419" cy="192353"/>
          </a:xfrm>
          <a:prstGeom prst="curvedConnector3">
            <a:avLst>
              <a:gd name="adj1" fmla="val 536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4046089" y="382576"/>
            <a:ext cx="57844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Settings</a:t>
            </a:r>
            <a:endParaRPr lang="en-US" sz="400" dirty="0"/>
          </a:p>
        </p:txBody>
      </p:sp>
      <p:sp>
        <p:nvSpPr>
          <p:cNvPr id="372" name="TextBox 371"/>
          <p:cNvSpPr txBox="1"/>
          <p:nvPr/>
        </p:nvSpPr>
        <p:spPr>
          <a:xfrm>
            <a:off x="4046086" y="535897"/>
            <a:ext cx="578448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Logout</a:t>
            </a:r>
            <a:endParaRPr lang="en-US" sz="400" dirty="0"/>
          </a:p>
        </p:txBody>
      </p:sp>
      <p:cxnSp>
        <p:nvCxnSpPr>
          <p:cNvPr id="374" name="Curved Connector 373"/>
          <p:cNvCxnSpPr>
            <a:endCxn id="369" idx="0"/>
          </p:cNvCxnSpPr>
          <p:nvPr/>
        </p:nvCxnSpPr>
        <p:spPr>
          <a:xfrm rot="10800000" flipV="1">
            <a:off x="4335312" y="306812"/>
            <a:ext cx="676524" cy="757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/>
          <p:cNvSpPr/>
          <p:nvPr/>
        </p:nvSpPr>
        <p:spPr>
          <a:xfrm>
            <a:off x="2238932" y="237279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TextBox 378"/>
          <p:cNvSpPr txBox="1"/>
          <p:nvPr/>
        </p:nvSpPr>
        <p:spPr>
          <a:xfrm>
            <a:off x="2456156" y="230814"/>
            <a:ext cx="3992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Settings</a:t>
            </a:r>
            <a:endParaRPr lang="en-US" sz="500" dirty="0"/>
          </a:p>
        </p:txBody>
      </p:sp>
      <p:cxnSp>
        <p:nvCxnSpPr>
          <p:cNvPr id="380" name="Straight Connector 379"/>
          <p:cNvCxnSpPr/>
          <p:nvPr/>
        </p:nvCxnSpPr>
        <p:spPr>
          <a:xfrm>
            <a:off x="2242928" y="387371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338224" y="716122"/>
            <a:ext cx="619563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Change Password</a:t>
            </a:r>
            <a:endParaRPr lang="en-US" sz="470" dirty="0"/>
          </a:p>
        </p:txBody>
      </p:sp>
      <p:sp>
        <p:nvSpPr>
          <p:cNvPr id="385" name="TextBox 384"/>
          <p:cNvSpPr txBox="1"/>
          <p:nvPr/>
        </p:nvSpPr>
        <p:spPr>
          <a:xfrm>
            <a:off x="2336421" y="485093"/>
            <a:ext cx="550446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Change Email</a:t>
            </a:r>
            <a:endParaRPr lang="en-US" sz="470" dirty="0"/>
          </a:p>
        </p:txBody>
      </p:sp>
      <p:cxnSp>
        <p:nvCxnSpPr>
          <p:cNvPr id="400" name="Curved Connector 399"/>
          <p:cNvCxnSpPr>
            <a:stCxn id="369" idx="1"/>
            <a:endCxn id="378" idx="3"/>
          </p:cNvCxnSpPr>
          <p:nvPr/>
        </p:nvCxnSpPr>
        <p:spPr>
          <a:xfrm rot="10800000" flipV="1">
            <a:off x="3057081" y="459520"/>
            <a:ext cx="989009" cy="3753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93810" y="151005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TextBox 410"/>
          <p:cNvSpPr txBox="1"/>
          <p:nvPr/>
        </p:nvSpPr>
        <p:spPr>
          <a:xfrm>
            <a:off x="347093" y="1508743"/>
            <a:ext cx="57963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Change Email</a:t>
            </a:r>
            <a:endParaRPr lang="en-US" sz="500" dirty="0"/>
          </a:p>
        </p:txBody>
      </p:sp>
      <p:cxnSp>
        <p:nvCxnSpPr>
          <p:cNvPr id="412" name="Straight Connector 411"/>
          <p:cNvCxnSpPr/>
          <p:nvPr/>
        </p:nvCxnSpPr>
        <p:spPr>
          <a:xfrm>
            <a:off x="197806" y="166014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312793" y="2454148"/>
            <a:ext cx="59669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Submit Changes</a:t>
            </a:r>
            <a:endParaRPr lang="en-US" sz="500" dirty="0"/>
          </a:p>
        </p:txBody>
      </p:sp>
      <p:sp>
        <p:nvSpPr>
          <p:cNvPr id="420" name="Rectangle 419"/>
          <p:cNvSpPr/>
          <p:nvPr/>
        </p:nvSpPr>
        <p:spPr>
          <a:xfrm>
            <a:off x="312759" y="1785401"/>
            <a:ext cx="467651" cy="7239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TextBox 420"/>
          <p:cNvSpPr txBox="1"/>
          <p:nvPr/>
        </p:nvSpPr>
        <p:spPr>
          <a:xfrm>
            <a:off x="238539" y="1747196"/>
            <a:ext cx="56618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Confirm Password</a:t>
            </a:r>
            <a:endParaRPr lang="en-US" sz="400" dirty="0"/>
          </a:p>
        </p:txBody>
      </p:sp>
      <p:sp>
        <p:nvSpPr>
          <p:cNvPr id="424" name="Rectangle 423"/>
          <p:cNvSpPr/>
          <p:nvPr/>
        </p:nvSpPr>
        <p:spPr>
          <a:xfrm>
            <a:off x="312759" y="1960566"/>
            <a:ext cx="467651" cy="7239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TextBox 424"/>
          <p:cNvSpPr txBox="1"/>
          <p:nvPr/>
        </p:nvSpPr>
        <p:spPr>
          <a:xfrm>
            <a:off x="247161" y="1929404"/>
            <a:ext cx="53091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New Email</a:t>
            </a:r>
            <a:endParaRPr lang="en-US" sz="400" dirty="0"/>
          </a:p>
        </p:txBody>
      </p:sp>
      <p:sp>
        <p:nvSpPr>
          <p:cNvPr id="426" name="Rectangle 425"/>
          <p:cNvSpPr/>
          <p:nvPr/>
        </p:nvSpPr>
        <p:spPr>
          <a:xfrm>
            <a:off x="312759" y="2130372"/>
            <a:ext cx="467651" cy="7239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TextBox 426"/>
          <p:cNvSpPr txBox="1"/>
          <p:nvPr/>
        </p:nvSpPr>
        <p:spPr>
          <a:xfrm>
            <a:off x="247161" y="2099210"/>
            <a:ext cx="58541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Confirm New Email</a:t>
            </a:r>
            <a:endParaRPr lang="en-US" sz="400" dirty="0"/>
          </a:p>
        </p:txBody>
      </p:sp>
      <p:sp>
        <p:nvSpPr>
          <p:cNvPr id="428" name="Rectangle 427"/>
          <p:cNvSpPr/>
          <p:nvPr/>
        </p:nvSpPr>
        <p:spPr>
          <a:xfrm>
            <a:off x="1224901" y="150874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TextBox 428"/>
          <p:cNvSpPr txBox="1"/>
          <p:nvPr/>
        </p:nvSpPr>
        <p:spPr>
          <a:xfrm>
            <a:off x="1308797" y="1508742"/>
            <a:ext cx="69843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Change Password</a:t>
            </a:r>
            <a:endParaRPr lang="en-US" sz="500" dirty="0"/>
          </a:p>
        </p:txBody>
      </p:sp>
      <p:cxnSp>
        <p:nvCxnSpPr>
          <p:cNvPr id="430" name="Straight Connector 429"/>
          <p:cNvCxnSpPr/>
          <p:nvPr/>
        </p:nvCxnSpPr>
        <p:spPr>
          <a:xfrm>
            <a:off x="1228897" y="165883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1343884" y="2452838"/>
            <a:ext cx="59669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Submit Changes</a:t>
            </a:r>
            <a:endParaRPr lang="en-US" sz="500" dirty="0"/>
          </a:p>
        </p:txBody>
      </p:sp>
      <p:sp>
        <p:nvSpPr>
          <p:cNvPr id="432" name="Rectangle 431"/>
          <p:cNvSpPr/>
          <p:nvPr/>
        </p:nvSpPr>
        <p:spPr>
          <a:xfrm>
            <a:off x="1343850" y="1784092"/>
            <a:ext cx="631695" cy="7207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TextBox 432"/>
          <p:cNvSpPr txBox="1"/>
          <p:nvPr/>
        </p:nvSpPr>
        <p:spPr>
          <a:xfrm>
            <a:off x="1273185" y="1744271"/>
            <a:ext cx="74294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Current Password</a:t>
            </a:r>
            <a:endParaRPr lang="en-US" sz="400" dirty="0"/>
          </a:p>
        </p:txBody>
      </p:sp>
      <p:sp>
        <p:nvSpPr>
          <p:cNvPr id="434" name="Rectangle 433"/>
          <p:cNvSpPr/>
          <p:nvPr/>
        </p:nvSpPr>
        <p:spPr>
          <a:xfrm>
            <a:off x="1343850" y="1959256"/>
            <a:ext cx="628212" cy="7370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TextBox 434"/>
          <p:cNvSpPr txBox="1"/>
          <p:nvPr/>
        </p:nvSpPr>
        <p:spPr>
          <a:xfrm>
            <a:off x="1278252" y="1928094"/>
            <a:ext cx="6190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New Password</a:t>
            </a:r>
            <a:endParaRPr lang="en-US" sz="400" dirty="0"/>
          </a:p>
        </p:txBody>
      </p:sp>
      <p:sp>
        <p:nvSpPr>
          <p:cNvPr id="436" name="Rectangle 435"/>
          <p:cNvSpPr/>
          <p:nvPr/>
        </p:nvSpPr>
        <p:spPr>
          <a:xfrm>
            <a:off x="1343850" y="2129062"/>
            <a:ext cx="625073" cy="7212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TextBox 436"/>
          <p:cNvSpPr txBox="1"/>
          <p:nvPr/>
        </p:nvSpPr>
        <p:spPr>
          <a:xfrm>
            <a:off x="1278252" y="2097900"/>
            <a:ext cx="71022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New Password</a:t>
            </a:r>
            <a:endParaRPr lang="en-US" sz="400" dirty="0"/>
          </a:p>
        </p:txBody>
      </p:sp>
      <p:cxnSp>
        <p:nvCxnSpPr>
          <p:cNvPr id="439" name="Curved Connector 438"/>
          <p:cNvCxnSpPr>
            <a:stCxn id="385" idx="1"/>
            <a:endCxn id="410" idx="0"/>
          </p:cNvCxnSpPr>
          <p:nvPr/>
        </p:nvCxnSpPr>
        <p:spPr>
          <a:xfrm rot="10800000" flipV="1">
            <a:off x="602885" y="567423"/>
            <a:ext cx="1733537" cy="9426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/>
          <p:cNvCxnSpPr>
            <a:stCxn id="384" idx="2"/>
            <a:endCxn id="428" idx="0"/>
          </p:cNvCxnSpPr>
          <p:nvPr/>
        </p:nvCxnSpPr>
        <p:spPr>
          <a:xfrm rot="5400000">
            <a:off x="1827011" y="687747"/>
            <a:ext cx="627961" cy="1014031"/>
          </a:xfrm>
          <a:prstGeom prst="curvedConnector3">
            <a:avLst>
              <a:gd name="adj1" fmla="val 16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/>
          <p:cNvCxnSpPr>
            <a:stCxn id="413" idx="3"/>
            <a:endCxn id="378" idx="1"/>
          </p:cNvCxnSpPr>
          <p:nvPr/>
        </p:nvCxnSpPr>
        <p:spPr>
          <a:xfrm flipV="1">
            <a:off x="909490" y="834848"/>
            <a:ext cx="1329442" cy="1703939"/>
          </a:xfrm>
          <a:prstGeom prst="curvedConnector3">
            <a:avLst>
              <a:gd name="adj1" fmla="val 13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/>
          <p:cNvCxnSpPr>
            <a:stCxn id="428" idx="3"/>
            <a:endCxn id="378" idx="1"/>
          </p:cNvCxnSpPr>
          <p:nvPr/>
        </p:nvCxnSpPr>
        <p:spPr>
          <a:xfrm flipV="1">
            <a:off x="2043049" y="834848"/>
            <a:ext cx="195883" cy="12714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3185024" y="7417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login slide (1)</a:t>
            </a:r>
            <a:endParaRPr lang="en-US" sz="1050" dirty="0"/>
          </a:p>
        </p:txBody>
      </p:sp>
      <p:cxnSp>
        <p:nvCxnSpPr>
          <p:cNvPr id="457" name="Curved Connector 456"/>
          <p:cNvCxnSpPr>
            <a:stCxn id="372" idx="1"/>
            <a:endCxn id="455" idx="2"/>
          </p:cNvCxnSpPr>
          <p:nvPr/>
        </p:nvCxnSpPr>
        <p:spPr>
          <a:xfrm rot="10800000">
            <a:off x="3641240" y="261333"/>
            <a:ext cx="404847" cy="3515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271194" y="4088567"/>
            <a:ext cx="302903" cy="6133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253621" y="4046843"/>
            <a:ext cx="33288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Set active</a:t>
            </a:r>
            <a:endParaRPr lang="en-US" sz="300" dirty="0"/>
          </a:p>
        </p:txBody>
      </p:sp>
      <p:sp>
        <p:nvSpPr>
          <p:cNvPr id="255" name="Rectangle 254"/>
          <p:cNvSpPr/>
          <p:nvPr/>
        </p:nvSpPr>
        <p:spPr>
          <a:xfrm>
            <a:off x="6269226" y="4186353"/>
            <a:ext cx="302903" cy="6133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>
            <a:off x="6253621" y="4146575"/>
            <a:ext cx="397052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Set inactive</a:t>
            </a:r>
            <a:endParaRPr lang="en-US" sz="300" dirty="0"/>
          </a:p>
        </p:txBody>
      </p:sp>
      <p:sp>
        <p:nvSpPr>
          <p:cNvPr id="260" name="Rectangle 259"/>
          <p:cNvSpPr/>
          <p:nvPr/>
        </p:nvSpPr>
        <p:spPr>
          <a:xfrm>
            <a:off x="2733056" y="5062418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2693647" y="5062860"/>
            <a:ext cx="90495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Confirmation Numbers</a:t>
            </a:r>
            <a:endParaRPr lang="en-US" sz="5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2737052" y="521251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2729106" y="5393797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1</a:t>
            </a:r>
            <a:endParaRPr lang="en-US" sz="400" dirty="0"/>
          </a:p>
        </p:txBody>
      </p:sp>
      <p:sp>
        <p:nvSpPr>
          <p:cNvPr id="264" name="Rectangle 263"/>
          <p:cNvSpPr/>
          <p:nvPr/>
        </p:nvSpPr>
        <p:spPr>
          <a:xfrm>
            <a:off x="2775876" y="542077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/>
          <p:cNvSpPr txBox="1"/>
          <p:nvPr/>
        </p:nvSpPr>
        <p:spPr>
          <a:xfrm>
            <a:off x="2729106" y="5522899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2</a:t>
            </a:r>
            <a:endParaRPr lang="en-US" sz="400" dirty="0"/>
          </a:p>
        </p:txBody>
      </p:sp>
      <p:sp>
        <p:nvSpPr>
          <p:cNvPr id="266" name="Rectangle 265"/>
          <p:cNvSpPr/>
          <p:nvPr/>
        </p:nvSpPr>
        <p:spPr>
          <a:xfrm>
            <a:off x="2775876" y="5549875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TextBox 266"/>
          <p:cNvSpPr txBox="1"/>
          <p:nvPr/>
        </p:nvSpPr>
        <p:spPr>
          <a:xfrm>
            <a:off x="2729106" y="5651203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3</a:t>
            </a:r>
            <a:endParaRPr lang="en-US" sz="400" dirty="0"/>
          </a:p>
        </p:txBody>
      </p:sp>
      <p:sp>
        <p:nvSpPr>
          <p:cNvPr id="268" name="Rectangle 267"/>
          <p:cNvSpPr/>
          <p:nvPr/>
        </p:nvSpPr>
        <p:spPr>
          <a:xfrm>
            <a:off x="2775876" y="567817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extBox 268"/>
          <p:cNvSpPr txBox="1"/>
          <p:nvPr/>
        </p:nvSpPr>
        <p:spPr>
          <a:xfrm>
            <a:off x="2729106" y="5786124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4</a:t>
            </a:r>
            <a:endParaRPr lang="en-US" sz="400" dirty="0"/>
          </a:p>
        </p:txBody>
      </p:sp>
      <p:sp>
        <p:nvSpPr>
          <p:cNvPr id="270" name="Rectangle 269"/>
          <p:cNvSpPr/>
          <p:nvPr/>
        </p:nvSpPr>
        <p:spPr>
          <a:xfrm>
            <a:off x="2775876" y="5813100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/>
          <p:cNvSpPr txBox="1"/>
          <p:nvPr/>
        </p:nvSpPr>
        <p:spPr>
          <a:xfrm>
            <a:off x="2720320" y="5286024"/>
            <a:ext cx="53681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Student Name</a:t>
            </a:r>
            <a:endParaRPr lang="en-US" sz="400" u="sng" dirty="0"/>
          </a:p>
        </p:txBody>
      </p:sp>
      <p:sp>
        <p:nvSpPr>
          <p:cNvPr id="275" name="TextBox 274"/>
          <p:cNvSpPr txBox="1"/>
          <p:nvPr/>
        </p:nvSpPr>
        <p:spPr>
          <a:xfrm>
            <a:off x="3141814" y="5285416"/>
            <a:ext cx="48445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Confirmation</a:t>
            </a:r>
            <a:endParaRPr lang="en-US" sz="400" u="sng" dirty="0"/>
          </a:p>
        </p:txBody>
      </p:sp>
      <p:sp>
        <p:nvSpPr>
          <p:cNvPr id="276" name="TextBox 275"/>
          <p:cNvSpPr txBox="1"/>
          <p:nvPr/>
        </p:nvSpPr>
        <p:spPr>
          <a:xfrm>
            <a:off x="3075320" y="5405144"/>
            <a:ext cx="5626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example12conf34code</a:t>
            </a:r>
            <a:endParaRPr lang="en-US" sz="300" dirty="0"/>
          </a:p>
          <a:p>
            <a:pPr algn="ctr"/>
            <a:endParaRPr lang="en-US" sz="100" b="1" dirty="0" smtClean="0"/>
          </a:p>
        </p:txBody>
      </p:sp>
      <p:sp>
        <p:nvSpPr>
          <p:cNvPr id="283" name="TextBox 282"/>
          <p:cNvSpPr txBox="1"/>
          <p:nvPr/>
        </p:nvSpPr>
        <p:spPr>
          <a:xfrm>
            <a:off x="2805531" y="6061081"/>
            <a:ext cx="686153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Return to Quiz Statistics</a:t>
            </a:r>
            <a:endParaRPr lang="en-US" sz="400" dirty="0"/>
          </a:p>
        </p:txBody>
      </p:sp>
      <p:sp>
        <p:nvSpPr>
          <p:cNvPr id="284" name="TextBox 283"/>
          <p:cNvSpPr txBox="1"/>
          <p:nvPr/>
        </p:nvSpPr>
        <p:spPr>
          <a:xfrm>
            <a:off x="3319625" y="4228668"/>
            <a:ext cx="702239" cy="146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50" dirty="0" smtClean="0"/>
              <a:t>View Confirmation Numbers</a:t>
            </a:r>
            <a:endParaRPr lang="en-US" sz="350" dirty="0"/>
          </a:p>
        </p:txBody>
      </p:sp>
      <p:cxnSp>
        <p:nvCxnSpPr>
          <p:cNvPr id="105" name="Curved Connector 104"/>
          <p:cNvCxnSpPr>
            <a:stCxn id="284" idx="2"/>
            <a:endCxn id="260" idx="0"/>
          </p:cNvCxnSpPr>
          <p:nvPr/>
        </p:nvCxnSpPr>
        <p:spPr>
          <a:xfrm rot="5400000">
            <a:off x="3062660" y="4454333"/>
            <a:ext cx="687556" cy="5286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075320" y="5521131"/>
            <a:ext cx="5626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example56conf78code</a:t>
            </a:r>
          </a:p>
          <a:p>
            <a:pPr algn="ctr"/>
            <a:endParaRPr lang="en-US" sz="100" b="1" dirty="0" smtClean="0"/>
          </a:p>
        </p:txBody>
      </p:sp>
      <p:sp>
        <p:nvSpPr>
          <p:cNvPr id="287" name="TextBox 286"/>
          <p:cNvSpPr txBox="1"/>
          <p:nvPr/>
        </p:nvSpPr>
        <p:spPr>
          <a:xfrm>
            <a:off x="3075320" y="5657820"/>
            <a:ext cx="5626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example90conf12code</a:t>
            </a:r>
            <a:endParaRPr lang="en-US" sz="300" dirty="0"/>
          </a:p>
          <a:p>
            <a:pPr algn="ctr"/>
            <a:endParaRPr lang="en-US" sz="100" b="1" dirty="0" smtClean="0"/>
          </a:p>
        </p:txBody>
      </p:sp>
      <p:sp>
        <p:nvSpPr>
          <p:cNvPr id="288" name="TextBox 287"/>
          <p:cNvSpPr txBox="1"/>
          <p:nvPr/>
        </p:nvSpPr>
        <p:spPr>
          <a:xfrm>
            <a:off x="3075320" y="5795299"/>
            <a:ext cx="562647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example34conf56code</a:t>
            </a:r>
            <a:endParaRPr lang="en-US" sz="300" dirty="0"/>
          </a:p>
        </p:txBody>
      </p:sp>
      <p:sp>
        <p:nvSpPr>
          <p:cNvPr id="277" name="TextBox 276"/>
          <p:cNvSpPr txBox="1"/>
          <p:nvPr/>
        </p:nvSpPr>
        <p:spPr>
          <a:xfrm>
            <a:off x="6795084" y="3198215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(3)</a:t>
            </a:r>
            <a:endParaRPr lang="en-US" sz="7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48120" y="5049839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(9)</a:t>
            </a:r>
            <a:endParaRPr lang="en-US" sz="700" b="1" dirty="0"/>
          </a:p>
        </p:txBody>
      </p:sp>
      <p:sp>
        <p:nvSpPr>
          <p:cNvPr id="282" name="TextBox 281"/>
          <p:cNvSpPr txBox="1"/>
          <p:nvPr/>
        </p:nvSpPr>
        <p:spPr>
          <a:xfrm>
            <a:off x="3776991" y="3200533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(10)</a:t>
            </a:r>
            <a:endParaRPr lang="en-US" sz="700" b="1" dirty="0"/>
          </a:p>
        </p:txBody>
      </p:sp>
      <p:sp>
        <p:nvSpPr>
          <p:cNvPr id="294" name="TextBox 293"/>
          <p:cNvSpPr txBox="1"/>
          <p:nvPr/>
        </p:nvSpPr>
        <p:spPr>
          <a:xfrm>
            <a:off x="5140600" y="3813077"/>
            <a:ext cx="551563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" dirty="0" smtClean="0"/>
              <a:t>Delete Quiz</a:t>
            </a:r>
            <a:endParaRPr lang="en-US" sz="450" dirty="0"/>
          </a:p>
        </p:txBody>
      </p:sp>
      <p:sp>
        <p:nvSpPr>
          <p:cNvPr id="295" name="Rectangle 294"/>
          <p:cNvSpPr/>
          <p:nvPr/>
        </p:nvSpPr>
        <p:spPr>
          <a:xfrm>
            <a:off x="5194287" y="3846115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5505787" y="3789220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(4)</a:t>
            </a:r>
            <a:endParaRPr lang="en-US" sz="700" b="1" dirty="0"/>
          </a:p>
        </p:txBody>
      </p:sp>
      <p:sp>
        <p:nvSpPr>
          <p:cNvPr id="298" name="TextBox 297"/>
          <p:cNvSpPr txBox="1"/>
          <p:nvPr/>
        </p:nvSpPr>
        <p:spPr>
          <a:xfrm>
            <a:off x="9672825" y="1084132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(5)</a:t>
            </a:r>
            <a:endParaRPr lang="en-US" sz="700" b="1" dirty="0"/>
          </a:p>
        </p:txBody>
      </p:sp>
      <p:sp>
        <p:nvSpPr>
          <p:cNvPr id="299" name="TextBox 298"/>
          <p:cNvSpPr txBox="1"/>
          <p:nvPr/>
        </p:nvSpPr>
        <p:spPr>
          <a:xfrm>
            <a:off x="6775001" y="1287126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(6)</a:t>
            </a:r>
            <a:endParaRPr lang="en-US" sz="700" b="1" dirty="0"/>
          </a:p>
        </p:txBody>
      </p:sp>
      <p:sp>
        <p:nvSpPr>
          <p:cNvPr id="300" name="TextBox 299"/>
          <p:cNvSpPr txBox="1"/>
          <p:nvPr/>
        </p:nvSpPr>
        <p:spPr>
          <a:xfrm>
            <a:off x="6814304" y="1095547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(2)</a:t>
            </a:r>
            <a:endParaRPr lang="en-US" sz="700" b="1" dirty="0"/>
          </a:p>
        </p:txBody>
      </p:sp>
      <p:sp>
        <p:nvSpPr>
          <p:cNvPr id="301" name="TextBox 300"/>
          <p:cNvSpPr txBox="1"/>
          <p:nvPr/>
        </p:nvSpPr>
        <p:spPr>
          <a:xfrm>
            <a:off x="6814633" y="1801904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(7)</a:t>
            </a:r>
            <a:endParaRPr lang="en-US" sz="700" b="1" dirty="0"/>
          </a:p>
        </p:txBody>
      </p:sp>
      <p:sp>
        <p:nvSpPr>
          <p:cNvPr id="302" name="TextBox 301"/>
          <p:cNvSpPr txBox="1"/>
          <p:nvPr/>
        </p:nvSpPr>
        <p:spPr>
          <a:xfrm>
            <a:off x="6180692" y="1999459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(8)</a:t>
            </a:r>
            <a:endParaRPr lang="en-US" sz="700" b="1" dirty="0"/>
          </a:p>
        </p:txBody>
      </p:sp>
      <p:sp>
        <p:nvSpPr>
          <p:cNvPr id="303" name="TextBox 302"/>
          <p:cNvSpPr txBox="1"/>
          <p:nvPr/>
        </p:nvSpPr>
        <p:spPr>
          <a:xfrm>
            <a:off x="6504343" y="4125562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(11)</a:t>
            </a:r>
            <a:endParaRPr lang="en-US" sz="700" b="1" dirty="0"/>
          </a:p>
        </p:txBody>
      </p:sp>
      <p:sp>
        <p:nvSpPr>
          <p:cNvPr id="304" name="TextBox 303"/>
          <p:cNvSpPr txBox="1"/>
          <p:nvPr/>
        </p:nvSpPr>
        <p:spPr>
          <a:xfrm>
            <a:off x="734788" y="1492354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(18)</a:t>
            </a:r>
            <a:endParaRPr lang="en-US" sz="700" b="1" dirty="0"/>
          </a:p>
        </p:txBody>
      </p:sp>
      <p:sp>
        <p:nvSpPr>
          <p:cNvPr id="305" name="Rectangle 304"/>
          <p:cNvSpPr/>
          <p:nvPr/>
        </p:nvSpPr>
        <p:spPr>
          <a:xfrm>
            <a:off x="2228960" y="1521344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TextBox 306"/>
          <p:cNvSpPr txBox="1"/>
          <p:nvPr/>
        </p:nvSpPr>
        <p:spPr>
          <a:xfrm>
            <a:off x="2310874" y="1516646"/>
            <a:ext cx="6623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Change Font Size</a:t>
            </a:r>
            <a:endParaRPr lang="en-US" sz="500" dirty="0"/>
          </a:p>
        </p:txBody>
      </p:sp>
      <p:cxnSp>
        <p:nvCxnSpPr>
          <p:cNvPr id="308" name="Straight Connector 307"/>
          <p:cNvCxnSpPr/>
          <p:nvPr/>
        </p:nvCxnSpPr>
        <p:spPr>
          <a:xfrm>
            <a:off x="2232956" y="1671436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2265070" y="1760435"/>
            <a:ext cx="7588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Select Font Size:</a:t>
            </a:r>
            <a:endParaRPr lang="en-US" sz="600" dirty="0" smtClean="0"/>
          </a:p>
        </p:txBody>
      </p:sp>
      <p:sp>
        <p:nvSpPr>
          <p:cNvPr id="311" name="TextBox 310"/>
          <p:cNvSpPr txBox="1"/>
          <p:nvPr/>
        </p:nvSpPr>
        <p:spPr>
          <a:xfrm>
            <a:off x="2278005" y="2338028"/>
            <a:ext cx="7588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Example Text</a:t>
            </a:r>
            <a:endParaRPr lang="en-US" sz="600" dirty="0" smtClean="0"/>
          </a:p>
        </p:txBody>
      </p:sp>
      <p:cxnSp>
        <p:nvCxnSpPr>
          <p:cNvPr id="312" name="Straight Connector 311"/>
          <p:cNvCxnSpPr/>
          <p:nvPr/>
        </p:nvCxnSpPr>
        <p:spPr>
          <a:xfrm>
            <a:off x="2323489" y="2224451"/>
            <a:ext cx="631784" cy="1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2317211" y="2428262"/>
            <a:ext cx="7588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Example Subtext</a:t>
            </a:r>
            <a:endParaRPr lang="en-US" sz="500" dirty="0" smtClean="0"/>
          </a:p>
        </p:txBody>
      </p:sp>
      <p:sp>
        <p:nvSpPr>
          <p:cNvPr id="315" name="TextBox 314"/>
          <p:cNvSpPr txBox="1"/>
          <p:nvPr/>
        </p:nvSpPr>
        <p:spPr>
          <a:xfrm>
            <a:off x="2317211" y="2497527"/>
            <a:ext cx="7588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Example Subtext</a:t>
            </a:r>
            <a:endParaRPr lang="en-US" sz="500" dirty="0" smtClean="0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2323489" y="2178461"/>
            <a:ext cx="0" cy="94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2955273" y="2185576"/>
            <a:ext cx="0" cy="94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Flowchart: Connector 322"/>
          <p:cNvSpPr/>
          <p:nvPr/>
        </p:nvSpPr>
        <p:spPr>
          <a:xfrm>
            <a:off x="2436023" y="2198943"/>
            <a:ext cx="53298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TextBox 323"/>
          <p:cNvSpPr txBox="1"/>
          <p:nvPr/>
        </p:nvSpPr>
        <p:spPr>
          <a:xfrm>
            <a:off x="2779564" y="1497803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(20)</a:t>
            </a:r>
            <a:endParaRPr lang="en-US" sz="700" b="1" dirty="0"/>
          </a:p>
        </p:txBody>
      </p:sp>
      <p:sp>
        <p:nvSpPr>
          <p:cNvPr id="325" name="TextBox 324"/>
          <p:cNvSpPr txBox="1"/>
          <p:nvPr/>
        </p:nvSpPr>
        <p:spPr>
          <a:xfrm>
            <a:off x="1788202" y="1492353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(19)</a:t>
            </a:r>
            <a:endParaRPr lang="en-US" sz="700" b="1" dirty="0"/>
          </a:p>
        </p:txBody>
      </p:sp>
      <p:sp>
        <p:nvSpPr>
          <p:cNvPr id="326" name="TextBox 325"/>
          <p:cNvSpPr txBox="1"/>
          <p:nvPr/>
        </p:nvSpPr>
        <p:spPr>
          <a:xfrm>
            <a:off x="2338224" y="1014251"/>
            <a:ext cx="619563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Change </a:t>
            </a:r>
            <a:r>
              <a:rPr lang="en-US" sz="470" dirty="0" smtClean="0"/>
              <a:t>Font Size</a:t>
            </a:r>
            <a:endParaRPr lang="en-US" sz="470" dirty="0"/>
          </a:p>
        </p:txBody>
      </p:sp>
      <p:cxnSp>
        <p:nvCxnSpPr>
          <p:cNvPr id="327" name="Curved Connector 326"/>
          <p:cNvCxnSpPr>
            <a:stCxn id="326" idx="2"/>
          </p:cNvCxnSpPr>
          <p:nvPr/>
        </p:nvCxnSpPr>
        <p:spPr>
          <a:xfrm rot="5400000">
            <a:off x="2471804" y="1345141"/>
            <a:ext cx="342433" cy="99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3224266" y="5180801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(21)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343997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FAFA7-2F33-418D-87B5-3BBA07693758}"/>
              </a:ext>
            </a:extLst>
          </p:cNvPr>
          <p:cNvSpPr/>
          <p:nvPr/>
        </p:nvSpPr>
        <p:spPr>
          <a:xfrm>
            <a:off x="5096241" y="277271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2A232-2E01-44B8-92D5-88D5E1FBEA52}"/>
              </a:ext>
            </a:extLst>
          </p:cNvPr>
          <p:cNvSpPr txBox="1"/>
          <p:nvPr/>
        </p:nvSpPr>
        <p:spPr>
          <a:xfrm>
            <a:off x="5142193" y="261298"/>
            <a:ext cx="75378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Student </a:t>
            </a:r>
            <a:r>
              <a:rPr lang="en-US" sz="500" dirty="0"/>
              <a:t>Home Screen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06704" y="462258"/>
            <a:ext cx="602217" cy="754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56564" y="430384"/>
            <a:ext cx="6479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Available Quizzes</a:t>
            </a:r>
            <a:endParaRPr lang="en-US" sz="5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156564" y="729353"/>
            <a:ext cx="6447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Previous Quizzes</a:t>
            </a:r>
            <a:endParaRPr lang="en-US" sz="5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203690" y="1266323"/>
            <a:ext cx="608244" cy="15388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Enter Quiz Code</a:t>
            </a:r>
            <a:endParaRPr lang="en-US" sz="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91818" y="40546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29908" y="343985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29908" y="365687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29908" y="322554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4263" y="522908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1</a:t>
            </a:r>
            <a:endParaRPr lang="en-US" sz="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24262" y="821686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0</a:t>
            </a:r>
            <a:endParaRPr lang="en-US" sz="400" dirty="0"/>
          </a:p>
        </p:txBody>
      </p:sp>
      <p:sp>
        <p:nvSpPr>
          <p:cNvPr id="16" name="Rectangle 15"/>
          <p:cNvSpPr/>
          <p:nvPr/>
        </p:nvSpPr>
        <p:spPr>
          <a:xfrm>
            <a:off x="4217634" y="194996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22307" y="1954505"/>
            <a:ext cx="6300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Information</a:t>
            </a:r>
            <a:endParaRPr lang="en-US" sz="5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21630" y="210005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13300" y="2130443"/>
            <a:ext cx="5740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Example Quiz Title</a:t>
            </a:r>
            <a:endParaRPr lang="en-US" sz="400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4305409" y="2224627"/>
            <a:ext cx="74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Due Date: 2/14/2018</a:t>
            </a:r>
          </a:p>
          <a:p>
            <a:r>
              <a:rPr lang="en-US" sz="400" dirty="0" smtClean="0"/>
              <a:t>Time Limit: 10 minutes</a:t>
            </a:r>
          </a:p>
          <a:p>
            <a:r>
              <a:rPr lang="en-US" sz="400" dirty="0" smtClean="0"/>
              <a:t>Number of Questions: 20</a:t>
            </a:r>
          </a:p>
          <a:p>
            <a:r>
              <a:rPr lang="en-US" sz="400" dirty="0" smtClean="0"/>
              <a:t>Score: 100/100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92588" y="1951456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97261" y="1955994"/>
            <a:ext cx="6300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Information</a:t>
            </a:r>
            <a:endParaRPr lang="en-US" sz="5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584" y="210154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61364" y="2908441"/>
            <a:ext cx="496173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Take Quiz</a:t>
            </a:r>
            <a:endParaRPr lang="en-US" sz="5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8254" y="2131932"/>
            <a:ext cx="5740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Example Quiz Title</a:t>
            </a:r>
            <a:endParaRPr lang="en-US" sz="4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6180363" y="2226116"/>
            <a:ext cx="744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Due Date: 2/14/2018</a:t>
            </a:r>
          </a:p>
          <a:p>
            <a:r>
              <a:rPr lang="en-US" sz="400" dirty="0" smtClean="0"/>
              <a:t>Time Limit: 10 minutes</a:t>
            </a:r>
          </a:p>
          <a:p>
            <a:r>
              <a:rPr lang="en-US" sz="400" dirty="0" smtClean="0"/>
              <a:t>Number of Questions: 20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75235" y="195145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10192" y="1951456"/>
            <a:ext cx="5607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Example Quiz</a:t>
            </a:r>
            <a:endParaRPr lang="en-US" sz="5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175235" y="210154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24967" y="2094216"/>
            <a:ext cx="4204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Question 1</a:t>
            </a:r>
            <a:endParaRPr lang="en-US" sz="400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7253370" y="2236975"/>
            <a:ext cx="629624" cy="1538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Example question?</a:t>
            </a:r>
            <a:endParaRPr lang="en-US" sz="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19803" y="2454905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33" name="Rectangle 32"/>
          <p:cNvSpPr/>
          <p:nvPr/>
        </p:nvSpPr>
        <p:spPr>
          <a:xfrm>
            <a:off x="7299928" y="2490268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219803" y="2565761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35" name="Rectangle 34"/>
          <p:cNvSpPr/>
          <p:nvPr/>
        </p:nvSpPr>
        <p:spPr>
          <a:xfrm>
            <a:off x="7299928" y="2601124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219803" y="2677866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37" name="Rectangle 36"/>
          <p:cNvSpPr/>
          <p:nvPr/>
        </p:nvSpPr>
        <p:spPr>
          <a:xfrm>
            <a:off x="7299928" y="2713229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219803" y="2787271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39" name="Rectangle 38"/>
          <p:cNvSpPr/>
          <p:nvPr/>
        </p:nvSpPr>
        <p:spPr>
          <a:xfrm>
            <a:off x="7299928" y="2822634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228600" y="2504411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28600" y="2615391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228600" y="2726269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228599" y="283880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131440" y="298349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45" name="Rectangle 44"/>
          <p:cNvSpPr/>
          <p:nvPr/>
        </p:nvSpPr>
        <p:spPr>
          <a:xfrm>
            <a:off x="7203641" y="3008780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569579" y="2982910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Submit Quiz</a:t>
            </a:r>
            <a:endParaRPr lang="en-US" sz="400" dirty="0"/>
          </a:p>
        </p:txBody>
      </p:sp>
      <p:sp>
        <p:nvSpPr>
          <p:cNvPr id="47" name="Rectangle 46"/>
          <p:cNvSpPr/>
          <p:nvPr/>
        </p:nvSpPr>
        <p:spPr>
          <a:xfrm>
            <a:off x="7599531" y="3008780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280477" y="1951456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432825" y="1951455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Submit Quiz</a:t>
            </a:r>
            <a:endParaRPr lang="en-US" sz="5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8284473" y="210154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512683" y="220989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1</a:t>
            </a:r>
            <a:endParaRPr lang="en-US" sz="400" dirty="0"/>
          </a:p>
        </p:txBody>
      </p:sp>
      <p:sp>
        <p:nvSpPr>
          <p:cNvPr id="53" name="Rectangle 52"/>
          <p:cNvSpPr/>
          <p:nvPr/>
        </p:nvSpPr>
        <p:spPr>
          <a:xfrm>
            <a:off x="8559453" y="2236875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512683" y="233900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55" name="Rectangle 54"/>
          <p:cNvSpPr/>
          <p:nvPr/>
        </p:nvSpPr>
        <p:spPr>
          <a:xfrm>
            <a:off x="8559453" y="2365977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512683" y="2467305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57" name="Rectangle 56"/>
          <p:cNvSpPr/>
          <p:nvPr/>
        </p:nvSpPr>
        <p:spPr>
          <a:xfrm>
            <a:off x="8559453" y="249428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512683" y="2602226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59" name="Rectangle 58"/>
          <p:cNvSpPr/>
          <p:nvPr/>
        </p:nvSpPr>
        <p:spPr>
          <a:xfrm>
            <a:off x="8559453" y="262920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224406" y="2056323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Answer Selected</a:t>
            </a:r>
            <a:endParaRPr lang="en-US" sz="400" u="sng" dirty="0"/>
          </a:p>
        </p:txBody>
      </p:sp>
      <p:sp>
        <p:nvSpPr>
          <p:cNvPr id="61" name="TextBox 60"/>
          <p:cNvSpPr txBox="1"/>
          <p:nvPr/>
        </p:nvSpPr>
        <p:spPr>
          <a:xfrm>
            <a:off x="8298742" y="2200705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8299568" y="2329208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8298742" y="2464385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8299568" y="2599980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B</a:t>
            </a:r>
            <a:endParaRPr lang="en-US" sz="400" b="1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8243512" y="2752876"/>
            <a:ext cx="8702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Questions answered: </a:t>
            </a:r>
            <a:r>
              <a:rPr lang="en-US" sz="500" u="sng" dirty="0" smtClean="0"/>
              <a:t>4</a:t>
            </a:r>
            <a:r>
              <a:rPr lang="en-US" sz="500" dirty="0" smtClean="0"/>
              <a:t>/4</a:t>
            </a:r>
            <a:endParaRPr lang="en-US" sz="500" dirty="0"/>
          </a:p>
        </p:txBody>
      </p:sp>
      <p:sp>
        <p:nvSpPr>
          <p:cNvPr id="66" name="TextBox 65"/>
          <p:cNvSpPr txBox="1"/>
          <p:nvPr/>
        </p:nvSpPr>
        <p:spPr>
          <a:xfrm>
            <a:off x="8670437" y="2931153"/>
            <a:ext cx="55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Submission</a:t>
            </a:r>
            <a:endParaRPr lang="en-US" sz="400" dirty="0"/>
          </a:p>
        </p:txBody>
      </p:sp>
      <p:sp>
        <p:nvSpPr>
          <p:cNvPr id="67" name="Rectangle 66"/>
          <p:cNvSpPr/>
          <p:nvPr/>
        </p:nvSpPr>
        <p:spPr>
          <a:xfrm>
            <a:off x="8700389" y="2972417"/>
            <a:ext cx="365938" cy="138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255132" y="2972417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Return to Quiz</a:t>
            </a:r>
            <a:endParaRPr lang="en-US" sz="400" dirty="0"/>
          </a:p>
        </p:txBody>
      </p:sp>
      <p:sp>
        <p:nvSpPr>
          <p:cNvPr id="69" name="Rectangle 68"/>
          <p:cNvSpPr/>
          <p:nvPr/>
        </p:nvSpPr>
        <p:spPr>
          <a:xfrm>
            <a:off x="8311641" y="2998120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374614" y="194996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445080" y="1943809"/>
            <a:ext cx="685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Confirmation</a:t>
            </a:r>
            <a:endParaRPr lang="en-US" sz="5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9378610" y="210005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414905" y="2861445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sp>
        <p:nvSpPr>
          <p:cNvPr id="74" name="TextBox 73"/>
          <p:cNvSpPr txBox="1"/>
          <p:nvPr/>
        </p:nvSpPr>
        <p:spPr>
          <a:xfrm>
            <a:off x="9320095" y="2303726"/>
            <a:ext cx="922935" cy="4462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Quiz Submitted Successfully!</a:t>
            </a:r>
          </a:p>
          <a:p>
            <a:pPr algn="ctr"/>
            <a:endParaRPr lang="en-US" sz="400" dirty="0"/>
          </a:p>
          <a:p>
            <a:pPr algn="ctr"/>
            <a:r>
              <a:rPr lang="en-US" sz="400" dirty="0" smtClean="0"/>
              <a:t>Your quiz confirmation code is:</a:t>
            </a:r>
          </a:p>
          <a:p>
            <a:pPr algn="ctr"/>
            <a:endParaRPr lang="en-US" sz="400" dirty="0"/>
          </a:p>
          <a:p>
            <a:pPr algn="ctr"/>
            <a:r>
              <a:rPr lang="en-US" sz="600" b="1" u="sng" dirty="0" smtClean="0"/>
              <a:t>example56conf78code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284343" y="3297428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436691" y="3297427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Submit Quiz</a:t>
            </a:r>
            <a:endParaRPr lang="en-US" sz="5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8288339" y="344752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16549" y="355587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1</a:t>
            </a:r>
            <a:endParaRPr lang="en-US" sz="400" dirty="0"/>
          </a:p>
        </p:txBody>
      </p:sp>
      <p:sp>
        <p:nvSpPr>
          <p:cNvPr id="86" name="Rectangle 85"/>
          <p:cNvSpPr/>
          <p:nvPr/>
        </p:nvSpPr>
        <p:spPr>
          <a:xfrm>
            <a:off x="8563319" y="3582847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516549" y="3684973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88" name="Rectangle 87"/>
          <p:cNvSpPr/>
          <p:nvPr/>
        </p:nvSpPr>
        <p:spPr>
          <a:xfrm>
            <a:off x="8563319" y="371194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8516549" y="3813277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90" name="Rectangle 89"/>
          <p:cNvSpPr/>
          <p:nvPr/>
        </p:nvSpPr>
        <p:spPr>
          <a:xfrm>
            <a:off x="8563319" y="384025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8516549" y="3948198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92" name="Rectangle 91"/>
          <p:cNvSpPr/>
          <p:nvPr/>
        </p:nvSpPr>
        <p:spPr>
          <a:xfrm>
            <a:off x="8563319" y="3975174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8228272" y="3402295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Answer Selected</a:t>
            </a:r>
            <a:endParaRPr lang="en-US" sz="400" u="sng" dirty="0"/>
          </a:p>
        </p:txBody>
      </p:sp>
      <p:sp>
        <p:nvSpPr>
          <p:cNvPr id="94" name="TextBox 93"/>
          <p:cNvSpPr txBox="1"/>
          <p:nvPr/>
        </p:nvSpPr>
        <p:spPr>
          <a:xfrm>
            <a:off x="8302608" y="3546677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8303434" y="3675180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8302608" y="3810357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8303434" y="3945952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_</a:t>
            </a:r>
            <a:endParaRPr lang="en-US" sz="400" b="1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8258305" y="4032673"/>
            <a:ext cx="8702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Questions answered: </a:t>
            </a:r>
            <a:r>
              <a:rPr lang="en-US" sz="500" u="sng" dirty="0"/>
              <a:t>3</a:t>
            </a:r>
            <a:r>
              <a:rPr lang="en-US" sz="500" dirty="0" smtClean="0"/>
              <a:t>/4</a:t>
            </a:r>
            <a:endParaRPr lang="en-US" sz="500" dirty="0"/>
          </a:p>
        </p:txBody>
      </p:sp>
      <p:sp>
        <p:nvSpPr>
          <p:cNvPr id="99" name="Rectangle 98"/>
          <p:cNvSpPr/>
          <p:nvPr/>
        </p:nvSpPr>
        <p:spPr>
          <a:xfrm>
            <a:off x="8704255" y="4318389"/>
            <a:ext cx="365938" cy="138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258998" y="431838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Return to Quiz</a:t>
            </a:r>
            <a:endParaRPr lang="en-US" sz="400" dirty="0"/>
          </a:p>
        </p:txBody>
      </p:sp>
      <p:sp>
        <p:nvSpPr>
          <p:cNvPr id="101" name="Rectangle 100"/>
          <p:cNvSpPr/>
          <p:nvPr/>
        </p:nvSpPr>
        <p:spPr>
          <a:xfrm>
            <a:off x="8315507" y="434409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8653695" y="4280985"/>
            <a:ext cx="55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Submission</a:t>
            </a:r>
            <a:endParaRPr lang="en-US" sz="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433985" y="3542364"/>
            <a:ext cx="703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WARNING</a:t>
            </a:r>
            <a:r>
              <a:rPr lang="en-US" sz="500" dirty="0" smtClean="0"/>
              <a:t>: You will not receive credit for unanswered questions. Are you sure you want to submit?</a:t>
            </a:r>
            <a:endParaRPr lang="en-US" sz="500" dirty="0"/>
          </a:p>
        </p:txBody>
      </p:sp>
      <p:sp>
        <p:nvSpPr>
          <p:cNvPr id="104" name="Rectangle 103"/>
          <p:cNvSpPr/>
          <p:nvPr/>
        </p:nvSpPr>
        <p:spPr>
          <a:xfrm>
            <a:off x="9378481" y="3302186"/>
            <a:ext cx="818148" cy="1195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533546" y="3301632"/>
            <a:ext cx="5210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Submit Quiz</a:t>
            </a:r>
            <a:endParaRPr lang="en-US" sz="5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9382477" y="345227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418772" y="4213664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Confirm Submission</a:t>
            </a:r>
            <a:endParaRPr lang="en-US" sz="5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257700" y="4115732"/>
            <a:ext cx="79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You have unanswered questions!</a:t>
            </a:r>
            <a:endParaRPr lang="en-US" sz="500" b="1" dirty="0"/>
          </a:p>
        </p:txBody>
      </p:sp>
      <p:sp>
        <p:nvSpPr>
          <p:cNvPr id="110" name="Rectangle 109"/>
          <p:cNvSpPr/>
          <p:nvPr/>
        </p:nvSpPr>
        <p:spPr>
          <a:xfrm>
            <a:off x="10482963" y="330811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0553429" y="3301957"/>
            <a:ext cx="685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Confirmation</a:t>
            </a:r>
            <a:endParaRPr lang="en-US" sz="500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10486959" y="3458207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523254" y="4219593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430568" y="3561542"/>
            <a:ext cx="922935" cy="4462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Quiz Submitted Successfully!</a:t>
            </a:r>
          </a:p>
          <a:p>
            <a:pPr algn="ctr"/>
            <a:endParaRPr lang="en-US" sz="400" dirty="0"/>
          </a:p>
          <a:p>
            <a:pPr algn="ctr"/>
            <a:r>
              <a:rPr lang="en-US" sz="400" dirty="0" smtClean="0"/>
              <a:t>Your quiz confirmation code is:</a:t>
            </a:r>
          </a:p>
          <a:p>
            <a:pPr algn="ctr"/>
            <a:endParaRPr lang="en-US" sz="400" dirty="0"/>
          </a:p>
          <a:p>
            <a:pPr algn="ctr"/>
            <a:r>
              <a:rPr lang="en-US" sz="600" b="1" u="sng" dirty="0" smtClean="0"/>
              <a:t>example56conf78code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545436" y="4011723"/>
            <a:ext cx="7153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Your Score: </a:t>
            </a:r>
            <a:r>
              <a:rPr lang="en-US" sz="500" u="sng" dirty="0" smtClean="0"/>
              <a:t>75</a:t>
            </a:r>
            <a:r>
              <a:rPr lang="en-US" sz="500" dirty="0" smtClean="0"/>
              <a:t>/100</a:t>
            </a:r>
            <a:endParaRPr lang="en-US" sz="500" dirty="0"/>
          </a:p>
        </p:txBody>
      </p:sp>
      <p:sp>
        <p:nvSpPr>
          <p:cNvPr id="121" name="Rectangle 120"/>
          <p:cNvSpPr/>
          <p:nvPr/>
        </p:nvSpPr>
        <p:spPr>
          <a:xfrm>
            <a:off x="3232166" y="194996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384514" y="1949966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Answer Key</a:t>
            </a:r>
            <a:endParaRPr lang="en-US" sz="5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3236162" y="210005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602421" y="2298831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1</a:t>
            </a:r>
            <a:endParaRPr lang="en-US" sz="400" dirty="0"/>
          </a:p>
        </p:txBody>
      </p:sp>
      <p:sp>
        <p:nvSpPr>
          <p:cNvPr id="125" name="Rectangle 124"/>
          <p:cNvSpPr/>
          <p:nvPr/>
        </p:nvSpPr>
        <p:spPr>
          <a:xfrm>
            <a:off x="3649191" y="2325807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3602421" y="2427933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127" name="Rectangle 126"/>
          <p:cNvSpPr/>
          <p:nvPr/>
        </p:nvSpPr>
        <p:spPr>
          <a:xfrm>
            <a:off x="3649191" y="245490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602421" y="2556237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129" name="Rectangle 128"/>
          <p:cNvSpPr/>
          <p:nvPr/>
        </p:nvSpPr>
        <p:spPr>
          <a:xfrm>
            <a:off x="3649191" y="258321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3602421" y="2691158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131" name="Rectangle 130"/>
          <p:cNvSpPr/>
          <p:nvPr/>
        </p:nvSpPr>
        <p:spPr>
          <a:xfrm>
            <a:off x="3649191" y="2718134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169891" y="2137797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Answer Selected</a:t>
            </a:r>
            <a:endParaRPr lang="en-US" sz="400" u="sng" dirty="0"/>
          </a:p>
        </p:txBody>
      </p:sp>
      <p:sp>
        <p:nvSpPr>
          <p:cNvPr id="133" name="TextBox 132"/>
          <p:cNvSpPr txBox="1"/>
          <p:nvPr/>
        </p:nvSpPr>
        <p:spPr>
          <a:xfrm>
            <a:off x="3244227" y="2282179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3245053" y="2410682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135" name="TextBox 134"/>
          <p:cNvSpPr txBox="1"/>
          <p:nvPr/>
        </p:nvSpPr>
        <p:spPr>
          <a:xfrm>
            <a:off x="3241140" y="2540848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3239306" y="2676363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B</a:t>
            </a:r>
            <a:endParaRPr lang="en-US" sz="400" b="1" dirty="0" smtClean="0"/>
          </a:p>
        </p:txBody>
      </p:sp>
      <p:sp>
        <p:nvSpPr>
          <p:cNvPr id="137" name="TextBox 136"/>
          <p:cNvSpPr txBox="1"/>
          <p:nvPr/>
        </p:nvSpPr>
        <p:spPr>
          <a:xfrm>
            <a:off x="3389517" y="2140675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Correct Answer</a:t>
            </a:r>
            <a:endParaRPr lang="en-US" sz="400" u="sng" dirty="0"/>
          </a:p>
        </p:txBody>
      </p:sp>
      <p:sp>
        <p:nvSpPr>
          <p:cNvPr id="138" name="TextBox 137"/>
          <p:cNvSpPr txBox="1"/>
          <p:nvPr/>
        </p:nvSpPr>
        <p:spPr>
          <a:xfrm>
            <a:off x="3450734" y="2280271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139" name="TextBox 138"/>
          <p:cNvSpPr txBox="1"/>
          <p:nvPr/>
        </p:nvSpPr>
        <p:spPr>
          <a:xfrm>
            <a:off x="3451560" y="2408774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140" name="TextBox 139"/>
          <p:cNvSpPr txBox="1"/>
          <p:nvPr/>
        </p:nvSpPr>
        <p:spPr>
          <a:xfrm>
            <a:off x="3450734" y="2543951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141" name="TextBox 140"/>
          <p:cNvSpPr txBox="1"/>
          <p:nvPr/>
        </p:nvSpPr>
        <p:spPr>
          <a:xfrm>
            <a:off x="3451560" y="2679546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B</a:t>
            </a:r>
            <a:endParaRPr lang="en-US" sz="400" b="1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3252311" y="2935511"/>
            <a:ext cx="77785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Quiz Details</a:t>
            </a:r>
            <a:endParaRPr lang="en-US" sz="5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259345" y="2911993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See Answer Key</a:t>
            </a:r>
            <a:endParaRPr lang="en-US" sz="5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506584" y="2076764"/>
            <a:ext cx="58182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b="1" dirty="0" smtClean="0"/>
              <a:t>Time Remaining: 10:00</a:t>
            </a:r>
            <a:endParaRPr lang="en-US" sz="300" b="1" dirty="0"/>
          </a:p>
        </p:txBody>
      </p:sp>
      <p:sp>
        <p:nvSpPr>
          <p:cNvPr id="151" name="Rectangle 150"/>
          <p:cNvSpPr/>
          <p:nvPr/>
        </p:nvSpPr>
        <p:spPr>
          <a:xfrm>
            <a:off x="9381198" y="4648524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9533546" y="4648523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Submit Quiz</a:t>
            </a:r>
            <a:endParaRPr lang="en-US" sz="5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9385194" y="4798616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9613404" y="4906967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1</a:t>
            </a:r>
            <a:endParaRPr lang="en-US" sz="400" dirty="0"/>
          </a:p>
        </p:txBody>
      </p:sp>
      <p:sp>
        <p:nvSpPr>
          <p:cNvPr id="155" name="Rectangle 154"/>
          <p:cNvSpPr/>
          <p:nvPr/>
        </p:nvSpPr>
        <p:spPr>
          <a:xfrm>
            <a:off x="9660174" y="493394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9613404" y="503606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157" name="Rectangle 156"/>
          <p:cNvSpPr/>
          <p:nvPr/>
        </p:nvSpPr>
        <p:spPr>
          <a:xfrm>
            <a:off x="9660174" y="5063045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9613404" y="5164373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159" name="Rectangle 158"/>
          <p:cNvSpPr/>
          <p:nvPr/>
        </p:nvSpPr>
        <p:spPr>
          <a:xfrm>
            <a:off x="9660174" y="519134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9613404" y="5299294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161" name="Rectangle 160"/>
          <p:cNvSpPr/>
          <p:nvPr/>
        </p:nvSpPr>
        <p:spPr>
          <a:xfrm>
            <a:off x="9660174" y="5326270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9325127" y="4753391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Answer Selected</a:t>
            </a:r>
            <a:endParaRPr lang="en-US" sz="400" u="sng" dirty="0"/>
          </a:p>
        </p:txBody>
      </p:sp>
      <p:sp>
        <p:nvSpPr>
          <p:cNvPr id="163" name="TextBox 162"/>
          <p:cNvSpPr txBox="1"/>
          <p:nvPr/>
        </p:nvSpPr>
        <p:spPr>
          <a:xfrm>
            <a:off x="9399463" y="4897773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164" name="TextBox 163"/>
          <p:cNvSpPr txBox="1"/>
          <p:nvPr/>
        </p:nvSpPr>
        <p:spPr>
          <a:xfrm>
            <a:off x="9400289" y="5026276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165" name="TextBox 164"/>
          <p:cNvSpPr txBox="1"/>
          <p:nvPr/>
        </p:nvSpPr>
        <p:spPr>
          <a:xfrm>
            <a:off x="9399463" y="5161453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166" name="TextBox 165"/>
          <p:cNvSpPr txBox="1"/>
          <p:nvPr/>
        </p:nvSpPr>
        <p:spPr>
          <a:xfrm>
            <a:off x="9400289" y="5297048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_</a:t>
            </a:r>
            <a:endParaRPr lang="en-US" sz="400" b="1" dirty="0" smtClean="0"/>
          </a:p>
        </p:txBody>
      </p:sp>
      <p:sp>
        <p:nvSpPr>
          <p:cNvPr id="167" name="TextBox 166"/>
          <p:cNvSpPr txBox="1"/>
          <p:nvPr/>
        </p:nvSpPr>
        <p:spPr>
          <a:xfrm>
            <a:off x="9355160" y="5383769"/>
            <a:ext cx="8702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Questions answered: </a:t>
            </a:r>
            <a:r>
              <a:rPr lang="en-US" sz="500" u="sng" dirty="0"/>
              <a:t>3</a:t>
            </a:r>
            <a:r>
              <a:rPr lang="en-US" sz="500" dirty="0" smtClean="0"/>
              <a:t>/4</a:t>
            </a:r>
            <a:endParaRPr lang="en-US" sz="500" dirty="0"/>
          </a:p>
        </p:txBody>
      </p:sp>
      <p:sp>
        <p:nvSpPr>
          <p:cNvPr id="172" name="TextBox 171"/>
          <p:cNvSpPr txBox="1"/>
          <p:nvPr/>
        </p:nvSpPr>
        <p:spPr>
          <a:xfrm>
            <a:off x="9323599" y="5477880"/>
            <a:ext cx="9462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Time is up, submit quiz now</a:t>
            </a:r>
            <a:endParaRPr lang="en-US" sz="5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9425874" y="5630262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Confirm Submission</a:t>
            </a:r>
            <a:endParaRPr lang="en-US" sz="500" dirty="0"/>
          </a:p>
        </p:txBody>
      </p:sp>
      <p:cxnSp>
        <p:nvCxnSpPr>
          <p:cNvPr id="175" name="Curved Connector 174"/>
          <p:cNvCxnSpPr>
            <a:stCxn id="9" idx="3"/>
            <a:endCxn id="4" idx="2"/>
          </p:cNvCxnSpPr>
          <p:nvPr/>
        </p:nvCxnSpPr>
        <p:spPr>
          <a:xfrm flipH="1">
            <a:off x="5505315" y="1343267"/>
            <a:ext cx="306619" cy="129141"/>
          </a:xfrm>
          <a:prstGeom prst="curvedConnector4">
            <a:avLst>
              <a:gd name="adj1" fmla="val -18917"/>
              <a:gd name="adj2" fmla="val 213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/>
          <p:cNvCxnSpPr>
            <a:stCxn id="14" idx="3"/>
            <a:endCxn id="21" idx="0"/>
          </p:cNvCxnSpPr>
          <p:nvPr/>
        </p:nvCxnSpPr>
        <p:spPr>
          <a:xfrm>
            <a:off x="5733592" y="599852"/>
            <a:ext cx="768070" cy="13516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urved Connector 184"/>
          <p:cNvCxnSpPr>
            <a:stCxn id="24" idx="3"/>
            <a:endCxn id="27" idx="1"/>
          </p:cNvCxnSpPr>
          <p:nvPr/>
        </p:nvCxnSpPr>
        <p:spPr>
          <a:xfrm flipV="1">
            <a:off x="6757537" y="2549026"/>
            <a:ext cx="417698" cy="4440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/>
          <p:cNvCxnSpPr>
            <a:stCxn id="45" idx="2"/>
            <a:endCxn id="27" idx="2"/>
          </p:cNvCxnSpPr>
          <p:nvPr/>
        </p:nvCxnSpPr>
        <p:spPr>
          <a:xfrm rot="16200000" flipH="1">
            <a:off x="7464307" y="3026591"/>
            <a:ext cx="42305" cy="197699"/>
          </a:xfrm>
          <a:prstGeom prst="curvedConnector3">
            <a:avLst>
              <a:gd name="adj1" fmla="val 340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urved Connector 191"/>
          <p:cNvCxnSpPr>
            <a:stCxn id="47" idx="3"/>
            <a:endCxn id="49" idx="1"/>
          </p:cNvCxnSpPr>
          <p:nvPr/>
        </p:nvCxnSpPr>
        <p:spPr>
          <a:xfrm flipV="1">
            <a:off x="7965469" y="2549025"/>
            <a:ext cx="315008" cy="5075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47" idx="3"/>
            <a:endCxn id="82" idx="1"/>
          </p:cNvCxnSpPr>
          <p:nvPr/>
        </p:nvCxnSpPr>
        <p:spPr>
          <a:xfrm>
            <a:off x="7965469" y="3056535"/>
            <a:ext cx="318874" cy="8384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stCxn id="69" idx="1"/>
            <a:endCxn id="27" idx="3"/>
          </p:cNvCxnSpPr>
          <p:nvPr/>
        </p:nvCxnSpPr>
        <p:spPr>
          <a:xfrm rot="10800000">
            <a:off x="7993383" y="2549027"/>
            <a:ext cx="318258" cy="4968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67" idx="3"/>
            <a:endCxn id="70" idx="1"/>
          </p:cNvCxnSpPr>
          <p:nvPr/>
        </p:nvCxnSpPr>
        <p:spPr>
          <a:xfrm flipV="1">
            <a:off x="9066327" y="2547536"/>
            <a:ext cx="308287" cy="4943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70" idx="3"/>
            <a:endCxn id="4" idx="3"/>
          </p:cNvCxnSpPr>
          <p:nvPr/>
        </p:nvCxnSpPr>
        <p:spPr>
          <a:xfrm flipH="1" flipV="1">
            <a:off x="5914389" y="874840"/>
            <a:ext cx="4278373" cy="1672696"/>
          </a:xfrm>
          <a:prstGeom prst="bentConnector3">
            <a:avLst>
              <a:gd name="adj1" fmla="val -5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101" idx="1"/>
            <a:endCxn id="27" idx="2"/>
          </p:cNvCxnSpPr>
          <p:nvPr/>
        </p:nvCxnSpPr>
        <p:spPr>
          <a:xfrm rot="10800000">
            <a:off x="7584309" y="3146595"/>
            <a:ext cx="731198" cy="1245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216"/>
          <p:cNvCxnSpPr>
            <a:stCxn id="99" idx="3"/>
            <a:endCxn id="104" idx="1"/>
          </p:cNvCxnSpPr>
          <p:nvPr/>
        </p:nvCxnSpPr>
        <p:spPr>
          <a:xfrm flipV="1">
            <a:off x="9070193" y="3899755"/>
            <a:ext cx="308288" cy="4880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219"/>
          <p:cNvCxnSpPr>
            <a:stCxn id="107" idx="3"/>
            <a:endCxn id="110" idx="1"/>
          </p:cNvCxnSpPr>
          <p:nvPr/>
        </p:nvCxnSpPr>
        <p:spPr>
          <a:xfrm flipV="1">
            <a:off x="10156337" y="3905684"/>
            <a:ext cx="326626" cy="3926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113" idx="3"/>
            <a:endCxn id="4" idx="3"/>
          </p:cNvCxnSpPr>
          <p:nvPr/>
        </p:nvCxnSpPr>
        <p:spPr>
          <a:xfrm flipH="1" flipV="1">
            <a:off x="5914389" y="874840"/>
            <a:ext cx="5346430" cy="3429392"/>
          </a:xfrm>
          <a:prstGeom prst="bentConnector3">
            <a:avLst>
              <a:gd name="adj1" fmla="val -4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73" idx="3"/>
            <a:endCxn id="110" idx="2"/>
          </p:cNvCxnSpPr>
          <p:nvPr/>
        </p:nvCxnSpPr>
        <p:spPr>
          <a:xfrm flipV="1">
            <a:off x="10163439" y="4503252"/>
            <a:ext cx="728598" cy="12116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urved Connector 243"/>
          <p:cNvCxnSpPr>
            <a:stCxn id="15" idx="1"/>
            <a:endCxn id="16" idx="3"/>
          </p:cNvCxnSpPr>
          <p:nvPr/>
        </p:nvCxnSpPr>
        <p:spPr>
          <a:xfrm rot="10800000" flipV="1">
            <a:off x="5035782" y="898630"/>
            <a:ext cx="188480" cy="1648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stCxn id="143" idx="1"/>
            <a:endCxn id="121" idx="3"/>
          </p:cNvCxnSpPr>
          <p:nvPr/>
        </p:nvCxnSpPr>
        <p:spPr>
          <a:xfrm rot="10800000">
            <a:off x="4050315" y="2547536"/>
            <a:ext cx="209031" cy="4490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4262568" y="2687097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cxnSp>
        <p:nvCxnSpPr>
          <p:cNvPr id="255" name="Curved Connector 254"/>
          <p:cNvCxnSpPr>
            <a:stCxn id="253" idx="3"/>
            <a:endCxn id="4" idx="2"/>
          </p:cNvCxnSpPr>
          <p:nvPr/>
        </p:nvCxnSpPr>
        <p:spPr>
          <a:xfrm flipV="1">
            <a:off x="5000133" y="1472408"/>
            <a:ext cx="505182" cy="12993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142" idx="2"/>
            <a:endCxn id="16" idx="2"/>
          </p:cNvCxnSpPr>
          <p:nvPr/>
        </p:nvCxnSpPr>
        <p:spPr>
          <a:xfrm rot="16200000" flipH="1">
            <a:off x="4113816" y="2632212"/>
            <a:ext cx="40316" cy="985468"/>
          </a:xfrm>
          <a:prstGeom prst="curvedConnector3">
            <a:avLst>
              <a:gd name="adj1" fmla="val 667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4046089" y="382576"/>
            <a:ext cx="57844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Settings</a:t>
            </a:r>
            <a:endParaRPr lang="en-US" sz="400" dirty="0"/>
          </a:p>
        </p:txBody>
      </p:sp>
      <p:sp>
        <p:nvSpPr>
          <p:cNvPr id="303" name="TextBox 302"/>
          <p:cNvSpPr txBox="1"/>
          <p:nvPr/>
        </p:nvSpPr>
        <p:spPr>
          <a:xfrm>
            <a:off x="4046086" y="535897"/>
            <a:ext cx="578448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Logout</a:t>
            </a:r>
            <a:endParaRPr lang="en-US" sz="400" dirty="0"/>
          </a:p>
        </p:txBody>
      </p:sp>
      <p:sp>
        <p:nvSpPr>
          <p:cNvPr id="304" name="Rectangle 303"/>
          <p:cNvSpPr/>
          <p:nvPr/>
        </p:nvSpPr>
        <p:spPr>
          <a:xfrm>
            <a:off x="2238932" y="237279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TextBox 304"/>
          <p:cNvSpPr txBox="1"/>
          <p:nvPr/>
        </p:nvSpPr>
        <p:spPr>
          <a:xfrm>
            <a:off x="2456156" y="230814"/>
            <a:ext cx="3992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Settings</a:t>
            </a:r>
            <a:endParaRPr lang="en-US" sz="500" dirty="0"/>
          </a:p>
        </p:txBody>
      </p:sp>
      <p:cxnSp>
        <p:nvCxnSpPr>
          <p:cNvPr id="306" name="Straight Connector 305"/>
          <p:cNvCxnSpPr/>
          <p:nvPr/>
        </p:nvCxnSpPr>
        <p:spPr>
          <a:xfrm>
            <a:off x="2242928" y="387371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2338224" y="716122"/>
            <a:ext cx="619563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Change Password</a:t>
            </a:r>
            <a:endParaRPr lang="en-US" sz="470" dirty="0"/>
          </a:p>
        </p:txBody>
      </p:sp>
      <p:sp>
        <p:nvSpPr>
          <p:cNvPr id="308" name="TextBox 307"/>
          <p:cNvSpPr txBox="1"/>
          <p:nvPr/>
        </p:nvSpPr>
        <p:spPr>
          <a:xfrm>
            <a:off x="2336421" y="485093"/>
            <a:ext cx="550446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Change Email</a:t>
            </a:r>
            <a:endParaRPr lang="en-US" sz="470" dirty="0"/>
          </a:p>
        </p:txBody>
      </p:sp>
      <p:sp>
        <p:nvSpPr>
          <p:cNvPr id="309" name="Rectangle 308"/>
          <p:cNvSpPr/>
          <p:nvPr/>
        </p:nvSpPr>
        <p:spPr>
          <a:xfrm>
            <a:off x="2228960" y="1521344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" name="TextBox 309"/>
          <p:cNvSpPr txBox="1"/>
          <p:nvPr/>
        </p:nvSpPr>
        <p:spPr>
          <a:xfrm>
            <a:off x="2310874" y="1516646"/>
            <a:ext cx="6623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Change Font Size</a:t>
            </a:r>
            <a:endParaRPr lang="en-US" sz="500" dirty="0"/>
          </a:p>
        </p:txBody>
      </p:sp>
      <p:cxnSp>
        <p:nvCxnSpPr>
          <p:cNvPr id="311" name="Straight Connector 310"/>
          <p:cNvCxnSpPr/>
          <p:nvPr/>
        </p:nvCxnSpPr>
        <p:spPr>
          <a:xfrm>
            <a:off x="2232956" y="1671436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/>
          <p:cNvCxnSpPr>
            <a:stCxn id="301" idx="1"/>
            <a:endCxn id="304" idx="3"/>
          </p:cNvCxnSpPr>
          <p:nvPr/>
        </p:nvCxnSpPr>
        <p:spPr>
          <a:xfrm rot="10800000" flipV="1">
            <a:off x="3057081" y="459520"/>
            <a:ext cx="989009" cy="3753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2265070" y="1760435"/>
            <a:ext cx="7588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Select Font Size:</a:t>
            </a:r>
            <a:endParaRPr lang="en-US" sz="600" dirty="0" smtClean="0"/>
          </a:p>
        </p:txBody>
      </p:sp>
      <p:sp>
        <p:nvSpPr>
          <p:cNvPr id="315" name="Rectangle 314"/>
          <p:cNvSpPr/>
          <p:nvPr/>
        </p:nvSpPr>
        <p:spPr>
          <a:xfrm>
            <a:off x="193810" y="151005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6" name="TextBox 315"/>
          <p:cNvSpPr txBox="1"/>
          <p:nvPr/>
        </p:nvSpPr>
        <p:spPr>
          <a:xfrm>
            <a:off x="347093" y="1508743"/>
            <a:ext cx="57963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Change Email</a:t>
            </a:r>
            <a:endParaRPr lang="en-US" sz="500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197806" y="166014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312793" y="2454148"/>
            <a:ext cx="59669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Submit Changes</a:t>
            </a:r>
            <a:endParaRPr lang="en-US" sz="500" dirty="0"/>
          </a:p>
        </p:txBody>
      </p:sp>
      <p:sp>
        <p:nvSpPr>
          <p:cNvPr id="319" name="Rectangle 318"/>
          <p:cNvSpPr/>
          <p:nvPr/>
        </p:nvSpPr>
        <p:spPr>
          <a:xfrm>
            <a:off x="312759" y="1785401"/>
            <a:ext cx="467651" cy="7239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/>
          <p:cNvSpPr txBox="1"/>
          <p:nvPr/>
        </p:nvSpPr>
        <p:spPr>
          <a:xfrm>
            <a:off x="238539" y="1747196"/>
            <a:ext cx="56618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Confirm Password</a:t>
            </a:r>
            <a:endParaRPr lang="en-US" sz="400" dirty="0"/>
          </a:p>
        </p:txBody>
      </p:sp>
      <p:sp>
        <p:nvSpPr>
          <p:cNvPr id="321" name="Rectangle 320"/>
          <p:cNvSpPr/>
          <p:nvPr/>
        </p:nvSpPr>
        <p:spPr>
          <a:xfrm>
            <a:off x="312759" y="1960566"/>
            <a:ext cx="467651" cy="7239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TextBox 321"/>
          <p:cNvSpPr txBox="1"/>
          <p:nvPr/>
        </p:nvSpPr>
        <p:spPr>
          <a:xfrm>
            <a:off x="247161" y="1929404"/>
            <a:ext cx="53091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New Email</a:t>
            </a:r>
            <a:endParaRPr lang="en-US" sz="400" dirty="0"/>
          </a:p>
        </p:txBody>
      </p:sp>
      <p:sp>
        <p:nvSpPr>
          <p:cNvPr id="323" name="Rectangle 322"/>
          <p:cNvSpPr/>
          <p:nvPr/>
        </p:nvSpPr>
        <p:spPr>
          <a:xfrm>
            <a:off x="312759" y="2130372"/>
            <a:ext cx="467651" cy="7239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TextBox 323"/>
          <p:cNvSpPr txBox="1"/>
          <p:nvPr/>
        </p:nvSpPr>
        <p:spPr>
          <a:xfrm>
            <a:off x="247161" y="2099210"/>
            <a:ext cx="58541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Confirm New Email</a:t>
            </a:r>
            <a:endParaRPr lang="en-US" sz="400" dirty="0"/>
          </a:p>
        </p:txBody>
      </p:sp>
      <p:sp>
        <p:nvSpPr>
          <p:cNvPr id="325" name="Rectangle 324"/>
          <p:cNvSpPr/>
          <p:nvPr/>
        </p:nvSpPr>
        <p:spPr>
          <a:xfrm>
            <a:off x="1224901" y="150874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TextBox 325"/>
          <p:cNvSpPr txBox="1"/>
          <p:nvPr/>
        </p:nvSpPr>
        <p:spPr>
          <a:xfrm>
            <a:off x="1308797" y="1508742"/>
            <a:ext cx="69843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Change Password</a:t>
            </a:r>
            <a:endParaRPr lang="en-US" sz="500" dirty="0"/>
          </a:p>
        </p:txBody>
      </p:sp>
      <p:cxnSp>
        <p:nvCxnSpPr>
          <p:cNvPr id="327" name="Straight Connector 326"/>
          <p:cNvCxnSpPr/>
          <p:nvPr/>
        </p:nvCxnSpPr>
        <p:spPr>
          <a:xfrm>
            <a:off x="1228897" y="165883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1343884" y="2452838"/>
            <a:ext cx="59669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Submit Changes</a:t>
            </a:r>
            <a:endParaRPr lang="en-US" sz="500" dirty="0"/>
          </a:p>
        </p:txBody>
      </p:sp>
      <p:sp>
        <p:nvSpPr>
          <p:cNvPr id="329" name="Rectangle 328"/>
          <p:cNvSpPr/>
          <p:nvPr/>
        </p:nvSpPr>
        <p:spPr>
          <a:xfrm>
            <a:off x="1343850" y="1784092"/>
            <a:ext cx="631695" cy="7207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/>
          <p:cNvSpPr txBox="1"/>
          <p:nvPr/>
        </p:nvSpPr>
        <p:spPr>
          <a:xfrm>
            <a:off x="1273185" y="1744271"/>
            <a:ext cx="74294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Current Password</a:t>
            </a:r>
            <a:endParaRPr lang="en-US" sz="400" dirty="0"/>
          </a:p>
        </p:txBody>
      </p:sp>
      <p:sp>
        <p:nvSpPr>
          <p:cNvPr id="331" name="Rectangle 330"/>
          <p:cNvSpPr/>
          <p:nvPr/>
        </p:nvSpPr>
        <p:spPr>
          <a:xfrm>
            <a:off x="1343850" y="1959256"/>
            <a:ext cx="628212" cy="7370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331"/>
          <p:cNvSpPr txBox="1"/>
          <p:nvPr/>
        </p:nvSpPr>
        <p:spPr>
          <a:xfrm>
            <a:off x="1278252" y="1928094"/>
            <a:ext cx="6190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New Password</a:t>
            </a:r>
            <a:endParaRPr lang="en-US" sz="400" dirty="0"/>
          </a:p>
        </p:txBody>
      </p:sp>
      <p:sp>
        <p:nvSpPr>
          <p:cNvPr id="333" name="Rectangle 332"/>
          <p:cNvSpPr/>
          <p:nvPr/>
        </p:nvSpPr>
        <p:spPr>
          <a:xfrm>
            <a:off x="1343850" y="2129062"/>
            <a:ext cx="625073" cy="7212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/>
          <p:cNvSpPr txBox="1"/>
          <p:nvPr/>
        </p:nvSpPr>
        <p:spPr>
          <a:xfrm>
            <a:off x="1278252" y="2097900"/>
            <a:ext cx="71022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New Password</a:t>
            </a:r>
            <a:endParaRPr lang="en-US" sz="400" dirty="0"/>
          </a:p>
        </p:txBody>
      </p:sp>
      <p:cxnSp>
        <p:nvCxnSpPr>
          <p:cNvPr id="335" name="Curved Connector 334"/>
          <p:cNvCxnSpPr>
            <a:stCxn id="308" idx="1"/>
            <a:endCxn id="315" idx="0"/>
          </p:cNvCxnSpPr>
          <p:nvPr/>
        </p:nvCxnSpPr>
        <p:spPr>
          <a:xfrm rot="10800000" flipV="1">
            <a:off x="602885" y="567423"/>
            <a:ext cx="1733537" cy="9426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urved Connector 335"/>
          <p:cNvCxnSpPr>
            <a:stCxn id="307" idx="2"/>
            <a:endCxn id="325" idx="0"/>
          </p:cNvCxnSpPr>
          <p:nvPr/>
        </p:nvCxnSpPr>
        <p:spPr>
          <a:xfrm rot="5400000">
            <a:off x="1827011" y="687747"/>
            <a:ext cx="627961" cy="1014031"/>
          </a:xfrm>
          <a:prstGeom prst="curvedConnector3">
            <a:avLst>
              <a:gd name="adj1" fmla="val 17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urved Connector 336"/>
          <p:cNvCxnSpPr>
            <a:stCxn id="318" idx="3"/>
            <a:endCxn id="304" idx="1"/>
          </p:cNvCxnSpPr>
          <p:nvPr/>
        </p:nvCxnSpPr>
        <p:spPr>
          <a:xfrm flipV="1">
            <a:off x="909490" y="834848"/>
            <a:ext cx="1329442" cy="1703939"/>
          </a:xfrm>
          <a:prstGeom prst="curvedConnector3">
            <a:avLst>
              <a:gd name="adj1" fmla="val 13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urved Connector 337"/>
          <p:cNvCxnSpPr>
            <a:stCxn id="325" idx="3"/>
            <a:endCxn id="304" idx="1"/>
          </p:cNvCxnSpPr>
          <p:nvPr/>
        </p:nvCxnSpPr>
        <p:spPr>
          <a:xfrm flipV="1">
            <a:off x="2043049" y="834848"/>
            <a:ext cx="195883" cy="12714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>
            <a:endCxn id="301" idx="0"/>
          </p:cNvCxnSpPr>
          <p:nvPr/>
        </p:nvCxnSpPr>
        <p:spPr>
          <a:xfrm rot="10800000" flipV="1">
            <a:off x="4335312" y="343984"/>
            <a:ext cx="794596" cy="385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345"/>
          <p:cNvCxnSpPr>
            <a:stCxn id="303" idx="1"/>
            <a:endCxn id="348" idx="2"/>
          </p:cNvCxnSpPr>
          <p:nvPr/>
        </p:nvCxnSpPr>
        <p:spPr>
          <a:xfrm rot="10800000">
            <a:off x="3641240" y="261333"/>
            <a:ext cx="404847" cy="3515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3185024" y="7417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login slide (1)</a:t>
            </a:r>
            <a:endParaRPr lang="en-US" sz="1050" dirty="0"/>
          </a:p>
        </p:txBody>
      </p:sp>
      <p:sp>
        <p:nvSpPr>
          <p:cNvPr id="209" name="TextBox 208"/>
          <p:cNvSpPr txBox="1"/>
          <p:nvPr/>
        </p:nvSpPr>
        <p:spPr>
          <a:xfrm>
            <a:off x="7729004" y="1942080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(13)</a:t>
            </a:r>
            <a:endParaRPr lang="en-US" sz="700" b="1" dirty="0"/>
          </a:p>
        </p:txBody>
      </p:sp>
      <p:sp>
        <p:nvSpPr>
          <p:cNvPr id="210" name="TextBox 209"/>
          <p:cNvSpPr txBox="1"/>
          <p:nvPr/>
        </p:nvSpPr>
        <p:spPr>
          <a:xfrm>
            <a:off x="4773549" y="1928094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(14)</a:t>
            </a:r>
            <a:endParaRPr lang="en-US" sz="70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9938288" y="1928094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(15)</a:t>
            </a:r>
            <a:endParaRPr lang="en-US" sz="700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9921419" y="3284072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(16)</a:t>
            </a:r>
            <a:endParaRPr lang="en-US" sz="7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8342501" y="4901627"/>
            <a:ext cx="703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WARNING</a:t>
            </a:r>
            <a:r>
              <a:rPr lang="en-US" sz="500" dirty="0" smtClean="0"/>
              <a:t>: </a:t>
            </a:r>
            <a:r>
              <a:rPr lang="en-US" sz="500" dirty="0" smtClean="0"/>
              <a:t>You have 5 minutes remaining to finish the quiz.</a:t>
            </a:r>
            <a:endParaRPr lang="en-US" sz="500" dirty="0"/>
          </a:p>
        </p:txBody>
      </p:sp>
      <p:sp>
        <p:nvSpPr>
          <p:cNvPr id="216" name="Rectangle 215"/>
          <p:cNvSpPr/>
          <p:nvPr/>
        </p:nvSpPr>
        <p:spPr>
          <a:xfrm>
            <a:off x="8286997" y="4661449"/>
            <a:ext cx="818148" cy="1195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8390754" y="4659654"/>
            <a:ext cx="62457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Time Almost Up</a:t>
            </a:r>
            <a:endParaRPr lang="en-US" sz="500" dirty="0"/>
          </a:p>
        </p:txBody>
      </p:sp>
      <p:cxnSp>
        <p:nvCxnSpPr>
          <p:cNvPr id="219" name="Straight Connector 218"/>
          <p:cNvCxnSpPr/>
          <p:nvPr/>
        </p:nvCxnSpPr>
        <p:spPr>
          <a:xfrm>
            <a:off x="8290993" y="4811541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8390754" y="5634914"/>
            <a:ext cx="644836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Click to Continue</a:t>
            </a:r>
            <a:endParaRPr lang="en-US" sz="500" dirty="0"/>
          </a:p>
        </p:txBody>
      </p:sp>
      <p:sp>
        <p:nvSpPr>
          <p:cNvPr id="222" name="TextBox 221"/>
          <p:cNvSpPr txBox="1"/>
          <p:nvPr/>
        </p:nvSpPr>
        <p:spPr>
          <a:xfrm>
            <a:off x="8829935" y="4643335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(17)</a:t>
            </a:r>
            <a:endParaRPr lang="en-US" sz="700" b="1" dirty="0"/>
          </a:p>
        </p:txBody>
      </p:sp>
      <p:cxnSp>
        <p:nvCxnSpPr>
          <p:cNvPr id="224" name="Curved Connector 223"/>
          <p:cNvCxnSpPr>
            <a:stCxn id="27" idx="2"/>
            <a:endCxn id="216" idx="1"/>
          </p:cNvCxnSpPr>
          <p:nvPr/>
        </p:nvCxnSpPr>
        <p:spPr>
          <a:xfrm rot="16200000" flipH="1">
            <a:off x="6879441" y="3851462"/>
            <a:ext cx="2112424" cy="7026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216" idx="3"/>
          </p:cNvCxnSpPr>
          <p:nvPr/>
        </p:nvCxnSpPr>
        <p:spPr>
          <a:xfrm>
            <a:off x="9105145" y="5259018"/>
            <a:ext cx="250015" cy="30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729127" y="1492354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(18)</a:t>
            </a:r>
            <a:endParaRPr lang="en-US" sz="700" b="1" dirty="0"/>
          </a:p>
        </p:txBody>
      </p:sp>
      <p:sp>
        <p:nvSpPr>
          <p:cNvPr id="230" name="TextBox 229"/>
          <p:cNvSpPr txBox="1"/>
          <p:nvPr/>
        </p:nvSpPr>
        <p:spPr>
          <a:xfrm>
            <a:off x="1788202" y="1492353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(19)</a:t>
            </a:r>
            <a:endParaRPr lang="en-US" sz="700" b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2278005" y="2338028"/>
            <a:ext cx="7588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Example Text</a:t>
            </a:r>
            <a:endParaRPr lang="en-US" sz="600" dirty="0" smtClean="0"/>
          </a:p>
        </p:txBody>
      </p:sp>
      <p:cxnSp>
        <p:nvCxnSpPr>
          <p:cNvPr id="233" name="Straight Connector 232"/>
          <p:cNvCxnSpPr/>
          <p:nvPr/>
        </p:nvCxnSpPr>
        <p:spPr>
          <a:xfrm>
            <a:off x="2323489" y="2224451"/>
            <a:ext cx="631784" cy="1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2317211" y="2428262"/>
            <a:ext cx="7588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Example Subtext</a:t>
            </a:r>
            <a:endParaRPr lang="en-US" sz="500" dirty="0" smtClean="0"/>
          </a:p>
        </p:txBody>
      </p:sp>
      <p:sp>
        <p:nvSpPr>
          <p:cNvPr id="237" name="TextBox 236"/>
          <p:cNvSpPr txBox="1"/>
          <p:nvPr/>
        </p:nvSpPr>
        <p:spPr>
          <a:xfrm>
            <a:off x="2317211" y="2497527"/>
            <a:ext cx="7588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Example Subtext</a:t>
            </a:r>
            <a:endParaRPr lang="en-US" sz="500" dirty="0" smtClean="0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2323489" y="2178461"/>
            <a:ext cx="0" cy="94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955273" y="2185576"/>
            <a:ext cx="0" cy="94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lowchart: Connector 241"/>
          <p:cNvSpPr/>
          <p:nvPr/>
        </p:nvSpPr>
        <p:spPr>
          <a:xfrm>
            <a:off x="2436023" y="2198943"/>
            <a:ext cx="53298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/>
          <p:cNvSpPr txBox="1"/>
          <p:nvPr/>
        </p:nvSpPr>
        <p:spPr>
          <a:xfrm>
            <a:off x="2338224" y="1014251"/>
            <a:ext cx="619563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Change </a:t>
            </a:r>
            <a:r>
              <a:rPr lang="en-US" sz="470" dirty="0" smtClean="0"/>
              <a:t>Font Size</a:t>
            </a:r>
            <a:endParaRPr lang="en-US" sz="470" dirty="0"/>
          </a:p>
        </p:txBody>
      </p:sp>
      <p:cxnSp>
        <p:nvCxnSpPr>
          <p:cNvPr id="249" name="Curved Connector 248"/>
          <p:cNvCxnSpPr>
            <a:stCxn id="243" idx="2"/>
            <a:endCxn id="309" idx="0"/>
          </p:cNvCxnSpPr>
          <p:nvPr/>
        </p:nvCxnSpPr>
        <p:spPr>
          <a:xfrm rot="5400000">
            <a:off x="2471804" y="1345141"/>
            <a:ext cx="342433" cy="99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2779564" y="1497803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(20)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422696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819</Words>
  <Application>Microsoft Office PowerPoint</Application>
  <PresentationFormat>Widescreen</PresentationFormat>
  <Paragraphs>324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VCU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129</cp:revision>
  <cp:lastPrinted>2018-02-13T15:46:02Z</cp:lastPrinted>
  <dcterms:created xsi:type="dcterms:W3CDTF">2018-02-05T16:41:43Z</dcterms:created>
  <dcterms:modified xsi:type="dcterms:W3CDTF">2018-02-27T15:24:37Z</dcterms:modified>
</cp:coreProperties>
</file>