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983B7-30E0-416E-AC0E-A61AD06990EA}" v="6" dt="2020-01-29T20:47:23.6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évin YBRAHIME" userId="dabacdc2-c97a-4db7-8835-68fae41191fb" providerId="ADAL" clId="{6CF983B7-30E0-416E-AC0E-A61AD06990EA}"/>
    <pc:docChg chg="undo custSel addSld modSld">
      <pc:chgData name="Kévin YBRAHIME" userId="dabacdc2-c97a-4db7-8835-68fae41191fb" providerId="ADAL" clId="{6CF983B7-30E0-416E-AC0E-A61AD06990EA}" dt="2020-01-29T20:50:25.214" v="1375" actId="20577"/>
      <pc:docMkLst>
        <pc:docMk/>
      </pc:docMkLst>
      <pc:sldChg chg="modSp">
        <pc:chgData name="Kévin YBRAHIME" userId="dabacdc2-c97a-4db7-8835-68fae41191fb" providerId="ADAL" clId="{6CF983B7-30E0-416E-AC0E-A61AD06990EA}" dt="2020-01-29T20:34:47.218" v="300" actId="20577"/>
        <pc:sldMkLst>
          <pc:docMk/>
          <pc:sldMk cId="4006533691" sldId="258"/>
        </pc:sldMkLst>
        <pc:spChg chg="mod">
          <ac:chgData name="Kévin YBRAHIME" userId="dabacdc2-c97a-4db7-8835-68fae41191fb" providerId="ADAL" clId="{6CF983B7-30E0-416E-AC0E-A61AD06990EA}" dt="2020-01-29T20:34:47.218" v="300" actId="20577"/>
          <ac:spMkLst>
            <pc:docMk/>
            <pc:sldMk cId="4006533691" sldId="258"/>
            <ac:spMk id="3" creationId="{B70A2A32-2682-4A05-8943-5E2128AC8CB7}"/>
          </ac:spMkLst>
        </pc:spChg>
      </pc:sldChg>
      <pc:sldChg chg="addSp delSp modSp">
        <pc:chgData name="Kévin YBRAHIME" userId="dabacdc2-c97a-4db7-8835-68fae41191fb" providerId="ADAL" clId="{6CF983B7-30E0-416E-AC0E-A61AD06990EA}" dt="2020-01-29T20:50:25.214" v="1375" actId="20577"/>
        <pc:sldMkLst>
          <pc:docMk/>
          <pc:sldMk cId="332287756" sldId="259"/>
        </pc:sldMkLst>
        <pc:spChg chg="mod">
          <ac:chgData name="Kévin YBRAHIME" userId="dabacdc2-c97a-4db7-8835-68fae41191fb" providerId="ADAL" clId="{6CF983B7-30E0-416E-AC0E-A61AD06990EA}" dt="2020-01-29T20:46:39.327" v="1197" actId="27636"/>
          <ac:spMkLst>
            <pc:docMk/>
            <pc:sldMk cId="332287756" sldId="259"/>
            <ac:spMk id="2" creationId="{D6940AC0-10F2-4D50-BDA8-FA37AB1277FB}"/>
          </ac:spMkLst>
        </pc:spChg>
        <pc:spChg chg="del">
          <ac:chgData name="Kévin YBRAHIME" userId="dabacdc2-c97a-4db7-8835-68fae41191fb" providerId="ADAL" clId="{6CF983B7-30E0-416E-AC0E-A61AD06990EA}" dt="2020-01-29T20:34:57.525" v="301" actId="478"/>
          <ac:spMkLst>
            <pc:docMk/>
            <pc:sldMk cId="332287756" sldId="259"/>
            <ac:spMk id="3" creationId="{914836F7-7B50-4D73-A695-E13B3E70E017}"/>
          </ac:spMkLst>
        </pc:spChg>
        <pc:graphicFrameChg chg="add mod modGraphic">
          <ac:chgData name="Kévin YBRAHIME" userId="dabacdc2-c97a-4db7-8835-68fae41191fb" providerId="ADAL" clId="{6CF983B7-30E0-416E-AC0E-A61AD06990EA}" dt="2020-01-29T20:50:25.214" v="1375" actId="20577"/>
          <ac:graphicFrameMkLst>
            <pc:docMk/>
            <pc:sldMk cId="332287756" sldId="259"/>
            <ac:graphicFrameMk id="4" creationId="{2B94377A-A279-4B1B-BA73-6B4CA1245692}"/>
          </ac:graphicFrameMkLst>
        </pc:graphicFrameChg>
      </pc:sldChg>
      <pc:sldChg chg="modSp">
        <pc:chgData name="Kévin YBRAHIME" userId="dabacdc2-c97a-4db7-8835-68fae41191fb" providerId="ADAL" clId="{6CF983B7-30E0-416E-AC0E-A61AD06990EA}" dt="2020-01-29T20:32:59.498" v="19" actId="20577"/>
        <pc:sldMkLst>
          <pc:docMk/>
          <pc:sldMk cId="2821370343" sldId="260"/>
        </pc:sldMkLst>
        <pc:spChg chg="mod">
          <ac:chgData name="Kévin YBRAHIME" userId="dabacdc2-c97a-4db7-8835-68fae41191fb" providerId="ADAL" clId="{6CF983B7-30E0-416E-AC0E-A61AD06990EA}" dt="2020-01-29T20:32:59.498" v="19" actId="20577"/>
          <ac:spMkLst>
            <pc:docMk/>
            <pc:sldMk cId="2821370343" sldId="260"/>
            <ac:spMk id="3" creationId="{00E43EF7-29B4-4963-8C8B-C30676DE7DCA}"/>
          </ac:spMkLst>
        </pc:spChg>
      </pc:sldChg>
      <pc:sldChg chg="add">
        <pc:chgData name="Kévin YBRAHIME" userId="dabacdc2-c97a-4db7-8835-68fae41191fb" providerId="ADAL" clId="{6CF983B7-30E0-416E-AC0E-A61AD06990EA}" dt="2020-01-29T20:47:23.629" v="1201"/>
        <pc:sldMkLst>
          <pc:docMk/>
          <pc:sldMk cId="162625481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172F-F516-4003-A223-151D8843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5308-E2E2-485A-AF02-362C86B0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62553-AFBC-426E-9FF9-C7CA261C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A5647-ADEE-4F86-9431-1F6C57D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FDB9E-F483-40B9-B488-792583E1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AA3C2-CAFD-4942-9C6E-4B8F0313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1B97F8-8549-4863-9112-94C6DC9A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F2A1D-413E-4BE6-BD38-3B63900D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F8C26-15F6-4613-AAC8-CEC5329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EB45E-1A1F-4AAA-86FF-53832B2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7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B527FB-E798-456B-9AB9-3A4E0F04B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2599E6-F25F-4D20-A5FD-E421F93D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6AC4F-0953-4312-AE51-98D3C23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189DD-FC41-48DD-AABD-49CB039A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E89F1-7253-4A48-96C8-57EED0F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6C564-92CC-4AF7-B6E6-1A643469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A77EB-0ED5-45CC-A8D0-5E0FBCBD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87CC1-4128-4DF0-8A35-0800009B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94730-4CF5-4AA9-BB4E-40188137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FE561-8E83-4637-B21C-D3F1FBC2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73EE1-20F8-4774-9438-184F9FE5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5CEB9-04CF-4627-8830-890C2610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1276B-91E7-4E93-9091-B6119161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B2148-43AF-4AEF-A8EE-049FE9C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78685-C686-4953-81F3-0BAF21E7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1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BCC40-7F4A-47A4-9E4B-F4A04FB5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A46CF-4980-4EE9-B0B6-E2FDDE2D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565AAA-BD20-4A0A-BAAA-518894AA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6A9D9-6781-440B-A94A-5F31DB7B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1B788-AB62-4E7D-9E6F-F37D06AB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FC56A-0AF5-43A5-95E0-C810DF2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0BD62-1FAD-4E25-AEE9-D5149339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FD1CA-8F4C-42C1-BCCA-15EA137A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E9B410-49A1-444F-9EA9-640791C4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039589-9A32-4A6C-B82F-C503B4FD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68150D-CB08-4278-8AA9-E3291E3E1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0EA0FD-B579-4F68-BC3D-C52FE79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8BB50E-FB62-46DC-8144-75B96917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FC0D3B-D34D-45EB-99C1-D954206C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5B11-672F-44A4-A774-17D631C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2482F4-4D72-4A8B-94F7-70C06B5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19D58-6047-48F6-B5D2-AA9AB83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4F1F3-0692-45E1-85C7-8641343A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7D47ED-4D8F-4E1A-A6E4-BA9F4A4D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BBAAE4-6D3C-4E1B-97DF-5A5CDD47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6B4EC7-8571-4F0E-9E4E-51CDEA1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0A030-C237-45D2-8ADB-F337DB54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ED7A5-23B7-4DE4-9204-DE9CECAD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E17E7-2DD4-40B8-BF5C-64F45FDF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FB464-C7A9-4D7A-A59D-DC45B30B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7E8E5-5BEC-469E-89B0-B8DE826E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9165C1-7558-4FFD-AB01-F16092DD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632D-2EC9-4B69-AFCD-3E68B9B0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8F7ED3-EBAA-4D9A-9CA6-DB959EF4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5FC60-2E0A-4FBD-9F8D-5FF886AF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A8335-7009-4433-BDA8-AB02F09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C240F-02E8-4897-8EF1-8B0327E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B76FE-0641-4062-88A6-A4EE500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1B3D2B-D503-49C9-9319-6FFF0E0D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F20A7-F593-4D32-A1F9-5BDF3513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8C547-5644-4233-A93E-447E63886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8977C-D69E-4FB3-AD40-853B07C8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BC2BE-EE50-4EE2-89C8-CC18B7E71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B141D-1296-4F87-87ED-AFC7E1BD1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ESILV - Python for data </a:t>
            </a:r>
            <a:r>
              <a:rPr lang="fr-FR" b="1" u="sng" dirty="0" err="1"/>
              <a:t>analysis</a:t>
            </a:r>
            <a:r>
              <a:rPr lang="fr-FR" b="1" u="sng" dirty="0"/>
              <a:t> - devoir 2020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C1533F-AA2C-4BA5-8277-2A7E857A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6565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BF4C2-5273-4FC6-A0BE-F89D409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C8DDB-A4BE-44FD-96FE-17C012E7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jeu de données sur lequel nous allons travaillé concerne des tickets d’un logiciel de gestion d’incident (Service </a:t>
            </a:r>
            <a:r>
              <a:rPr lang="fr-FR" dirty="0" err="1"/>
              <a:t>Now</a:t>
            </a:r>
            <a:r>
              <a:rPr lang="fr-FR" dirty="0"/>
              <a:t>). </a:t>
            </a:r>
          </a:p>
          <a:p>
            <a:r>
              <a:rPr lang="fr-FR" dirty="0"/>
              <a:t>Nous avons donc des tickets avec différentes informations : </a:t>
            </a:r>
          </a:p>
          <a:p>
            <a:pPr lvl="1"/>
            <a:r>
              <a:rPr lang="fr-FR" dirty="0"/>
              <a:t>Quand le ticket a été ouvert </a:t>
            </a:r>
          </a:p>
          <a:p>
            <a:pPr lvl="1"/>
            <a:r>
              <a:rPr lang="fr-FR" dirty="0"/>
              <a:t>Priorité du ticket </a:t>
            </a:r>
          </a:p>
          <a:p>
            <a:pPr lvl="1"/>
            <a:r>
              <a:rPr lang="fr-FR" dirty="0"/>
              <a:t>Quand est ce qu’il a été résolu </a:t>
            </a:r>
          </a:p>
          <a:p>
            <a:pPr lvl="1"/>
            <a:r>
              <a:rPr lang="fr-FR" dirty="0"/>
              <a:t>A qui il a été assigné	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status</a:t>
            </a:r>
            <a:r>
              <a:rPr lang="fr-FR" dirty="0"/>
              <a:t> du ticket</a:t>
            </a:r>
          </a:p>
          <a:p>
            <a:pPr lvl="1"/>
            <a:r>
              <a:rPr lang="fr-FR" dirty="0" err="1"/>
              <a:t>Etc</a:t>
            </a:r>
            <a:r>
              <a:rPr lang="fr-FR" dirty="0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8949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2BD20-5C89-45A4-97A8-054ACB56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problématique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43EF7-29B4-4963-8C8B-C30676DE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Voici les </a:t>
            </a:r>
            <a:r>
              <a:rPr lang="fr-FR" dirty="0" err="1"/>
              <a:t>caractériques</a:t>
            </a:r>
            <a:r>
              <a:rPr lang="fr-FR" dirty="0"/>
              <a:t> de notre jeu de données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question que l’on se pose pour ce </a:t>
            </a:r>
            <a:r>
              <a:rPr lang="fr-FR" dirty="0" err="1"/>
              <a:t>dataset</a:t>
            </a:r>
            <a:r>
              <a:rPr lang="fr-FR" dirty="0"/>
              <a:t> à analyser est : </a:t>
            </a:r>
          </a:p>
          <a:p>
            <a:pPr marL="0" indent="0">
              <a:buNone/>
            </a:pPr>
            <a:r>
              <a:rPr lang="fr-FR" dirty="0"/>
              <a:t>En combien de temps un ticket est-il résolu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souhaiterait prédire le temps restant avant résolution d’un ticket.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F31D278-4C67-49AF-A131-8DAE37E7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80335"/>
              </p:ext>
            </p:extLst>
          </p:nvPr>
        </p:nvGraphicFramePr>
        <p:xfrm>
          <a:off x="952500" y="2315369"/>
          <a:ext cx="10515600" cy="685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488323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58453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07673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08139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638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27913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Multivariate, Sequential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141712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55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2019-07-14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Regression, Clustering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</a:t>
                      </a:r>
                      <a:r>
                        <a:rPr lang="fr-FR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 Values?</a:t>
                      </a:r>
                      <a:endParaRPr lang="fr-FR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13763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4331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F2AD5C-E695-4B48-B163-682BF8B7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44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942C-6DF3-4CDF-B9EC-6DF6C6AE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valeurs des colonnes de notre jeu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A2A32-2682-4A05-8943-5E2128AC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36 colonnes dans le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Nous allons donc dans un premier temps faire une analyse des différents types de données que nous avons dans notre csv. </a:t>
            </a:r>
          </a:p>
        </p:txBody>
      </p:sp>
    </p:spTree>
    <p:extLst>
      <p:ext uri="{BB962C8B-B14F-4D97-AF65-F5344CB8AC3E}">
        <p14:creationId xmlns:p14="http://schemas.microsoft.com/office/powerpoint/2010/main" val="40065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40AC0-10F2-4D50-BDA8-FA37AB12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143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fr-FR" dirty="0"/>
              <a:t>Les variables présentes dans le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94377A-A279-4B1B-BA73-6B4CA1245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20601"/>
              </p:ext>
            </p:extLst>
          </p:nvPr>
        </p:nvGraphicFramePr>
        <p:xfrm>
          <a:off x="2032000" y="1748366"/>
          <a:ext cx="8128000" cy="4043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64420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14584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Control </a:t>
                      </a:r>
                      <a:r>
                        <a:rPr lang="fr-FR" sz="1200" dirty="0" err="1"/>
                        <a:t>Attributes</a:t>
                      </a:r>
                      <a:endParaRPr lang="fr-F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4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Id de l’incident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64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Incident_state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Le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du ticket (Active,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Evidence,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Problem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User Info,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Vendor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Closed</a:t>
                      </a:r>
                      <a:r>
                        <a:rPr lang="fr-FR" sz="1200" dirty="0"/>
                        <a:t>, New and </a:t>
                      </a:r>
                      <a:r>
                        <a:rPr lang="fr-FR" sz="1200" dirty="0" err="1"/>
                        <a:t>Resolved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44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C’est un </a:t>
                      </a:r>
                      <a:r>
                        <a:rPr lang="fr-FR" sz="1200" dirty="0" err="1"/>
                        <a:t>boolean</a:t>
                      </a:r>
                      <a:r>
                        <a:rPr lang="fr-FR" sz="1200" dirty="0"/>
                        <a:t> qui nous dit si le ticket est ouvert ou pas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Reassignment_count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est lié à la colonne « </a:t>
                      </a:r>
                      <a:r>
                        <a:rPr lang="fr-FR" sz="1200" dirty="0" err="1"/>
                        <a:t>assignement_group</a:t>
                      </a:r>
                      <a:r>
                        <a:rPr lang="fr-FR" sz="1200" dirty="0"/>
                        <a:t> ». Compteur qui s’incrémente dès que le ticket est assigné à un autre groupe.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57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Reopen_count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s’incrémente dès lors que le ticket passe de « </a:t>
                      </a:r>
                      <a:r>
                        <a:rPr lang="fr-FR" sz="1200" dirty="0" err="1"/>
                        <a:t>Resolved</a:t>
                      </a:r>
                      <a:r>
                        <a:rPr lang="fr-FR" sz="1200" dirty="0"/>
                        <a:t> » à un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actif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1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Sys_mod_count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s’incrémente dès une update du ticket.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13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Made_sla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Agreement 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(SLA) correspond à un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 détermine si le ticket est dans le périmètre du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servide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incident. Par exemple dès qu’un ticket est fermé il ne fait plus parti du périmètre des actions à traiter du SLA.</a:t>
                      </a:r>
                      <a:endParaRPr lang="fr-F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549118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2AFA3250-7A49-47F3-AAA5-25FB84F5707B}"/>
              </a:ext>
            </a:extLst>
          </p:cNvPr>
          <p:cNvSpPr txBox="1">
            <a:spLocks/>
          </p:cNvSpPr>
          <p:nvPr/>
        </p:nvSpPr>
        <p:spPr>
          <a:xfrm>
            <a:off x="619125" y="1020974"/>
            <a:ext cx="10515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n-lt"/>
              </a:rPr>
              <a:t>Voici les différents variables que nous avons dans le </a:t>
            </a:r>
            <a:r>
              <a:rPr lang="fr-FR" sz="1500" dirty="0" err="1">
                <a:latin typeface="+mn-lt"/>
              </a:rPr>
              <a:t>dataset</a:t>
            </a:r>
            <a:r>
              <a:rPr lang="fr-FR" sz="1500" dirty="0">
                <a:latin typeface="+mn-lt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3228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219B49F-4F2C-45C0-BD1C-74ED354C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4713"/>
              </p:ext>
            </p:extLst>
          </p:nvPr>
        </p:nvGraphicFramePr>
        <p:xfrm>
          <a:off x="1936750" y="365125"/>
          <a:ext cx="8128000" cy="63055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75967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50786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and Classification </a:t>
                      </a:r>
                      <a:r>
                        <a:rPr lang="fr-F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lang="fr-FR" sz="18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9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caller_id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correspond à l'id de l'utilisateur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318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opened_by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correspond à l'id de celui qui a ouvert le ticket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37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opened_at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date et heure de l'ouverture du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991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sys_created_by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908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sys_created_at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881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sys_updated_by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97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sys_updated_at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27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contact_type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sur comment le ticket a été ouvert (Direct Opening, Email, IVR, Phone, Self service)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370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location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localisation de l'utilisateur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499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category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category de l'incident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344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subcategory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category de l'incident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850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u_symptom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92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cmdb_ci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impact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Impact de l'incident ( 1–High; 2–Medium; 3–Low;)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7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urgency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Urgence de l'incident ( 1–High; 2–Medium; 3–Low;)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5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priority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Valeur basé sur impact et urgence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31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5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32959AA-F5DB-479A-904C-8FF900AE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68934"/>
              </p:ext>
            </p:extLst>
          </p:nvPr>
        </p:nvGraphicFramePr>
        <p:xfrm>
          <a:off x="2032000" y="1128713"/>
          <a:ext cx="8128000" cy="48221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6105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81905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Support, Diagnosis and Other Attributes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assignment_group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groupe responsable de traité le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6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assigned_to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agent qui est assigné à ce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849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knowledge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boolean qui indique si la résolution du ticket est passé par une utilisation d'un Knowledge Base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148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u_priority_confirmation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30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notify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Informe si des notifications sur généré pour ce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59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problem_id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6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rfc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981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vendor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636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caused_by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52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close_code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571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resolved_by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sur quel agent a réglé l'incident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44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resolved_at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information sur la date et l'heure de la résolution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90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9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56997-CC47-4B2E-97D8-E27EDC2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5BCB-3039-4747-9DC6-3B032123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un premier temps, je convertis toutes les valeurs de type </a:t>
            </a:r>
            <a:r>
              <a:rPr lang="fr-FR" dirty="0" err="1"/>
              <a:t>object</a:t>
            </a:r>
            <a:r>
              <a:rPr lang="fr-FR" dirty="0"/>
              <a:t> dans des types que je peux traiter</a:t>
            </a:r>
          </a:p>
          <a:p>
            <a:r>
              <a:rPr lang="fr-FR" dirty="0"/>
              <a:t>Je calcule ensuite le temps de résolution en faisant la différence entre le moment où le ticket est fermé et le moment où le ticket est ouvert</a:t>
            </a:r>
          </a:p>
          <a:p>
            <a:r>
              <a:rPr lang="fr-FR" dirty="0"/>
              <a:t>Je fais ensuite une matrice de corrélation pour déterminer quelles sont les données qui peuvent être corrélé au temps de résolution. </a:t>
            </a:r>
          </a:p>
          <a:p>
            <a:r>
              <a:rPr lang="fr-FR" dirty="0"/>
              <a:t>Je supprime ensuite toutes les colonnes qui ne me sont pas nécessaires </a:t>
            </a:r>
          </a:p>
          <a:p>
            <a:r>
              <a:rPr lang="fr-FR" dirty="0"/>
              <a:t>Suite à ça je refais une matrice de corrélation pour avoir</a:t>
            </a:r>
          </a:p>
        </p:txBody>
      </p:sp>
    </p:spTree>
    <p:extLst>
      <p:ext uri="{BB962C8B-B14F-4D97-AF65-F5344CB8AC3E}">
        <p14:creationId xmlns:p14="http://schemas.microsoft.com/office/powerpoint/2010/main" val="158295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2757A-EE02-4B0C-8CE1-D9B28A1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3AACA-D8C8-47FE-9F11-ECA50BE6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réalise quelques graph pour illustrer les différentes corrélations </a:t>
            </a:r>
          </a:p>
          <a:p>
            <a:endParaRPr lang="fr-FR" dirty="0"/>
          </a:p>
          <a:p>
            <a:r>
              <a:rPr lang="fr-FR" dirty="0"/>
              <a:t>Et j’exécute un modèle de arbre de régression et un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237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893630C110242BB34EA59B4FBC9E4" ma:contentTypeVersion="8" ma:contentTypeDescription="Crée un document." ma:contentTypeScope="" ma:versionID="1cfad282d92d0da01faef18be2a85a16">
  <xsd:schema xmlns:xsd="http://www.w3.org/2001/XMLSchema" xmlns:xs="http://www.w3.org/2001/XMLSchema" xmlns:p="http://schemas.microsoft.com/office/2006/metadata/properties" xmlns:ns3="487ff69c-9ee5-4b74-a0d4-75d7a0d02d72" targetNamespace="http://schemas.microsoft.com/office/2006/metadata/properties" ma:root="true" ma:fieldsID="6c0210eb1ff1b0caa26d66ab6f639a9d" ns3:_="">
    <xsd:import namespace="487ff69c-9ee5-4b74-a0d4-75d7a0d02d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ff69c-9ee5-4b74-a0d4-75d7a0d02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193EC-2964-4B65-A5ED-82ECA025C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ff69c-9ee5-4b74-a0d4-75d7a0d02d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7991D6-BEBA-4EEB-A116-7E6826F48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0475D9-3D38-4C09-B293-D86C1C5561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Grand écran</PresentationFormat>
  <Paragraphs>118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ESILV - Python for data analysis - devoir 2020</vt:lpstr>
      <vt:lpstr>Introduction</vt:lpstr>
      <vt:lpstr>La problématique  </vt:lpstr>
      <vt:lpstr>Les valeurs des colonnes de notre jeu de données </vt:lpstr>
      <vt:lpstr>Les variables présentes dans le dataset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ESILV - Python for data analysis - devoir 2020</dc:title>
  <dc:creator>Kévin YBRAHIME</dc:creator>
  <cp:lastModifiedBy>Kévin YBRAHIME</cp:lastModifiedBy>
  <cp:revision>6</cp:revision>
  <dcterms:created xsi:type="dcterms:W3CDTF">2020-01-24T13:41:17Z</dcterms:created>
  <dcterms:modified xsi:type="dcterms:W3CDTF">2020-01-31T19:34:14Z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0x01010033C893630C110242BB34EA59B4FBC9E4</vt:lpwstr>
  </property>
</Properties>
</file>