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0" r:id="rId7"/>
    <p:sldId id="258" r:id="rId8"/>
    <p:sldId id="259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F983B7-30E0-416E-AC0E-A61AD06990EA}" v="6" dt="2020-01-29T20:47:23.63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évin YBRAHIME" userId="dabacdc2-c97a-4db7-8835-68fae41191fb" providerId="ADAL" clId="{6CF983B7-30E0-416E-AC0E-A61AD06990EA}"/>
    <pc:docChg chg="undo custSel addSld modSld">
      <pc:chgData name="Kévin YBRAHIME" userId="dabacdc2-c97a-4db7-8835-68fae41191fb" providerId="ADAL" clId="{6CF983B7-30E0-416E-AC0E-A61AD06990EA}" dt="2020-01-29T20:50:25.214" v="1375" actId="20577"/>
      <pc:docMkLst>
        <pc:docMk/>
      </pc:docMkLst>
      <pc:sldChg chg="modSp">
        <pc:chgData name="Kévin YBRAHIME" userId="dabacdc2-c97a-4db7-8835-68fae41191fb" providerId="ADAL" clId="{6CF983B7-30E0-416E-AC0E-A61AD06990EA}" dt="2020-01-29T20:34:47.218" v="300" actId="20577"/>
        <pc:sldMkLst>
          <pc:docMk/>
          <pc:sldMk cId="4006533691" sldId="258"/>
        </pc:sldMkLst>
        <pc:spChg chg="mod">
          <ac:chgData name="Kévin YBRAHIME" userId="dabacdc2-c97a-4db7-8835-68fae41191fb" providerId="ADAL" clId="{6CF983B7-30E0-416E-AC0E-A61AD06990EA}" dt="2020-01-29T20:34:47.218" v="300" actId="20577"/>
          <ac:spMkLst>
            <pc:docMk/>
            <pc:sldMk cId="4006533691" sldId="258"/>
            <ac:spMk id="3" creationId="{B70A2A32-2682-4A05-8943-5E2128AC8CB7}"/>
          </ac:spMkLst>
        </pc:spChg>
      </pc:sldChg>
      <pc:sldChg chg="addSp delSp modSp">
        <pc:chgData name="Kévin YBRAHIME" userId="dabacdc2-c97a-4db7-8835-68fae41191fb" providerId="ADAL" clId="{6CF983B7-30E0-416E-AC0E-A61AD06990EA}" dt="2020-01-29T20:50:25.214" v="1375" actId="20577"/>
        <pc:sldMkLst>
          <pc:docMk/>
          <pc:sldMk cId="332287756" sldId="259"/>
        </pc:sldMkLst>
        <pc:spChg chg="mod">
          <ac:chgData name="Kévin YBRAHIME" userId="dabacdc2-c97a-4db7-8835-68fae41191fb" providerId="ADAL" clId="{6CF983B7-30E0-416E-AC0E-A61AD06990EA}" dt="2020-01-29T20:46:39.327" v="1197" actId="27636"/>
          <ac:spMkLst>
            <pc:docMk/>
            <pc:sldMk cId="332287756" sldId="259"/>
            <ac:spMk id="2" creationId="{D6940AC0-10F2-4D50-BDA8-FA37AB1277FB}"/>
          </ac:spMkLst>
        </pc:spChg>
        <pc:spChg chg="del">
          <ac:chgData name="Kévin YBRAHIME" userId="dabacdc2-c97a-4db7-8835-68fae41191fb" providerId="ADAL" clId="{6CF983B7-30E0-416E-AC0E-A61AD06990EA}" dt="2020-01-29T20:34:57.525" v="301" actId="478"/>
          <ac:spMkLst>
            <pc:docMk/>
            <pc:sldMk cId="332287756" sldId="259"/>
            <ac:spMk id="3" creationId="{914836F7-7B50-4D73-A695-E13B3E70E017}"/>
          </ac:spMkLst>
        </pc:spChg>
        <pc:graphicFrameChg chg="add mod modGraphic">
          <ac:chgData name="Kévin YBRAHIME" userId="dabacdc2-c97a-4db7-8835-68fae41191fb" providerId="ADAL" clId="{6CF983B7-30E0-416E-AC0E-A61AD06990EA}" dt="2020-01-29T20:50:25.214" v="1375" actId="20577"/>
          <ac:graphicFrameMkLst>
            <pc:docMk/>
            <pc:sldMk cId="332287756" sldId="259"/>
            <ac:graphicFrameMk id="4" creationId="{2B94377A-A279-4B1B-BA73-6B4CA1245692}"/>
          </ac:graphicFrameMkLst>
        </pc:graphicFrameChg>
      </pc:sldChg>
      <pc:sldChg chg="modSp">
        <pc:chgData name="Kévin YBRAHIME" userId="dabacdc2-c97a-4db7-8835-68fae41191fb" providerId="ADAL" clId="{6CF983B7-30E0-416E-AC0E-A61AD06990EA}" dt="2020-01-29T20:32:59.498" v="19" actId="20577"/>
        <pc:sldMkLst>
          <pc:docMk/>
          <pc:sldMk cId="2821370343" sldId="260"/>
        </pc:sldMkLst>
        <pc:spChg chg="mod">
          <ac:chgData name="Kévin YBRAHIME" userId="dabacdc2-c97a-4db7-8835-68fae41191fb" providerId="ADAL" clId="{6CF983B7-30E0-416E-AC0E-A61AD06990EA}" dt="2020-01-29T20:32:59.498" v="19" actId="20577"/>
          <ac:spMkLst>
            <pc:docMk/>
            <pc:sldMk cId="2821370343" sldId="260"/>
            <ac:spMk id="3" creationId="{00E43EF7-29B4-4963-8C8B-C30676DE7DCA}"/>
          </ac:spMkLst>
        </pc:spChg>
      </pc:sldChg>
      <pc:sldChg chg="add">
        <pc:chgData name="Kévin YBRAHIME" userId="dabacdc2-c97a-4db7-8835-68fae41191fb" providerId="ADAL" clId="{6CF983B7-30E0-416E-AC0E-A61AD06990EA}" dt="2020-01-29T20:47:23.629" v="1201"/>
        <pc:sldMkLst>
          <pc:docMk/>
          <pc:sldMk cId="1626254813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172F-F516-4003-A223-151D8843E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475308-E2E2-485A-AF02-362C86B09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762553-AFBC-426E-9FF9-C7CA261CE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7A1F-B91C-4266-B78B-B22A4E7B35A6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4A5647-ADEE-4F86-9431-1F6C57D2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8FDB9E-F483-40B9-B488-792583E10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108C-30E1-4C24-9B7D-AC852463F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4321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BAA3C2-CAFD-4942-9C6E-4B8F0313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E1B97F8-8549-4863-9112-94C6DC9A0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1F2A1D-413E-4BE6-BD38-3B63900DE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7A1F-B91C-4266-B78B-B22A4E7B35A6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1F8C26-15F6-4613-AAC8-CEC532955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BEB45E-1A1F-4AAA-86FF-53832B22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108C-30E1-4C24-9B7D-AC852463F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271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5B527FB-E798-456B-9AB9-3A4E0F04BE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2599E6-F25F-4D20-A5FD-E421F93D2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86AC4F-0953-4312-AE51-98D3C2353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7A1F-B91C-4266-B78B-B22A4E7B35A6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6189DD-FC41-48DD-AABD-49CB039A7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1E89F1-7253-4A48-96C8-57EED0F1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108C-30E1-4C24-9B7D-AC852463F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684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26C564-92CC-4AF7-B6E6-1A643469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7A77EB-0ED5-45CC-A8D0-5E0FBCBD7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D87CC1-4128-4DF0-8A35-0800009B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7A1F-B91C-4266-B78B-B22A4E7B35A6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194730-4CF5-4AA9-BB4E-40188137B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5FE561-8E83-4637-B21C-D3F1FBC2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108C-30E1-4C24-9B7D-AC852463F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389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73EE1-20F8-4774-9438-184F9FE5F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95CEB9-04CF-4627-8830-890C26102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91276B-91E7-4E93-9091-B61191619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7A1F-B91C-4266-B78B-B22A4E7B35A6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FB2148-43AF-4AEF-A8EE-049FE9CF1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778685-C686-4953-81F3-0BAF21E78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108C-30E1-4C24-9B7D-AC852463F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113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4BCC40-7F4A-47A4-9E4B-F4A04FB56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DA46CF-4980-4EE9-B0B6-E2FDDE2D9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565AAA-BD20-4A0A-BAAA-518894AA5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B6A9D9-6781-440B-A94A-5F31DB7BB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7A1F-B91C-4266-B78B-B22A4E7B35A6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11B788-AB62-4E7D-9E6F-F37D06AB3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1FC56A-0AF5-43A5-95E0-C810DF21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108C-30E1-4C24-9B7D-AC852463F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50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90BD62-1FAD-4E25-AEE9-D5149339D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EFD1CA-8F4C-42C1-BCCA-15EA137AA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CE9B410-49A1-444F-9EA9-640791C49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2039589-9A32-4A6C-B82F-C503B4FD88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968150D-CB08-4278-8AA9-E3291E3E1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80EA0FD-B579-4F68-BC3D-C52FE792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7A1F-B91C-4266-B78B-B22A4E7B35A6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58BB50E-FB62-46DC-8144-75B969170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8FC0D3B-D34D-45EB-99C1-D954206C4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108C-30E1-4C24-9B7D-AC852463F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1206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8E5B11-672F-44A4-A774-17D631C76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32482F4-4D72-4A8B-94F7-70C06B51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7A1F-B91C-4266-B78B-B22A4E7B35A6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EB19D58-6047-48F6-B5D2-AA9AB83C1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DA4F1F3-0692-45E1-85C7-8641343A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108C-30E1-4C24-9B7D-AC852463F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94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E7D47ED-4D8F-4E1A-A6E4-BA9F4A4D2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7A1F-B91C-4266-B78B-B22A4E7B35A6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0BBAAE4-6D3C-4E1B-97DF-5A5CDD47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6B4EC7-8571-4F0E-9E4E-51CDEA176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108C-30E1-4C24-9B7D-AC852463F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2400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90A030-C237-45D2-8ADB-F337DB544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AED7A5-23B7-4DE4-9204-DE9CECADF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6E17E7-2DD4-40B8-BF5C-64F45FDFC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BFB464-C7A9-4D7A-A59D-DC45B30BD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7A1F-B91C-4266-B78B-B22A4E7B35A6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77E8E5-5BEC-469E-89B0-B8DE826E5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9165C1-7558-4FFD-AB01-F16092DD7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108C-30E1-4C24-9B7D-AC852463F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77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43632D-2EC9-4B69-AFCD-3E68B9B08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D8F7ED3-EBAA-4D9A-9CA6-DB959EF47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35FC60-2E0A-4FBD-9F8D-5FF886AF3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AA8335-7009-4433-BDA8-AB02F0965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7A1F-B91C-4266-B78B-B22A4E7B35A6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1C240F-02E8-4897-8EF1-8B0327E44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FB76FE-0641-4062-88A6-A4EE5002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108C-30E1-4C24-9B7D-AC852463F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27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A1B3D2B-D503-49C9-9319-6FFF0E0DA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9F20A7-F593-4D32-A1F9-5BDF3513F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F8C547-5644-4233-A93E-447E63886F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07A1F-B91C-4266-B78B-B22A4E7B35A6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18977C-D69E-4FB3-AD40-853B07C8C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2BC2BE-EE50-4EE2-89C8-CC18B7E71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0108C-30E1-4C24-9B7D-AC852463F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18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6B141D-1296-4F87-87ED-AFC7E1BD10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u="sng" dirty="0"/>
              <a:t>ESILV - Python for data </a:t>
            </a:r>
            <a:r>
              <a:rPr lang="fr-FR" b="1" u="sng" dirty="0" err="1"/>
              <a:t>analysis</a:t>
            </a:r>
            <a:r>
              <a:rPr lang="fr-FR" b="1" u="sng" dirty="0"/>
              <a:t> - devoir 2020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C1533F-AA2C-4BA5-8277-2A7E857AFD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Incident Management</a:t>
            </a:r>
          </a:p>
        </p:txBody>
      </p:sp>
    </p:spTree>
    <p:extLst>
      <p:ext uri="{BB962C8B-B14F-4D97-AF65-F5344CB8AC3E}">
        <p14:creationId xmlns:p14="http://schemas.microsoft.com/office/powerpoint/2010/main" val="165656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FBF4C2-5273-4FC6-A0BE-F89D40964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DC8DDB-A4BE-44FD-96FE-17C012E70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 jeu de données sur lequel nous allons travaillé concerne des tickets d’un logiciel de gestion d’incident (Service </a:t>
            </a:r>
            <a:r>
              <a:rPr lang="fr-FR" dirty="0" err="1"/>
              <a:t>Now</a:t>
            </a:r>
            <a:r>
              <a:rPr lang="fr-FR" dirty="0"/>
              <a:t>). </a:t>
            </a:r>
          </a:p>
          <a:p>
            <a:r>
              <a:rPr lang="fr-FR" dirty="0"/>
              <a:t>Nous avons donc des tickets avec différentes informations : </a:t>
            </a:r>
          </a:p>
          <a:p>
            <a:pPr lvl="1"/>
            <a:r>
              <a:rPr lang="fr-FR" dirty="0"/>
              <a:t>Quand le ticket a été ouvert </a:t>
            </a:r>
          </a:p>
          <a:p>
            <a:pPr lvl="1"/>
            <a:r>
              <a:rPr lang="fr-FR" dirty="0"/>
              <a:t>Priorité du ticket </a:t>
            </a:r>
          </a:p>
          <a:p>
            <a:pPr lvl="1"/>
            <a:r>
              <a:rPr lang="fr-FR" dirty="0"/>
              <a:t>Quand est ce qu’il a été résolu </a:t>
            </a:r>
          </a:p>
          <a:p>
            <a:pPr lvl="1"/>
            <a:r>
              <a:rPr lang="fr-FR" dirty="0"/>
              <a:t>A qui il a été assigné	</a:t>
            </a:r>
          </a:p>
          <a:p>
            <a:pPr lvl="1"/>
            <a:r>
              <a:rPr lang="fr-FR" dirty="0"/>
              <a:t>Le </a:t>
            </a:r>
            <a:r>
              <a:rPr lang="fr-FR" dirty="0" err="1"/>
              <a:t>status</a:t>
            </a:r>
            <a:r>
              <a:rPr lang="fr-FR" dirty="0"/>
              <a:t> du ticket</a:t>
            </a:r>
          </a:p>
          <a:p>
            <a:pPr lvl="1"/>
            <a:r>
              <a:rPr lang="fr-FR" dirty="0" err="1"/>
              <a:t>Etc</a:t>
            </a:r>
            <a:r>
              <a:rPr lang="fr-FR" dirty="0"/>
              <a:t> … </a:t>
            </a:r>
          </a:p>
        </p:txBody>
      </p:sp>
    </p:spTree>
    <p:extLst>
      <p:ext uri="{BB962C8B-B14F-4D97-AF65-F5344CB8AC3E}">
        <p14:creationId xmlns:p14="http://schemas.microsoft.com/office/powerpoint/2010/main" val="289497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32BD20-5C89-45A4-97A8-054ACB56B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problématique 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E43EF7-29B4-4963-8C8B-C30676DE7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Voici les </a:t>
            </a:r>
            <a:r>
              <a:rPr lang="fr-FR" dirty="0" err="1"/>
              <a:t>caractériques</a:t>
            </a:r>
            <a:r>
              <a:rPr lang="fr-FR" dirty="0"/>
              <a:t> de notre jeu de données 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La question que l’on se pose pour ce </a:t>
            </a:r>
            <a:r>
              <a:rPr lang="fr-FR" dirty="0" err="1"/>
              <a:t>dataset</a:t>
            </a:r>
            <a:r>
              <a:rPr lang="fr-FR" dirty="0"/>
              <a:t> à analyser est : </a:t>
            </a:r>
          </a:p>
          <a:p>
            <a:pPr marL="0" indent="0">
              <a:buNone/>
            </a:pPr>
            <a:r>
              <a:rPr lang="fr-FR" dirty="0"/>
              <a:t>En combien de temps un ticket est-il résolu ?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On souhaiterait prédire le temps restant avant résolution d’un ticket.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8F31D278-4C67-49AF-A131-8DAE37E74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880335"/>
              </p:ext>
            </p:extLst>
          </p:nvPr>
        </p:nvGraphicFramePr>
        <p:xfrm>
          <a:off x="952500" y="2315369"/>
          <a:ext cx="10515600" cy="6858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148832324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658453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6076734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7081398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8563845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4279135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sz="1000" b="1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Data Set Characteristics:  </a:t>
                      </a:r>
                      <a:endParaRPr lang="fr-FR" sz="100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Multivariate, Sequential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1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Number of Instances:</a:t>
                      </a:r>
                      <a:endParaRPr lang="fr-FR" sz="100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141712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1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Area:</a:t>
                      </a:r>
                      <a:endParaRPr lang="fr-FR" sz="100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Business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855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000" b="1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Attribute Characteristics:</a:t>
                      </a:r>
                      <a:endParaRPr lang="fr-FR" sz="100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1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Number of Attributes:</a:t>
                      </a:r>
                      <a:endParaRPr lang="fr-FR" sz="100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1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Date Donated</a:t>
                      </a:r>
                      <a:endParaRPr lang="fr-FR" sz="100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2019-07-14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581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000" b="1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Associated Tasks:</a:t>
                      </a:r>
                      <a:endParaRPr lang="fr-FR" sz="100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Regression, Clustering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1" dirty="0" err="1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Missing</a:t>
                      </a:r>
                      <a:r>
                        <a:rPr lang="fr-FR" sz="1000" b="1" dirty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 Values?</a:t>
                      </a:r>
                      <a:endParaRPr lang="fr-FR" sz="10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1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Number of Web Hits:</a:t>
                      </a:r>
                      <a:endParaRPr lang="fr-FR" sz="100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13763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943319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64F2AD5C-E695-4B48-B163-682BF8B75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25447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370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B7942C-6DF3-4CDF-B9EC-6DF6C6AEF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valeurs des colonnes de notre jeu de données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0A2A32-2682-4A05-8943-5E2128AC8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y a 36 colonnes dans le </a:t>
            </a:r>
            <a:r>
              <a:rPr lang="fr-FR" dirty="0" err="1"/>
              <a:t>dataset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Nous allons donc dans un premier temps faire une analyse des différents types de données que nous avons dans notre csv. </a:t>
            </a:r>
          </a:p>
        </p:txBody>
      </p:sp>
    </p:spTree>
    <p:extLst>
      <p:ext uri="{BB962C8B-B14F-4D97-AF65-F5344CB8AC3E}">
        <p14:creationId xmlns:p14="http://schemas.microsoft.com/office/powerpoint/2010/main" val="400653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940AC0-10F2-4D50-BDA8-FA37AB12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5" y="314325"/>
            <a:ext cx="10515600" cy="561975"/>
          </a:xfrm>
        </p:spPr>
        <p:txBody>
          <a:bodyPr>
            <a:normAutofit fontScale="90000"/>
          </a:bodyPr>
          <a:lstStyle/>
          <a:p>
            <a:r>
              <a:rPr lang="fr-FR" dirty="0"/>
              <a:t>Les variables présentes dans le </a:t>
            </a:r>
            <a:r>
              <a:rPr lang="fr-FR" dirty="0" err="1"/>
              <a:t>dataset</a:t>
            </a:r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2B94377A-A279-4B1B-BA73-6B4CA1245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420601"/>
              </p:ext>
            </p:extLst>
          </p:nvPr>
        </p:nvGraphicFramePr>
        <p:xfrm>
          <a:off x="2032000" y="1748366"/>
          <a:ext cx="8128000" cy="4043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36644209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6145844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Control </a:t>
                      </a:r>
                      <a:r>
                        <a:rPr lang="fr-FR" sz="1200" dirty="0" err="1"/>
                        <a:t>Attributes</a:t>
                      </a:r>
                      <a:endParaRPr lang="fr-FR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649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number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Id de l’incident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648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Incident_state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Le </a:t>
                      </a:r>
                      <a:r>
                        <a:rPr lang="fr-FR" sz="1200" dirty="0" err="1"/>
                        <a:t>status</a:t>
                      </a:r>
                      <a:r>
                        <a:rPr lang="fr-FR" sz="1200" dirty="0"/>
                        <a:t> du ticket (Active, </a:t>
                      </a:r>
                      <a:r>
                        <a:rPr lang="fr-FR" sz="1200" dirty="0" err="1"/>
                        <a:t>Awaiting</a:t>
                      </a:r>
                      <a:r>
                        <a:rPr lang="fr-FR" sz="1200" dirty="0"/>
                        <a:t> Evidence, </a:t>
                      </a:r>
                      <a:r>
                        <a:rPr lang="fr-FR" sz="1200" dirty="0" err="1"/>
                        <a:t>Awaiting</a:t>
                      </a:r>
                      <a:r>
                        <a:rPr lang="fr-FR" sz="1200" dirty="0"/>
                        <a:t> </a:t>
                      </a:r>
                      <a:r>
                        <a:rPr lang="fr-FR" sz="1200" dirty="0" err="1"/>
                        <a:t>Problem</a:t>
                      </a:r>
                      <a:r>
                        <a:rPr lang="fr-FR" sz="1200" dirty="0"/>
                        <a:t>, </a:t>
                      </a:r>
                      <a:r>
                        <a:rPr lang="fr-FR" sz="1200" dirty="0" err="1"/>
                        <a:t>Awaiting</a:t>
                      </a:r>
                      <a:r>
                        <a:rPr lang="fr-FR" sz="1200" dirty="0"/>
                        <a:t> User Info, </a:t>
                      </a:r>
                      <a:r>
                        <a:rPr lang="fr-FR" sz="1200" dirty="0" err="1"/>
                        <a:t>Awaiting</a:t>
                      </a:r>
                      <a:r>
                        <a:rPr lang="fr-FR" sz="1200" dirty="0"/>
                        <a:t> </a:t>
                      </a:r>
                      <a:r>
                        <a:rPr lang="fr-FR" sz="1200" dirty="0" err="1"/>
                        <a:t>Vendor</a:t>
                      </a:r>
                      <a:r>
                        <a:rPr lang="fr-FR" sz="1200" dirty="0"/>
                        <a:t>, </a:t>
                      </a:r>
                      <a:r>
                        <a:rPr lang="fr-FR" sz="1200" dirty="0" err="1"/>
                        <a:t>Closed</a:t>
                      </a:r>
                      <a:r>
                        <a:rPr lang="fr-FR" sz="1200" dirty="0"/>
                        <a:t>, New and </a:t>
                      </a:r>
                      <a:r>
                        <a:rPr lang="fr-FR" sz="1200" dirty="0" err="1"/>
                        <a:t>Resolved</a:t>
                      </a:r>
                      <a:r>
                        <a:rPr lang="fr-FR" sz="12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447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active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C’est un </a:t>
                      </a:r>
                      <a:r>
                        <a:rPr lang="fr-FR" sz="1200" dirty="0" err="1"/>
                        <a:t>boolean</a:t>
                      </a:r>
                      <a:r>
                        <a:rPr lang="fr-FR" sz="1200" dirty="0"/>
                        <a:t> qui nous dit si le ticket est ouvert ou pas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25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Reassignment_count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Compteur qui est lié à la colonne « </a:t>
                      </a:r>
                      <a:r>
                        <a:rPr lang="fr-FR" sz="1200" dirty="0" err="1"/>
                        <a:t>assignement_group</a:t>
                      </a:r>
                      <a:r>
                        <a:rPr lang="fr-FR" sz="1200" dirty="0"/>
                        <a:t> ». Compteur qui s’incrémente dès que le ticket est assigné à un autre groupe.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857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Reopen_count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Compteur qui s’incrémente dès lors que le ticket passe de « </a:t>
                      </a:r>
                      <a:r>
                        <a:rPr lang="fr-FR" sz="1200" dirty="0" err="1"/>
                        <a:t>Resolved</a:t>
                      </a:r>
                      <a:r>
                        <a:rPr lang="fr-FR" sz="1200" dirty="0"/>
                        <a:t> » à un </a:t>
                      </a:r>
                      <a:r>
                        <a:rPr lang="fr-FR" sz="1200" dirty="0" err="1"/>
                        <a:t>status</a:t>
                      </a:r>
                      <a:r>
                        <a:rPr lang="fr-FR" sz="1200" dirty="0"/>
                        <a:t> actif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0116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Sys_mod_count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Compteur qui s’incrémente dès une update du ticket.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135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Made_sla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 </a:t>
                      </a:r>
                      <a:r>
                        <a:rPr lang="fr-FR" sz="12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Level</a:t>
                      </a:r>
                      <a:r>
                        <a:rPr lang="fr-FR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Agreement </a:t>
                      </a:r>
                      <a:r>
                        <a:rPr lang="fr-F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(SLA) correspond à un </a:t>
                      </a:r>
                      <a:r>
                        <a:rPr lang="fr-FR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fr-F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qui détermine si le ticket est dans le périmètre du </a:t>
                      </a:r>
                      <a:r>
                        <a:rPr lang="fr-FR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servide</a:t>
                      </a:r>
                      <a:r>
                        <a:rPr lang="fr-F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incident. Par exemple dès qu’un ticket est fermé il ne fait plus parti du périmètre des actions à traiter du SLA.</a:t>
                      </a:r>
                      <a:endParaRPr lang="fr-F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2549118"/>
                  </a:ext>
                </a:extLst>
              </a:tr>
            </a:tbl>
          </a:graphicData>
        </a:graphic>
      </p:graphicFrame>
      <p:sp>
        <p:nvSpPr>
          <p:cNvPr id="5" name="Titre 1">
            <a:extLst>
              <a:ext uri="{FF2B5EF4-FFF2-40B4-BE49-F238E27FC236}">
                <a16:creationId xmlns:a16="http://schemas.microsoft.com/office/drawing/2014/main" id="{2AFA3250-7A49-47F3-AAA5-25FB84F5707B}"/>
              </a:ext>
            </a:extLst>
          </p:cNvPr>
          <p:cNvSpPr txBox="1">
            <a:spLocks/>
          </p:cNvSpPr>
          <p:nvPr/>
        </p:nvSpPr>
        <p:spPr>
          <a:xfrm>
            <a:off x="619125" y="1020974"/>
            <a:ext cx="10515600" cy="561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500" dirty="0">
                <a:latin typeface="+mn-lt"/>
              </a:rPr>
              <a:t>Voici les différents variables que nous avons dans le </a:t>
            </a:r>
            <a:r>
              <a:rPr lang="fr-FR" sz="1500" dirty="0" err="1">
                <a:latin typeface="+mn-lt"/>
              </a:rPr>
              <a:t>dataset</a:t>
            </a:r>
            <a:r>
              <a:rPr lang="fr-FR" sz="1500" dirty="0">
                <a:latin typeface="+mn-lt"/>
              </a:rPr>
              <a:t> : </a:t>
            </a:r>
          </a:p>
        </p:txBody>
      </p:sp>
    </p:spTree>
    <p:extLst>
      <p:ext uri="{BB962C8B-B14F-4D97-AF65-F5344CB8AC3E}">
        <p14:creationId xmlns:p14="http://schemas.microsoft.com/office/powerpoint/2010/main" val="332287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9219B49F-4F2C-45C0-BD1C-74ED354C5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084713"/>
              </p:ext>
            </p:extLst>
          </p:nvPr>
        </p:nvGraphicFramePr>
        <p:xfrm>
          <a:off x="1936750" y="365125"/>
          <a:ext cx="8128000" cy="630555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175967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3507869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Identification and Classification </a:t>
                      </a:r>
                      <a:r>
                        <a:rPr lang="fr-FR" sz="18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Attributes</a:t>
                      </a:r>
                      <a:endParaRPr lang="fr-FR" sz="1800" b="1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591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fr-FR" sz="1200" u="none" strike="noStrike" dirty="0" err="1">
                          <a:effectLst/>
                          <a:latin typeface="+mn-lt"/>
                        </a:rPr>
                        <a:t>caller_id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correspond à l'id de l'utilisateur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4318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 opened_by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correspond à l'id de celui qui a ouvert le ticket 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65374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fr-FR" sz="1200" u="none" strike="noStrike" dirty="0" err="1">
                          <a:effectLst/>
                          <a:latin typeface="+mn-lt"/>
                        </a:rPr>
                        <a:t>opened_at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date et heure de l'ouverture du ticket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69918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 sys_created_by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information système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29086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 sys_created_at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information système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3881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 sys_updated_by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information système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56977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 sys_updated_at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information système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22753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 contact_type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information sur comment le ticket a été ouvert (Direct Opening, Email, IVR, Phone, Self service)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4370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 location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localisation de l'utilisateur 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74990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 category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category de l'incident 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13449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 subcategory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category de l'incident 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78506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 u_symptom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59221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 cmdb_ci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66788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 impact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Impact de l'incident ( 1–High; 2–Medium; 3–Low;)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23702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 urgency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Urgence de l'incident ( 1–High; 2–Medium; 3–Low;)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05772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 priority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Valeur basé sur impact et urgence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83315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254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932959AA-F5DB-479A-904C-8FF900AE7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168934"/>
              </p:ext>
            </p:extLst>
          </p:nvPr>
        </p:nvGraphicFramePr>
        <p:xfrm>
          <a:off x="2032000" y="1128713"/>
          <a:ext cx="8128000" cy="482219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861050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1819056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Support, Diagnosis and Other Attributes</a:t>
                      </a:r>
                      <a:endParaRPr lang="fr-FR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27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fr-FR" sz="1200" u="none" strike="noStrike" dirty="0" err="1">
                          <a:effectLst/>
                          <a:latin typeface="+mn-lt"/>
                        </a:rPr>
                        <a:t>assignment_group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groupe responsable de traité le ticket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8461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 assigned_to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agent qui est assigné à ce ticket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68491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 knowledge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boolean qui indique si la résolution du ticket est passé par une utilisation d'un Knowledge Base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71482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 u_priority_confirmation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53017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 notify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Informe si des notifications sur généré pour ce ticket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9599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 problem_id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16937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 rfc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59813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 vendor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0636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 caused_by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6521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 close_code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25716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 resolved_by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information sur quel agent a réglé l'incident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8744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  <a:latin typeface="+mn-lt"/>
                        </a:rPr>
                        <a:t> resolved_at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information sur la date et l'heure de la résolution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39065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798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956997-CC47-4B2E-97D8-E27EDC200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B95BCB-3039-4747-9DC6-3B0321233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29580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C893630C110242BB34EA59B4FBC9E4" ma:contentTypeVersion="8" ma:contentTypeDescription="Crée un document." ma:contentTypeScope="" ma:versionID="1cfad282d92d0da01faef18be2a85a16">
  <xsd:schema xmlns:xsd="http://www.w3.org/2001/XMLSchema" xmlns:xs="http://www.w3.org/2001/XMLSchema" xmlns:p="http://schemas.microsoft.com/office/2006/metadata/properties" xmlns:ns3="487ff69c-9ee5-4b74-a0d4-75d7a0d02d72" targetNamespace="http://schemas.microsoft.com/office/2006/metadata/properties" ma:root="true" ma:fieldsID="6c0210eb1ff1b0caa26d66ab6f639a9d" ns3:_="">
    <xsd:import namespace="487ff69c-9ee5-4b74-a0d4-75d7a0d02d7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ff69c-9ee5-4b74-a0d4-75d7a0d02d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0475D9-3D38-4C09-B293-D86C1C55610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57991D6-BEBA-4EEB-A116-7E6826F48D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E193EC-2964-4B65-A5ED-82ECA025C6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ff69c-9ee5-4b74-a0d4-75d7a0d02d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639</Words>
  <Application>Microsoft Office PowerPoint</Application>
  <PresentationFormat>Grand écran</PresentationFormat>
  <Paragraphs>110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ESILV - Python for data analysis - devoir 2020</vt:lpstr>
      <vt:lpstr>Introduction</vt:lpstr>
      <vt:lpstr>La problématique  </vt:lpstr>
      <vt:lpstr>Les valeurs des colonnes de notre jeu de données </vt:lpstr>
      <vt:lpstr>Les variables présentes dans le dataset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ESILV - Python for data analysis - devoir 2020</dc:title>
  <dc:creator>Kévin YBRAHIME</dc:creator>
  <cp:lastModifiedBy>Kévin YBRAHIME</cp:lastModifiedBy>
  <cp:revision>5</cp:revision>
  <dcterms:created xsi:type="dcterms:W3CDTF">2020-01-24T13:41:17Z</dcterms:created>
  <dcterms:modified xsi:type="dcterms:W3CDTF">2020-01-31T18:37:18Z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0x01010033C893630C110242BB34EA59B4FBC9E4</vt:lpwstr>
  </property>
</Properties>
</file>