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notesSlides/notesSlide4.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notesSlides/notesSlide5.xml" ContentType="application/vnd.openxmlformats-officedocument.presentationml.notesSlide+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notesSlides/notesSlide6.xml" ContentType="application/vnd.openxmlformats-officedocument.presentationml.notesSlide+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notesSlides/notesSlide7.xml" ContentType="application/vnd.openxmlformats-officedocument.presentationml.notesSlide+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notesSlides/notesSlide8.xml" ContentType="application/vnd.openxmlformats-officedocument.presentationml.notesSlide+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notesSlides/notesSlide9.xml" ContentType="application/vnd.openxmlformats-officedocument.presentationml.notesSlide+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notesSlides/notesSlide10.xml" ContentType="application/vnd.openxmlformats-officedocument.presentationml.notesSlide+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notesSlides/notesSlide11.xml" ContentType="application/vnd.openxmlformats-officedocument.presentationml.notesSlide+xml"/>
  <Override PartName="/ppt/tags/tag43.xml" ContentType="application/vnd.openxmlformats-officedocument.presentationml.tags+xml"/>
  <Override PartName="/ppt/tags/tag44.xml" ContentType="application/vnd.openxmlformats-officedocument.presentationml.tags+xml"/>
  <Override PartName="/ppt/notesSlides/notesSlide12.xml" ContentType="application/vnd.openxmlformats-officedocument.presentationml.notesSlide+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notesSlides/notesSlide13.xml" ContentType="application/vnd.openxmlformats-officedocument.presentationml.notesSlide+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notesSlides/notesSlide14.xml" ContentType="application/vnd.openxmlformats-officedocument.presentationml.notesSlide+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notesSlides/notesSlide15.xml" ContentType="application/vnd.openxmlformats-officedocument.presentationml.notesSlide+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notesSlides/notesSlide16.xml" ContentType="application/vnd.openxmlformats-officedocument.presentationml.notesSlide+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notesSlides/notesSlide17.xml" ContentType="application/vnd.openxmlformats-officedocument.presentationml.notesSlide+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notesSlides/notesSlide18.xml" ContentType="application/vnd.openxmlformats-officedocument.presentationml.notesSlide+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notesSlides/notesSlide19.xml" ContentType="application/vnd.openxmlformats-officedocument.presentationml.notesSlide+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notesSlides/notesSlide20.xml" ContentType="application/vnd.openxmlformats-officedocument.presentationml.notesSlide+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notesSlides/notesSlide21.xml" ContentType="application/vnd.openxmlformats-officedocument.presentationml.notesSlide+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notesSlides/notesSlide22.xml" ContentType="application/vnd.openxmlformats-officedocument.presentationml.notesSlide+xml"/>
  <Override PartName="/ppt/tags/tag79.xml" ContentType="application/vnd.openxmlformats-officedocument.presentationml.tags+xml"/>
  <Override PartName="/ppt/tags/tag80.xml" ContentType="application/vnd.openxmlformats-officedocument.presentationml.tags+xml"/>
  <Override PartName="/ppt/notesSlides/notesSlide23.xml" ContentType="application/vnd.openxmlformats-officedocument.presentationml.notesSlide+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notesSlides/notesSlide24.xml" ContentType="application/vnd.openxmlformats-officedocument.presentationml.notesSlide+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notesSlides/notesSlide25.xml" ContentType="application/vnd.openxmlformats-officedocument.presentationml.notesSlide+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notesSlides/notesSlide26.xml" ContentType="application/vnd.openxmlformats-officedocument.presentationml.notesSlide+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notesSlides/notesSlide27.xml" ContentType="application/vnd.openxmlformats-officedocument.presentationml.notesSlide+xml"/>
  <Override PartName="/ppt/tags/tag95.xml" ContentType="application/vnd.openxmlformats-officedocument.presentationml.tags+xml"/>
  <Override PartName="/ppt/tags/tag96.xml" ContentType="application/vnd.openxmlformats-officedocument.presentationml.tags+xml"/>
  <Override PartName="/ppt/notesSlides/notesSlide28.xml" ContentType="application/vnd.openxmlformats-officedocument.presentationml.notesSlide+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notesSlides/notesSlide29.xml" ContentType="application/vnd.openxmlformats-officedocument.presentationml.notesSlide+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notesSlides/notesSlide30.xml" ContentType="application/vnd.openxmlformats-officedocument.presentationml.notesSlide+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notesSlides/notesSlide31.xml" ContentType="application/vnd.openxmlformats-officedocument.presentationml.notesSlide+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notesSlides/notesSlide32.xml" ContentType="application/vnd.openxmlformats-officedocument.presentationml.notesSlide+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notesSlides/notesSlide33.xml" ContentType="application/vnd.openxmlformats-officedocument.presentationml.notesSlide+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notesSlides/notesSlide34.xml" ContentType="application/vnd.openxmlformats-officedocument.presentationml.notesSlide+xml"/>
  <Override PartName="/ppt/tags/tag117.xml" ContentType="application/vnd.openxmlformats-officedocument.presentationml.tags+xml"/>
  <Override PartName="/ppt/tags/tag118.xml" ContentType="application/vnd.openxmlformats-officedocument.presentationml.tags+xml"/>
  <Override PartName="/ppt/notesSlides/notesSlide35.xml" ContentType="application/vnd.openxmlformats-officedocument.presentationml.notesSlide+xml"/>
  <Override PartName="/ppt/tags/tag119.xml" ContentType="application/vnd.openxmlformats-officedocument.presentationml.tags+xml"/>
  <Override PartName="/ppt/tags/tag120.xml" ContentType="application/vnd.openxmlformats-officedocument.presentationml.tags+xml"/>
  <Override PartName="/ppt/notesSlides/notesSlide36.xml" ContentType="application/vnd.openxmlformats-officedocument.presentationml.notesSlide+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notesSlides/notesSlide37.xml" ContentType="application/vnd.openxmlformats-officedocument.presentationml.notesSlide+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notesSlides/notesSlide38.xml" ContentType="application/vnd.openxmlformats-officedocument.presentationml.notesSlide+xml"/>
  <Override PartName="/ppt/tags/tag133.xml" ContentType="application/vnd.openxmlformats-officedocument.presentationml.tags+xml"/>
  <Override PartName="/ppt/tags/tag134.xml" ContentType="application/vnd.openxmlformats-officedocument.presentationml.tags+xml"/>
  <Override PartName="/ppt/notesSlides/notesSlide39.xml" ContentType="application/vnd.openxmlformats-officedocument.presentationml.notesSlide+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notesSlides/notesSlide40.xml" ContentType="application/vnd.openxmlformats-officedocument.presentationml.notesSlide+xml"/>
  <Override PartName="/ppt/tags/tag140.xml" ContentType="application/vnd.openxmlformats-officedocument.presentationml.tags+xml"/>
  <Override PartName="/ppt/notesSlides/notesSlide41.xml" ContentType="application/vnd.openxmlformats-officedocument.presentationml.notesSlide+xml"/>
  <Override PartName="/ppt/tags/tag141.xml" ContentType="application/vnd.openxmlformats-officedocument.presentationml.tags+xml"/>
  <Override PartName="/ppt/notesSlides/notesSlide42.xml" ContentType="application/vnd.openxmlformats-officedocument.presentationml.notesSlide+xml"/>
  <Override PartName="/ppt/tags/tag142.xml" ContentType="application/vnd.openxmlformats-officedocument.presentationml.tags+xml"/>
  <Override PartName="/ppt/notesSlides/notesSlide43.xml" ContentType="application/vnd.openxmlformats-officedocument.presentationml.notesSlide+xml"/>
  <Override PartName="/ppt/tags/tag143.xml" ContentType="application/vnd.openxmlformats-officedocument.presentationml.tags+xml"/>
  <Override PartName="/ppt/tags/tag144.xml" ContentType="application/vnd.openxmlformats-officedocument.presentationml.tags+xml"/>
  <Override PartName="/ppt/notesSlides/notesSlide44.xml" ContentType="application/vnd.openxmlformats-officedocument.presentationml.notesSlide+xml"/>
  <Override PartName="/ppt/tags/tag145.xml" ContentType="application/vnd.openxmlformats-officedocument.presentationml.tags+xml"/>
  <Override PartName="/ppt/notesSlides/notesSlide45.xml" ContentType="application/vnd.openxmlformats-officedocument.presentationml.notesSlide+xml"/>
  <Override PartName="/ppt/tags/tag146.xml" ContentType="application/vnd.openxmlformats-officedocument.presentationml.tags+xml"/>
  <Override PartName="/ppt/notesSlides/notesSlide46.xml" ContentType="application/vnd.openxmlformats-officedocument.presentationml.notesSlide+xml"/>
  <Override PartName="/ppt/tags/tag147.xml" ContentType="application/vnd.openxmlformats-officedocument.presentationml.tags+xml"/>
  <Override PartName="/ppt/notesSlides/notesSlide47.xml" ContentType="application/vnd.openxmlformats-officedocument.presentationml.notesSlide+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notesSlides/notesSlide48.xml" ContentType="application/vnd.openxmlformats-officedocument.presentationml.notesSlide+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notesSlides/notesSlide49.xml" ContentType="application/vnd.openxmlformats-officedocument.presentationml.notesSlide+xml"/>
  <Override PartName="/ppt/tags/tag156.xml" ContentType="application/vnd.openxmlformats-officedocument.presentationml.tags+xml"/>
  <Override PartName="/ppt/notesSlides/notesSlide50.xml" ContentType="application/vnd.openxmlformats-officedocument.presentationml.notesSlide+xml"/>
  <Override PartName="/ppt/tags/tag157.xml" ContentType="application/vnd.openxmlformats-officedocument.presentationml.tags+xml"/>
  <Override PartName="/ppt/tags/tag158.xml" ContentType="application/vnd.openxmlformats-officedocument.presentationml.tags+xml"/>
  <Override PartName="/ppt/notesSlides/notesSlide51.xml" ContentType="application/vnd.openxmlformats-officedocument.presentationml.notesSlide+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notesSlides/notesSlide52.xml" ContentType="application/vnd.openxmlformats-officedocument.presentationml.notesSlide+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notesSlides/notesSlide53.xml" ContentType="application/vnd.openxmlformats-officedocument.presentationml.notesSlide+xml"/>
  <Override PartName="/ppt/tags/tag165.xml" ContentType="application/vnd.openxmlformats-officedocument.presentationml.tags+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tags/tag166.xml" ContentType="application/vnd.openxmlformats-officedocument.presentationml.tags+xml"/>
  <Override PartName="/ppt/notesSlides/notesSlide57.xml" ContentType="application/vnd.openxmlformats-officedocument.presentationml.notesSlide+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notesSlides/notesSlide58.xml" ContentType="application/vnd.openxmlformats-officedocument.presentationml.notesSlide+xml"/>
  <Override PartName="/ppt/tags/tag170.xml" ContentType="application/vnd.openxmlformats-officedocument.presentationml.tags+xml"/>
  <Override PartName="/ppt/notesSlides/notesSlide59.xml" ContentType="application/vnd.openxmlformats-officedocument.presentationml.notesSlide+xml"/>
  <Override PartName="/ppt/tags/tag171.xml" ContentType="application/vnd.openxmlformats-officedocument.presentationml.tags+xml"/>
  <Override PartName="/ppt/notesSlides/notesSlide60.xml" ContentType="application/vnd.openxmlformats-officedocument.presentationml.notesSlide+xml"/>
  <Override PartName="/ppt/tags/tag172.xml" ContentType="application/vnd.openxmlformats-officedocument.presentationml.tags+xml"/>
  <Override PartName="/ppt/notesSlides/notesSlide61.xml" ContentType="application/vnd.openxmlformats-officedocument.presentationml.notesSlide+xml"/>
  <Override PartName="/ppt/tags/tag173.xml" ContentType="application/vnd.openxmlformats-officedocument.presentationml.tags+xml"/>
  <Override PartName="/ppt/notesSlides/notesSlide62.xml" ContentType="application/vnd.openxmlformats-officedocument.presentationml.notesSlide+xml"/>
  <Override PartName="/ppt/tags/tag174.xml" ContentType="application/vnd.openxmlformats-officedocument.presentationml.tags+xml"/>
  <Override PartName="/ppt/tags/tag175.xml" ContentType="application/vnd.openxmlformats-officedocument.presentationml.tags+xml"/>
  <Override PartName="/ppt/notesSlides/notesSlide63.xml" ContentType="application/vnd.openxmlformats-officedocument.presentationml.notesSlide+xml"/>
  <Override PartName="/ppt/tags/tag176.xml" ContentType="application/vnd.openxmlformats-officedocument.presentationml.tags+xml"/>
  <Override PartName="/ppt/tags/tag177.xml" ContentType="application/vnd.openxmlformats-officedocument.presentationml.tags+xml"/>
  <Override PartName="/ppt/notesSlides/notesSlide64.xml" ContentType="application/vnd.openxmlformats-officedocument.presentationml.notesSlide+xml"/>
  <Override PartName="/ppt/tags/tag178.xml" ContentType="application/vnd.openxmlformats-officedocument.presentationml.tags+xml"/>
  <Override PartName="/ppt/notesSlides/notesSlide65.xml" ContentType="application/vnd.openxmlformats-officedocument.presentationml.notesSlide+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notesSlides/notesSlide66.xml" ContentType="application/vnd.openxmlformats-officedocument.presentationml.notesSlide+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notesSlides/notesSlide67.xml" ContentType="application/vnd.openxmlformats-officedocument.presentationml.notesSlide+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notesSlides/notesSlide68.xml" ContentType="application/vnd.openxmlformats-officedocument.presentationml.notesSlide+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notesSlides/notesSlide69.xml" ContentType="application/vnd.openxmlformats-officedocument.presentationml.notesSlide+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notesSlides/notesSlide70.xml" ContentType="application/vnd.openxmlformats-officedocument.presentationml.notesSlide+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notesSlides/notesSlide71.xml" ContentType="application/vnd.openxmlformats-officedocument.presentationml.notesSlide+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notesSlides/notesSlide72.xml" ContentType="application/vnd.openxmlformats-officedocument.presentationml.notesSlide+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notesSlides/notesSlide73.xml" ContentType="application/vnd.openxmlformats-officedocument.presentationml.notesSlide+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notesSlides/notesSlide74.xml" ContentType="application/vnd.openxmlformats-officedocument.presentationml.notesSlide+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notesSlides/notesSlide75.xml" ContentType="application/vnd.openxmlformats-officedocument.presentationml.notesSlide+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notesSlides/notesSlide76.xml" ContentType="application/vnd.openxmlformats-officedocument.presentationml.notesSlide+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notesSlides/notesSlide77.xml" ContentType="application/vnd.openxmlformats-officedocument.presentationml.notesSlide+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notesSlides/notesSlide78.xml" ContentType="application/vnd.openxmlformats-officedocument.presentationml.notesSlide+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notesSlides/notesSlide79.xml" ContentType="application/vnd.openxmlformats-officedocument.presentationml.notesSlide+xml"/>
  <Override PartName="/ppt/tags/tag269.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notesSlides/notesSlide80.xml" ContentType="application/vnd.openxmlformats-officedocument.presentationml.notesSlide+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0.xml" ContentType="application/vnd.openxmlformats-officedocument.presentationml.tags+xml"/>
  <Override PartName="/ppt/notesSlides/notesSlide81.xml" ContentType="application/vnd.openxmlformats-officedocument.presentationml.notesSlide+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notesSlides/notesSlide82.xml" ContentType="application/vnd.openxmlformats-officedocument.presentationml.notesSlide+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notesSlides/notesSlide83.xml" ContentType="application/vnd.openxmlformats-officedocument.presentationml.notesSlide+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notesSlides/notesSlide84.xml" ContentType="application/vnd.openxmlformats-officedocument.presentationml.notesSlide+xml"/>
  <Override PartName="/ppt/tags/tag299.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notesSlides/notesSlide85.xml" ContentType="application/vnd.openxmlformats-officedocument.presentationml.notesSlide+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notesSlides/notesSlide86.xml" ContentType="application/vnd.openxmlformats-officedocument.presentationml.notesSlide+xml"/>
  <Override PartName="/ppt/tags/tag308.xml" ContentType="application/vnd.openxmlformats-officedocument.presentationml.tags+xml"/>
  <Override PartName="/ppt/tags/tag309.xml" ContentType="application/vnd.openxmlformats-officedocument.presentationml.tags+xml"/>
  <Override PartName="/ppt/tags/tag310.xml" ContentType="application/vnd.openxmlformats-officedocument.presentationml.tags+xml"/>
  <Override PartName="/ppt/notesSlides/notesSlide87.xml" ContentType="application/vnd.openxmlformats-officedocument.presentationml.notesSlide+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notesSlides/notesSlide88.xml" ContentType="application/vnd.openxmlformats-officedocument.presentationml.notesSlide+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notesSlides/notesSlide89.xml" ContentType="application/vnd.openxmlformats-officedocument.presentationml.notesSlide+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notesSlides/notesSlide90.xml" ContentType="application/vnd.openxmlformats-officedocument.presentationml.notesSlide+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0.xml" ContentType="application/vnd.openxmlformats-officedocument.presentationml.tags+xml"/>
  <Override PartName="/ppt/notesSlides/notesSlide91.xml" ContentType="application/vnd.openxmlformats-officedocument.presentationml.notesSlide+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notesSlides/notesSlide92.xml" ContentType="application/vnd.openxmlformats-officedocument.presentationml.notesSlide+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notesSlides/notesSlide93.xml" ContentType="application/vnd.openxmlformats-officedocument.presentationml.notesSlide+xml"/>
  <Override PartName="/ppt/tags/tag339.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notesSlides/notesSlide94.xml" ContentType="application/vnd.openxmlformats-officedocument.presentationml.notesSlide+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notesSlides/notesSlide95.xml" ContentType="application/vnd.openxmlformats-officedocument.presentationml.notesSlide+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0.xml" ContentType="application/vnd.openxmlformats-officedocument.presentationml.tags+xml"/>
  <Override PartName="/ppt/notesSlides/notesSlide96.xml" ContentType="application/vnd.openxmlformats-officedocument.presentationml.notesSlide+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notesSlides/notesSlide97.xml" ContentType="application/vnd.openxmlformats-officedocument.presentationml.notesSlide+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notesSlides/notesSlide98.xml" ContentType="application/vnd.openxmlformats-officedocument.presentationml.notesSlide+xml"/>
  <Override PartName="/ppt/tags/tag359.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notesSlides/notesSlide99.xml" ContentType="application/vnd.openxmlformats-officedocument.presentationml.notesSlide+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notesSlides/notesSlide100.xml" ContentType="application/vnd.openxmlformats-officedocument.presentationml.notesSlide+xml"/>
  <Override PartName="/ppt/tags/tag369.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notesSlides/notesSlide101.xml" ContentType="application/vnd.openxmlformats-officedocument.presentationml.notesSlide+xml"/>
  <Override PartName="/ppt/tags/tag374.xml" ContentType="application/vnd.openxmlformats-officedocument.presentationml.tags+xml"/>
  <Override PartName="/ppt/tags/tag375.xml" ContentType="application/vnd.openxmlformats-officedocument.presentationml.tags+xml"/>
  <Override PartName="/ppt/tags/tag376.xml" ContentType="application/vnd.openxmlformats-officedocument.presentationml.tags+xml"/>
  <Override PartName="/ppt/tags/tag377.xml" ContentType="application/vnd.openxmlformats-officedocument.presentationml.tags+xml"/>
  <Override PartName="/ppt/tags/tag378.xml" ContentType="application/vnd.openxmlformats-officedocument.presentationml.tags+xml"/>
  <Override PartName="/ppt/notesSlides/notesSlide10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5"/>
  </p:notesMasterIdLst>
  <p:sldIdLst>
    <p:sldId id="256" r:id="rId2"/>
    <p:sldId id="361" r:id="rId3"/>
    <p:sldId id="458" r:id="rId4"/>
    <p:sldId id="459" r:id="rId5"/>
    <p:sldId id="460" r:id="rId6"/>
    <p:sldId id="461" r:id="rId7"/>
    <p:sldId id="462" r:id="rId8"/>
    <p:sldId id="463" r:id="rId9"/>
    <p:sldId id="464" r:id="rId10"/>
    <p:sldId id="585" r:id="rId11"/>
    <p:sldId id="466" r:id="rId12"/>
    <p:sldId id="559" r:id="rId13"/>
    <p:sldId id="468" r:id="rId14"/>
    <p:sldId id="469" r:id="rId15"/>
    <p:sldId id="471" r:id="rId16"/>
    <p:sldId id="560" r:id="rId17"/>
    <p:sldId id="472" r:id="rId18"/>
    <p:sldId id="473" r:id="rId19"/>
    <p:sldId id="474" r:id="rId20"/>
    <p:sldId id="475" r:id="rId21"/>
    <p:sldId id="476" r:id="rId22"/>
    <p:sldId id="477" r:id="rId23"/>
    <p:sldId id="478" r:id="rId24"/>
    <p:sldId id="479" r:id="rId25"/>
    <p:sldId id="561" r:id="rId26"/>
    <p:sldId id="481" r:id="rId27"/>
    <p:sldId id="482" r:id="rId28"/>
    <p:sldId id="562" r:id="rId29"/>
    <p:sldId id="484" r:id="rId30"/>
    <p:sldId id="485" r:id="rId31"/>
    <p:sldId id="486" r:id="rId32"/>
    <p:sldId id="487" r:id="rId33"/>
    <p:sldId id="488" r:id="rId34"/>
    <p:sldId id="489" r:id="rId35"/>
    <p:sldId id="563" r:id="rId36"/>
    <p:sldId id="492" r:id="rId37"/>
    <p:sldId id="564" r:id="rId38"/>
    <p:sldId id="565" r:id="rId39"/>
    <p:sldId id="494" r:id="rId40"/>
    <p:sldId id="496" r:id="rId41"/>
    <p:sldId id="566" r:id="rId42"/>
    <p:sldId id="497" r:id="rId43"/>
    <p:sldId id="498" r:id="rId44"/>
    <p:sldId id="499" r:id="rId45"/>
    <p:sldId id="500" r:id="rId46"/>
    <p:sldId id="501" r:id="rId47"/>
    <p:sldId id="502" r:id="rId48"/>
    <p:sldId id="503" r:id="rId49"/>
    <p:sldId id="505" r:id="rId50"/>
    <p:sldId id="567" r:id="rId51"/>
    <p:sldId id="568" r:id="rId52"/>
    <p:sldId id="507" r:id="rId53"/>
    <p:sldId id="509" r:id="rId54"/>
    <p:sldId id="569" r:id="rId55"/>
    <p:sldId id="510" r:id="rId56"/>
    <p:sldId id="511" r:id="rId57"/>
    <p:sldId id="512" r:id="rId58"/>
    <p:sldId id="513" r:id="rId59"/>
    <p:sldId id="514" r:id="rId60"/>
    <p:sldId id="515" r:id="rId61"/>
    <p:sldId id="516" r:id="rId62"/>
    <p:sldId id="517" r:id="rId63"/>
    <p:sldId id="518" r:id="rId64"/>
    <p:sldId id="519" r:id="rId65"/>
    <p:sldId id="520" r:id="rId66"/>
    <p:sldId id="521" r:id="rId67"/>
    <p:sldId id="522" r:id="rId68"/>
    <p:sldId id="570" r:id="rId69"/>
    <p:sldId id="571" r:id="rId70"/>
    <p:sldId id="525" r:id="rId71"/>
    <p:sldId id="572" r:id="rId72"/>
    <p:sldId id="573" r:id="rId73"/>
    <p:sldId id="528" r:id="rId74"/>
    <p:sldId id="574" r:id="rId75"/>
    <p:sldId id="530" r:id="rId76"/>
    <p:sldId id="575" r:id="rId77"/>
    <p:sldId id="576" r:id="rId78"/>
    <p:sldId id="533" r:id="rId79"/>
    <p:sldId id="536" r:id="rId80"/>
    <p:sldId id="577" r:id="rId81"/>
    <p:sldId id="578" r:id="rId82"/>
    <p:sldId id="579" r:id="rId83"/>
    <p:sldId id="580" r:id="rId84"/>
    <p:sldId id="539" r:id="rId85"/>
    <p:sldId id="540" r:id="rId86"/>
    <p:sldId id="541" r:id="rId87"/>
    <p:sldId id="542" r:id="rId88"/>
    <p:sldId id="543" r:id="rId89"/>
    <p:sldId id="544" r:id="rId90"/>
    <p:sldId id="545" r:id="rId91"/>
    <p:sldId id="546" r:id="rId92"/>
    <p:sldId id="547" r:id="rId93"/>
    <p:sldId id="581" r:id="rId94"/>
    <p:sldId id="549" r:id="rId95"/>
    <p:sldId id="550" r:id="rId96"/>
    <p:sldId id="551" r:id="rId97"/>
    <p:sldId id="553" r:id="rId98"/>
    <p:sldId id="582" r:id="rId99"/>
    <p:sldId id="554" r:id="rId100"/>
    <p:sldId id="556" r:id="rId101"/>
    <p:sldId id="583" r:id="rId102"/>
    <p:sldId id="558" r:id="rId103"/>
    <p:sldId id="584" r:id="rId10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2A6D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561" autoAdjust="0"/>
    <p:restoredTop sz="78046" autoAdjust="0"/>
  </p:normalViewPr>
  <p:slideViewPr>
    <p:cSldViewPr>
      <p:cViewPr varScale="1">
        <p:scale>
          <a:sx n="108" d="100"/>
          <a:sy n="108" d="100"/>
        </p:scale>
        <p:origin x="-822" y="-78"/>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viewProps" Target="viewProps.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tableStyles" Target="tableStyle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5.wmf"/><Relationship Id="rId1" Type="http://schemas.openxmlformats.org/officeDocument/2006/relationships/image" Target="../media/image14.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image" Target="../media/image15.wmf"/><Relationship Id="rId1" Type="http://schemas.openxmlformats.org/officeDocument/2006/relationships/image" Target="../media/image14.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image" Target="../media/image20.wmf"/><Relationship Id="rId1" Type="http://schemas.openxmlformats.org/officeDocument/2006/relationships/image" Target="../media/image15.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image" Target="../media/image15.wmf"/><Relationship Id="rId1" Type="http://schemas.openxmlformats.org/officeDocument/2006/relationships/image" Target="../media/image22.w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24.wmf"/><Relationship Id="rId1" Type="http://schemas.openxmlformats.org/officeDocument/2006/relationships/image" Target="../media/image23.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25.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21.vml.rels><?xml version="1.0" encoding="UTF-8" standalone="yes"?>
<Relationships xmlns="http://schemas.openxmlformats.org/package/2006/relationships"><Relationship Id="rId2" Type="http://schemas.openxmlformats.org/officeDocument/2006/relationships/image" Target="../media/image30.wmf"/><Relationship Id="rId1" Type="http://schemas.openxmlformats.org/officeDocument/2006/relationships/image" Target="../media/image29.wmf"/></Relationships>
</file>

<file path=ppt/drawings/_rels/vmlDrawing22.vml.rels><?xml version="1.0" encoding="UTF-8" standalone="yes"?>
<Relationships xmlns="http://schemas.openxmlformats.org/package/2006/relationships"><Relationship Id="rId2" Type="http://schemas.openxmlformats.org/officeDocument/2006/relationships/image" Target="../media/image31.wmf"/><Relationship Id="rId1" Type="http://schemas.openxmlformats.org/officeDocument/2006/relationships/image" Target="../media/image30.w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image" Target="../media/image33.wmf"/><Relationship Id="rId1" Type="http://schemas.openxmlformats.org/officeDocument/2006/relationships/image" Target="../media/image32.w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35.w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36.w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37.w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38.w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39.w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40.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41.w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42.wmf"/></Relationships>
</file>

<file path=ppt/drawings/_rels/vmlDrawing32.vml.rels><?xml version="1.0" encoding="UTF-8" standalone="yes"?>
<Relationships xmlns="http://schemas.openxmlformats.org/package/2006/relationships"><Relationship Id="rId2" Type="http://schemas.openxmlformats.org/officeDocument/2006/relationships/image" Target="../media/image39.wmf"/><Relationship Id="rId1" Type="http://schemas.openxmlformats.org/officeDocument/2006/relationships/image" Target="../media/image43.w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45.e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49.emf"/></Relationships>
</file>

<file path=ppt/drawings/_rels/vmlDrawing35.vml.rels><?xml version="1.0" encoding="UTF-8" standalone="yes"?>
<Relationships xmlns="http://schemas.openxmlformats.org/package/2006/relationships"><Relationship Id="rId2" Type="http://schemas.openxmlformats.org/officeDocument/2006/relationships/image" Target="../media/image51.wmf"/><Relationship Id="rId1" Type="http://schemas.openxmlformats.org/officeDocument/2006/relationships/image" Target="../media/image50.wmf"/></Relationships>
</file>

<file path=ppt/drawings/_rels/vmlDrawing36.vml.rels><?xml version="1.0" encoding="UTF-8" standalone="yes"?>
<Relationships xmlns="http://schemas.openxmlformats.org/package/2006/relationships"><Relationship Id="rId1" Type="http://schemas.openxmlformats.org/officeDocument/2006/relationships/image" Target="../media/image52.wmf"/></Relationships>
</file>

<file path=ppt/drawings/_rels/vmlDrawing37.vml.rels><?xml version="1.0" encoding="UTF-8" standalone="yes"?>
<Relationships xmlns="http://schemas.openxmlformats.org/package/2006/relationships"><Relationship Id="rId1" Type="http://schemas.openxmlformats.org/officeDocument/2006/relationships/image" Target="../media/image53.wmf"/></Relationships>
</file>

<file path=ppt/drawings/_rels/vmlDrawing38.vml.rels><?xml version="1.0" encoding="UTF-8" standalone="yes"?>
<Relationships xmlns="http://schemas.openxmlformats.org/package/2006/relationships"><Relationship Id="rId1" Type="http://schemas.openxmlformats.org/officeDocument/2006/relationships/image" Target="../media/image54.wmf"/></Relationships>
</file>

<file path=ppt/drawings/_rels/vmlDrawing39.vml.rels><?xml version="1.0" encoding="UTF-8" standalone="yes"?>
<Relationships xmlns="http://schemas.openxmlformats.org/package/2006/relationships"><Relationship Id="rId1" Type="http://schemas.openxmlformats.org/officeDocument/2006/relationships/image" Target="../media/image55.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7.wmf"/></Relationships>
</file>

<file path=ppt/drawings/_rels/vmlDrawing40.vml.rels><?xml version="1.0" encoding="UTF-8" standalone="yes"?>
<Relationships xmlns="http://schemas.openxmlformats.org/package/2006/relationships"><Relationship Id="rId1" Type="http://schemas.openxmlformats.org/officeDocument/2006/relationships/image" Target="../media/image56.wmf"/></Relationships>
</file>

<file path=ppt/drawings/_rels/vmlDrawing41.vml.rels><?xml version="1.0" encoding="UTF-8" standalone="yes"?>
<Relationships xmlns="http://schemas.openxmlformats.org/package/2006/relationships"><Relationship Id="rId1" Type="http://schemas.openxmlformats.org/officeDocument/2006/relationships/image" Target="../media/image57.wmf"/></Relationships>
</file>

<file path=ppt/drawings/_rels/vmlDrawing42.vml.rels><?xml version="1.0" encoding="UTF-8" standalone="yes"?>
<Relationships xmlns="http://schemas.openxmlformats.org/package/2006/relationships"><Relationship Id="rId1" Type="http://schemas.openxmlformats.org/officeDocument/2006/relationships/image" Target="../media/image57.wmf"/></Relationships>
</file>

<file path=ppt/drawings/_rels/vmlDrawing43.vml.rels><?xml version="1.0" encoding="UTF-8" standalone="yes"?>
<Relationships xmlns="http://schemas.openxmlformats.org/package/2006/relationships"><Relationship Id="rId1" Type="http://schemas.openxmlformats.org/officeDocument/2006/relationships/image" Target="../media/image57.wmf"/></Relationships>
</file>

<file path=ppt/drawings/_rels/vmlDrawing44.vml.rels><?xml version="1.0" encoding="UTF-8" standalone="yes"?>
<Relationships xmlns="http://schemas.openxmlformats.org/package/2006/relationships"><Relationship Id="rId1" Type="http://schemas.openxmlformats.org/officeDocument/2006/relationships/image" Target="../media/image58.wmf"/></Relationships>
</file>

<file path=ppt/drawings/_rels/vmlDrawing45.vml.rels><?xml version="1.0" encoding="UTF-8" standalone="yes"?>
<Relationships xmlns="http://schemas.openxmlformats.org/package/2006/relationships"><Relationship Id="rId1" Type="http://schemas.openxmlformats.org/officeDocument/2006/relationships/image" Target="../media/image58.wmf"/></Relationships>
</file>

<file path=ppt/drawings/_rels/vmlDrawing46.vml.rels><?xml version="1.0" encoding="UTF-8" standalone="yes"?>
<Relationships xmlns="http://schemas.openxmlformats.org/package/2006/relationships"><Relationship Id="rId1" Type="http://schemas.openxmlformats.org/officeDocument/2006/relationships/image" Target="../media/image58.wmf"/></Relationships>
</file>

<file path=ppt/drawings/_rels/vmlDrawing47.vml.rels><?xml version="1.0" encoding="UTF-8" standalone="yes"?>
<Relationships xmlns="http://schemas.openxmlformats.org/package/2006/relationships"><Relationship Id="rId3" Type="http://schemas.openxmlformats.org/officeDocument/2006/relationships/image" Target="../media/image61.wmf"/><Relationship Id="rId2" Type="http://schemas.openxmlformats.org/officeDocument/2006/relationships/image" Target="../media/image60.wmf"/><Relationship Id="rId1" Type="http://schemas.openxmlformats.org/officeDocument/2006/relationships/image" Target="../media/image59.wmf"/></Relationships>
</file>

<file path=ppt/drawings/_rels/vmlDrawing48.vml.rels><?xml version="1.0" encoding="UTF-8" standalone="yes"?>
<Relationships xmlns="http://schemas.openxmlformats.org/package/2006/relationships"><Relationship Id="rId3" Type="http://schemas.openxmlformats.org/officeDocument/2006/relationships/image" Target="../media/image61.wmf"/><Relationship Id="rId2" Type="http://schemas.openxmlformats.org/officeDocument/2006/relationships/image" Target="../media/image60.wmf"/><Relationship Id="rId1" Type="http://schemas.openxmlformats.org/officeDocument/2006/relationships/image" Target="../media/image59.wmf"/></Relationships>
</file>

<file path=ppt/drawings/_rels/vmlDrawing49.vml.rels><?xml version="1.0" encoding="UTF-8" standalone="yes"?>
<Relationships xmlns="http://schemas.openxmlformats.org/package/2006/relationships"><Relationship Id="rId3" Type="http://schemas.openxmlformats.org/officeDocument/2006/relationships/image" Target="../media/image62.wmf"/><Relationship Id="rId2" Type="http://schemas.openxmlformats.org/officeDocument/2006/relationships/image" Target="../media/image61.wmf"/><Relationship Id="rId1" Type="http://schemas.openxmlformats.org/officeDocument/2006/relationships/image" Target="../media/image60.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7.wmf"/></Relationships>
</file>

<file path=ppt/drawings/_rels/vmlDrawing50.vml.rels><?xml version="1.0" encoding="UTF-8" standalone="yes"?>
<Relationships xmlns="http://schemas.openxmlformats.org/package/2006/relationships"><Relationship Id="rId3" Type="http://schemas.openxmlformats.org/officeDocument/2006/relationships/image" Target="../media/image62.wmf"/><Relationship Id="rId2" Type="http://schemas.openxmlformats.org/officeDocument/2006/relationships/image" Target="../media/image61.wmf"/><Relationship Id="rId1" Type="http://schemas.openxmlformats.org/officeDocument/2006/relationships/image" Target="../media/image60.wmf"/></Relationships>
</file>

<file path=ppt/drawings/_rels/vmlDrawing51.vml.rels><?xml version="1.0" encoding="UTF-8" standalone="yes"?>
<Relationships xmlns="http://schemas.openxmlformats.org/package/2006/relationships"><Relationship Id="rId1" Type="http://schemas.openxmlformats.org/officeDocument/2006/relationships/image" Target="../media/image63.wmf"/></Relationships>
</file>

<file path=ppt/drawings/_rels/vmlDrawing52.vml.rels><?xml version="1.0" encoding="UTF-8" standalone="yes"?>
<Relationships xmlns="http://schemas.openxmlformats.org/package/2006/relationships"><Relationship Id="rId1" Type="http://schemas.openxmlformats.org/officeDocument/2006/relationships/image" Target="../media/image64.wmf"/></Relationships>
</file>

<file path=ppt/drawings/_rels/vmlDrawing53.vml.rels><?xml version="1.0" encoding="UTF-8" standalone="yes"?>
<Relationships xmlns="http://schemas.openxmlformats.org/package/2006/relationships"><Relationship Id="rId1" Type="http://schemas.openxmlformats.org/officeDocument/2006/relationships/image" Target="../media/image64.wmf"/></Relationships>
</file>

<file path=ppt/drawings/_rels/vmlDrawing54.vml.rels><?xml version="1.0" encoding="UTF-8" standalone="yes"?>
<Relationships xmlns="http://schemas.openxmlformats.org/package/2006/relationships"><Relationship Id="rId1" Type="http://schemas.openxmlformats.org/officeDocument/2006/relationships/image" Target="../media/image64.wmf"/></Relationships>
</file>

<file path=ppt/drawings/_rels/vmlDrawing55.vml.rels><?xml version="1.0" encoding="UTF-8" standalone="yes"?>
<Relationships xmlns="http://schemas.openxmlformats.org/package/2006/relationships"><Relationship Id="rId1" Type="http://schemas.openxmlformats.org/officeDocument/2006/relationships/image" Target="../media/image65.wmf"/></Relationships>
</file>

<file path=ppt/drawings/_rels/vmlDrawing56.vml.rels><?xml version="1.0" encoding="UTF-8" standalone="yes"?>
<Relationships xmlns="http://schemas.openxmlformats.org/package/2006/relationships"><Relationship Id="rId1" Type="http://schemas.openxmlformats.org/officeDocument/2006/relationships/image" Target="../media/image65.wmf"/></Relationships>
</file>

<file path=ppt/drawings/_rels/vmlDrawing57.vml.rels><?xml version="1.0" encoding="UTF-8" standalone="yes"?>
<Relationships xmlns="http://schemas.openxmlformats.org/package/2006/relationships"><Relationship Id="rId1" Type="http://schemas.openxmlformats.org/officeDocument/2006/relationships/image" Target="../media/image65.wmf"/></Relationships>
</file>

<file path=ppt/drawings/_rels/vmlDrawing58.vml.rels><?xml version="1.0" encoding="UTF-8" standalone="yes"?>
<Relationships xmlns="http://schemas.openxmlformats.org/package/2006/relationships"><Relationship Id="rId2" Type="http://schemas.openxmlformats.org/officeDocument/2006/relationships/image" Target="../media/image67.wmf"/><Relationship Id="rId1" Type="http://schemas.openxmlformats.org/officeDocument/2006/relationships/image" Target="../media/image66.wmf"/></Relationships>
</file>

<file path=ppt/drawings/_rels/vmlDrawing59.vml.rels><?xml version="1.0" encoding="UTF-8" standalone="yes"?>
<Relationships xmlns="http://schemas.openxmlformats.org/package/2006/relationships"><Relationship Id="rId1" Type="http://schemas.openxmlformats.org/officeDocument/2006/relationships/image" Target="../media/image69.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9.emf"/></Relationships>
</file>

<file path=ppt/drawings/_rels/vmlDrawing60.vml.rels><?xml version="1.0" encoding="UTF-8" standalone="yes"?>
<Relationships xmlns="http://schemas.openxmlformats.org/package/2006/relationships"><Relationship Id="rId1" Type="http://schemas.openxmlformats.org/officeDocument/2006/relationships/image" Target="../media/image70.wmf"/></Relationships>
</file>

<file path=ppt/drawings/_rels/vmlDrawing61.vml.rels><?xml version="1.0" encoding="UTF-8" standalone="yes"?>
<Relationships xmlns="http://schemas.openxmlformats.org/package/2006/relationships"><Relationship Id="rId1" Type="http://schemas.openxmlformats.org/officeDocument/2006/relationships/image" Target="../media/image71.wmf"/></Relationships>
</file>

<file path=ppt/drawings/_rels/vmlDrawing62.vml.rels><?xml version="1.0" encoding="UTF-8" standalone="yes"?>
<Relationships xmlns="http://schemas.openxmlformats.org/package/2006/relationships"><Relationship Id="rId1" Type="http://schemas.openxmlformats.org/officeDocument/2006/relationships/image" Target="../media/image72.wmf"/></Relationships>
</file>

<file path=ppt/drawings/_rels/vmlDrawing63.vml.rels><?xml version="1.0" encoding="UTF-8" standalone="yes"?>
<Relationships xmlns="http://schemas.openxmlformats.org/package/2006/relationships"><Relationship Id="rId1" Type="http://schemas.openxmlformats.org/officeDocument/2006/relationships/image" Target="../media/image72.wmf"/></Relationships>
</file>

<file path=ppt/drawings/_rels/vmlDrawing64.vml.rels><?xml version="1.0" encoding="UTF-8" standalone="yes"?>
<Relationships xmlns="http://schemas.openxmlformats.org/package/2006/relationships"><Relationship Id="rId1" Type="http://schemas.openxmlformats.org/officeDocument/2006/relationships/image" Target="../media/image73.wmf"/></Relationships>
</file>

<file path=ppt/drawings/_rels/vmlDrawing65.vml.rels><?xml version="1.0" encoding="UTF-8" standalone="yes"?>
<Relationships xmlns="http://schemas.openxmlformats.org/package/2006/relationships"><Relationship Id="rId1" Type="http://schemas.openxmlformats.org/officeDocument/2006/relationships/image" Target="../media/image73.wmf"/></Relationships>
</file>

<file path=ppt/drawings/_rels/vmlDrawing66.vml.rels><?xml version="1.0" encoding="UTF-8" standalone="yes"?>
<Relationships xmlns="http://schemas.openxmlformats.org/package/2006/relationships"><Relationship Id="rId1" Type="http://schemas.openxmlformats.org/officeDocument/2006/relationships/image" Target="../media/image74.wmf"/></Relationships>
</file>

<file path=ppt/drawings/_rels/vmlDrawing67.vml.rels><?xml version="1.0" encoding="UTF-8" standalone="yes"?>
<Relationships xmlns="http://schemas.openxmlformats.org/package/2006/relationships"><Relationship Id="rId1" Type="http://schemas.openxmlformats.org/officeDocument/2006/relationships/image" Target="../media/image74.wmf"/></Relationships>
</file>

<file path=ppt/drawings/_rels/vmlDrawing68.vml.rels><?xml version="1.0" encoding="UTF-8" standalone="yes"?>
<Relationships xmlns="http://schemas.openxmlformats.org/package/2006/relationships"><Relationship Id="rId1" Type="http://schemas.openxmlformats.org/officeDocument/2006/relationships/image" Target="../media/image75.wmf"/></Relationships>
</file>

<file path=ppt/drawings/_rels/vmlDrawing69.vml.rels><?xml version="1.0" encoding="UTF-8" standalone="yes"?>
<Relationships xmlns="http://schemas.openxmlformats.org/package/2006/relationships"><Relationship Id="rId1" Type="http://schemas.openxmlformats.org/officeDocument/2006/relationships/image" Target="../media/image75.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1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ABD5E47-F045-4C01-A154-66E3997AD169}" type="datetimeFigureOut">
              <a:rPr lang="en-US" smtClean="0"/>
              <a:t>3/29/2014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C3EC52C-64D1-4EF5-AC14-14AF6A3FC30C}" type="slidenum">
              <a:rPr lang="en-US" smtClean="0"/>
              <a:t>‹#›</a:t>
            </a:fld>
            <a:endParaRPr lang="en-US"/>
          </a:p>
        </p:txBody>
      </p:sp>
    </p:spTree>
    <p:extLst>
      <p:ext uri="{BB962C8B-B14F-4D97-AF65-F5344CB8AC3E}">
        <p14:creationId xmlns:p14="http://schemas.microsoft.com/office/powerpoint/2010/main" val="37348102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81AAD16-29C4-4B0D-9509-B54CCCEEDE43}" type="slidenum">
              <a:rPr lang="en-US"/>
              <a:pPr/>
              <a:t>2</a:t>
            </a:fld>
            <a:endParaRPr lang="en-US"/>
          </a:p>
        </p:txBody>
      </p:sp>
      <p:sp>
        <p:nvSpPr>
          <p:cNvPr id="962562" name="Rectangle 2"/>
          <p:cNvSpPr>
            <a:spLocks noGrp="1" noRot="1" noChangeAspect="1" noChangeArrowheads="1" noTextEdit="1"/>
          </p:cNvSpPr>
          <p:nvPr>
            <p:ph type="sldImg"/>
          </p:nvPr>
        </p:nvSpPr>
        <p:spPr>
          <a:ln/>
        </p:spPr>
      </p:sp>
      <p:sp>
        <p:nvSpPr>
          <p:cNvPr id="96256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6265F38-B71E-4901-9737-27A6123E2F74}" type="slidenum">
              <a:rPr lang="en-US"/>
              <a:pPr/>
              <a:t>11</a:t>
            </a:fld>
            <a:endParaRPr lang="en-US"/>
          </a:p>
        </p:txBody>
      </p:sp>
      <p:sp>
        <p:nvSpPr>
          <p:cNvPr id="1086466" name="Rectangle 2"/>
          <p:cNvSpPr>
            <a:spLocks noGrp="1" noRot="1" noChangeAspect="1" noChangeArrowheads="1" noTextEdit="1"/>
          </p:cNvSpPr>
          <p:nvPr>
            <p:ph type="sldImg"/>
          </p:nvPr>
        </p:nvSpPr>
        <p:spPr>
          <a:ln/>
        </p:spPr>
      </p:sp>
      <p:sp>
        <p:nvSpPr>
          <p:cNvPr id="10864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0A7083F-5A91-441B-BF3D-26BBCFF16A9A}" type="slidenum">
              <a:rPr lang="en-US"/>
              <a:pPr/>
              <a:t>101</a:t>
            </a:fld>
            <a:endParaRPr lang="en-US"/>
          </a:p>
        </p:txBody>
      </p:sp>
      <p:sp>
        <p:nvSpPr>
          <p:cNvPr id="1157122" name="Rectangle 2"/>
          <p:cNvSpPr>
            <a:spLocks noGrp="1" noRot="1" noChangeAspect="1" noChangeArrowheads="1" noTextEdit="1"/>
          </p:cNvSpPr>
          <p:nvPr>
            <p:ph type="sldImg"/>
          </p:nvPr>
        </p:nvSpPr>
        <p:spPr>
          <a:ln/>
        </p:spPr>
      </p:sp>
      <p:sp>
        <p:nvSpPr>
          <p:cNvPr id="115712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DF95C7D-D7E6-4622-89A0-40ADA605E94C}" type="slidenum">
              <a:rPr lang="en-US"/>
              <a:pPr/>
              <a:t>102</a:t>
            </a:fld>
            <a:endParaRPr lang="en-US"/>
          </a:p>
        </p:txBody>
      </p:sp>
      <p:sp>
        <p:nvSpPr>
          <p:cNvPr id="1205250" name="Rectangle 2"/>
          <p:cNvSpPr>
            <a:spLocks noGrp="1" noRot="1" noChangeAspect="1" noChangeArrowheads="1" noTextEdit="1"/>
          </p:cNvSpPr>
          <p:nvPr>
            <p:ph type="sldImg"/>
          </p:nvPr>
        </p:nvSpPr>
        <p:spPr>
          <a:ln/>
        </p:spPr>
      </p:sp>
      <p:sp>
        <p:nvSpPr>
          <p:cNvPr id="120525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DF95C7D-D7E6-4622-89A0-40ADA605E94C}" type="slidenum">
              <a:rPr lang="en-US"/>
              <a:pPr/>
              <a:t>103</a:t>
            </a:fld>
            <a:endParaRPr lang="en-US"/>
          </a:p>
        </p:txBody>
      </p:sp>
      <p:sp>
        <p:nvSpPr>
          <p:cNvPr id="1205250" name="Rectangle 2"/>
          <p:cNvSpPr>
            <a:spLocks noGrp="1" noRot="1" noChangeAspect="1" noChangeArrowheads="1" noTextEdit="1"/>
          </p:cNvSpPr>
          <p:nvPr>
            <p:ph type="sldImg"/>
          </p:nvPr>
        </p:nvSpPr>
        <p:spPr>
          <a:ln/>
        </p:spPr>
      </p:sp>
      <p:sp>
        <p:nvSpPr>
          <p:cNvPr id="120525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6265F38-B71E-4901-9737-27A6123E2F74}" type="slidenum">
              <a:rPr lang="en-US"/>
              <a:pPr/>
              <a:t>12</a:t>
            </a:fld>
            <a:endParaRPr lang="en-US"/>
          </a:p>
        </p:txBody>
      </p:sp>
      <p:sp>
        <p:nvSpPr>
          <p:cNvPr id="1086466" name="Rectangle 2"/>
          <p:cNvSpPr>
            <a:spLocks noGrp="1" noRot="1" noChangeAspect="1" noChangeArrowheads="1" noTextEdit="1"/>
          </p:cNvSpPr>
          <p:nvPr>
            <p:ph type="sldImg"/>
          </p:nvPr>
        </p:nvSpPr>
        <p:spPr>
          <a:ln/>
        </p:spPr>
      </p:sp>
      <p:sp>
        <p:nvSpPr>
          <p:cNvPr id="10864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B79B89C-3EE3-48D7-AF0B-13CE0D931477}" type="slidenum">
              <a:rPr lang="en-US"/>
              <a:pPr/>
              <a:t>13</a:t>
            </a:fld>
            <a:endParaRPr lang="en-US"/>
          </a:p>
        </p:txBody>
      </p:sp>
      <p:sp>
        <p:nvSpPr>
          <p:cNvPr id="1087490" name="Rectangle 2"/>
          <p:cNvSpPr>
            <a:spLocks noGrp="1" noRot="1" noChangeAspect="1" noChangeArrowheads="1" noTextEdit="1"/>
          </p:cNvSpPr>
          <p:nvPr>
            <p:ph type="sldImg"/>
          </p:nvPr>
        </p:nvSpPr>
        <p:spPr>
          <a:ln/>
        </p:spPr>
      </p:sp>
      <p:sp>
        <p:nvSpPr>
          <p:cNvPr id="108749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4B9D0C8-A7AE-440B-A8FE-D8200FFEF26E}" type="slidenum">
              <a:rPr lang="en-US"/>
              <a:pPr/>
              <a:t>14</a:t>
            </a:fld>
            <a:endParaRPr lang="en-US"/>
          </a:p>
        </p:txBody>
      </p:sp>
      <p:sp>
        <p:nvSpPr>
          <p:cNvPr id="1088514" name="Rectangle 2"/>
          <p:cNvSpPr>
            <a:spLocks noGrp="1" noRot="1" noChangeAspect="1" noChangeArrowheads="1" noTextEdit="1"/>
          </p:cNvSpPr>
          <p:nvPr>
            <p:ph type="sldImg"/>
          </p:nvPr>
        </p:nvSpPr>
        <p:spPr>
          <a:ln/>
        </p:spPr>
      </p:sp>
      <p:sp>
        <p:nvSpPr>
          <p:cNvPr id="10885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4693B69-BB14-4557-93B9-5AA91CDD7E46}" type="slidenum">
              <a:rPr lang="en-US"/>
              <a:pPr/>
              <a:t>15</a:t>
            </a:fld>
            <a:endParaRPr lang="en-US"/>
          </a:p>
        </p:txBody>
      </p:sp>
      <p:sp>
        <p:nvSpPr>
          <p:cNvPr id="1089538" name="Rectangle 2"/>
          <p:cNvSpPr>
            <a:spLocks noGrp="1" noRot="1" noChangeAspect="1" noChangeArrowheads="1" noTextEdit="1"/>
          </p:cNvSpPr>
          <p:nvPr>
            <p:ph type="sldImg"/>
          </p:nvPr>
        </p:nvSpPr>
        <p:spPr>
          <a:ln/>
        </p:spPr>
      </p:sp>
      <p:sp>
        <p:nvSpPr>
          <p:cNvPr id="10895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4693B69-BB14-4557-93B9-5AA91CDD7E46}" type="slidenum">
              <a:rPr lang="en-US"/>
              <a:pPr/>
              <a:t>16</a:t>
            </a:fld>
            <a:endParaRPr lang="en-US"/>
          </a:p>
        </p:txBody>
      </p:sp>
      <p:sp>
        <p:nvSpPr>
          <p:cNvPr id="1089538" name="Rectangle 2"/>
          <p:cNvSpPr>
            <a:spLocks noGrp="1" noRot="1" noChangeAspect="1" noChangeArrowheads="1" noTextEdit="1"/>
          </p:cNvSpPr>
          <p:nvPr>
            <p:ph type="sldImg"/>
          </p:nvPr>
        </p:nvSpPr>
        <p:spPr>
          <a:ln/>
        </p:spPr>
      </p:sp>
      <p:sp>
        <p:nvSpPr>
          <p:cNvPr id="10895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9CDB552-9272-40F2-845C-204B1D69DBDB}" type="slidenum">
              <a:rPr lang="en-US"/>
              <a:pPr/>
              <a:t>17</a:t>
            </a:fld>
            <a:endParaRPr lang="en-US"/>
          </a:p>
        </p:txBody>
      </p:sp>
      <p:sp>
        <p:nvSpPr>
          <p:cNvPr id="1090562" name="Rectangle 2"/>
          <p:cNvSpPr>
            <a:spLocks noGrp="1" noRot="1" noChangeAspect="1" noChangeArrowheads="1" noTextEdit="1"/>
          </p:cNvSpPr>
          <p:nvPr>
            <p:ph type="sldImg"/>
          </p:nvPr>
        </p:nvSpPr>
        <p:spPr>
          <a:ln/>
        </p:spPr>
      </p:sp>
      <p:sp>
        <p:nvSpPr>
          <p:cNvPr id="109056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236CAEC-6C48-467D-8130-0D7E6E08AB74}" type="slidenum">
              <a:rPr lang="en-US"/>
              <a:pPr/>
              <a:t>18</a:t>
            </a:fld>
            <a:endParaRPr lang="en-US"/>
          </a:p>
        </p:txBody>
      </p:sp>
      <p:sp>
        <p:nvSpPr>
          <p:cNvPr id="1091586" name="Rectangle 2"/>
          <p:cNvSpPr>
            <a:spLocks noGrp="1" noRot="1" noChangeAspect="1" noChangeArrowheads="1" noTextEdit="1"/>
          </p:cNvSpPr>
          <p:nvPr>
            <p:ph type="sldImg"/>
          </p:nvPr>
        </p:nvSpPr>
        <p:spPr>
          <a:ln/>
        </p:spPr>
      </p:sp>
      <p:sp>
        <p:nvSpPr>
          <p:cNvPr id="109158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0B1820B-11B3-4E47-8DA8-EF0BB49D8E6A}" type="slidenum">
              <a:rPr lang="en-US"/>
              <a:pPr/>
              <a:t>19</a:t>
            </a:fld>
            <a:endParaRPr lang="en-US"/>
          </a:p>
        </p:txBody>
      </p:sp>
      <p:sp>
        <p:nvSpPr>
          <p:cNvPr id="1092610" name="Rectangle 2"/>
          <p:cNvSpPr>
            <a:spLocks noGrp="1" noRot="1" noChangeAspect="1" noChangeArrowheads="1" noTextEdit="1"/>
          </p:cNvSpPr>
          <p:nvPr>
            <p:ph type="sldImg"/>
          </p:nvPr>
        </p:nvSpPr>
        <p:spPr>
          <a:ln/>
        </p:spPr>
      </p:sp>
      <p:sp>
        <p:nvSpPr>
          <p:cNvPr id="10926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6081123-E7F4-472C-B1F2-BC7FF42E54A8}" type="slidenum">
              <a:rPr lang="en-US"/>
              <a:pPr/>
              <a:t>20</a:t>
            </a:fld>
            <a:endParaRPr lang="en-US"/>
          </a:p>
        </p:txBody>
      </p:sp>
      <p:sp>
        <p:nvSpPr>
          <p:cNvPr id="1093634" name="Rectangle 2"/>
          <p:cNvSpPr>
            <a:spLocks noGrp="1" noRot="1" noChangeAspect="1" noChangeArrowheads="1" noTextEdit="1"/>
          </p:cNvSpPr>
          <p:nvPr>
            <p:ph type="sldImg"/>
          </p:nvPr>
        </p:nvSpPr>
        <p:spPr>
          <a:ln/>
        </p:spPr>
      </p:sp>
      <p:sp>
        <p:nvSpPr>
          <p:cNvPr id="109363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AA8E45E-7509-41D4-A527-1E19CBA323BC}" type="slidenum">
              <a:rPr lang="en-US"/>
              <a:pPr/>
              <a:t>3</a:t>
            </a:fld>
            <a:endParaRPr lang="en-US"/>
          </a:p>
        </p:txBody>
      </p:sp>
      <p:sp>
        <p:nvSpPr>
          <p:cNvPr id="1078274" name="Rectangle 2"/>
          <p:cNvSpPr>
            <a:spLocks noGrp="1" noRot="1" noChangeAspect="1" noChangeArrowheads="1" noTextEdit="1"/>
          </p:cNvSpPr>
          <p:nvPr>
            <p:ph type="sldImg"/>
          </p:nvPr>
        </p:nvSpPr>
        <p:spPr>
          <a:ln/>
        </p:spPr>
      </p:sp>
      <p:sp>
        <p:nvSpPr>
          <p:cNvPr id="10782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5CAEE0A-4F0B-400F-AFAD-6EE6551C831C}" type="slidenum">
              <a:rPr lang="en-US"/>
              <a:pPr/>
              <a:t>21</a:t>
            </a:fld>
            <a:endParaRPr lang="en-US"/>
          </a:p>
        </p:txBody>
      </p:sp>
      <p:sp>
        <p:nvSpPr>
          <p:cNvPr id="1094658" name="Rectangle 2"/>
          <p:cNvSpPr>
            <a:spLocks noGrp="1" noRot="1" noChangeAspect="1" noChangeArrowheads="1" noTextEdit="1"/>
          </p:cNvSpPr>
          <p:nvPr>
            <p:ph type="sldImg"/>
          </p:nvPr>
        </p:nvSpPr>
        <p:spPr>
          <a:ln/>
        </p:spPr>
      </p:sp>
      <p:sp>
        <p:nvSpPr>
          <p:cNvPr id="109465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74BC2D3-AE92-470A-B224-D9B0745FC321}" type="slidenum">
              <a:rPr lang="en-US"/>
              <a:pPr/>
              <a:t>22</a:t>
            </a:fld>
            <a:endParaRPr lang="en-US"/>
          </a:p>
        </p:txBody>
      </p:sp>
      <p:sp>
        <p:nvSpPr>
          <p:cNvPr id="1095682" name="Rectangle 2"/>
          <p:cNvSpPr>
            <a:spLocks noGrp="1" noRot="1" noChangeAspect="1" noChangeArrowheads="1" noTextEdit="1"/>
          </p:cNvSpPr>
          <p:nvPr>
            <p:ph type="sldImg"/>
          </p:nvPr>
        </p:nvSpPr>
        <p:spPr>
          <a:ln/>
        </p:spPr>
      </p:sp>
      <p:sp>
        <p:nvSpPr>
          <p:cNvPr id="109568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92935A8-F182-4E26-8D3B-7F190794F632}" type="slidenum">
              <a:rPr lang="en-US"/>
              <a:pPr/>
              <a:t>23</a:t>
            </a:fld>
            <a:endParaRPr lang="en-US"/>
          </a:p>
        </p:txBody>
      </p:sp>
      <p:sp>
        <p:nvSpPr>
          <p:cNvPr id="1096706" name="Rectangle 2"/>
          <p:cNvSpPr>
            <a:spLocks noGrp="1" noRot="1" noChangeAspect="1" noChangeArrowheads="1" noTextEdit="1"/>
          </p:cNvSpPr>
          <p:nvPr>
            <p:ph type="sldImg"/>
          </p:nvPr>
        </p:nvSpPr>
        <p:spPr>
          <a:ln/>
        </p:spPr>
      </p:sp>
      <p:sp>
        <p:nvSpPr>
          <p:cNvPr id="109670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7231006-6D2A-46D4-BA92-746C02BFFFAE}" type="slidenum">
              <a:rPr lang="en-US"/>
              <a:pPr/>
              <a:t>24</a:t>
            </a:fld>
            <a:endParaRPr lang="en-US"/>
          </a:p>
        </p:txBody>
      </p:sp>
      <p:sp>
        <p:nvSpPr>
          <p:cNvPr id="1097730" name="Rectangle 2"/>
          <p:cNvSpPr>
            <a:spLocks noGrp="1" noRot="1" noChangeAspect="1" noChangeArrowheads="1" noTextEdit="1"/>
          </p:cNvSpPr>
          <p:nvPr>
            <p:ph type="sldImg"/>
          </p:nvPr>
        </p:nvSpPr>
        <p:spPr>
          <a:ln/>
        </p:spPr>
      </p:sp>
      <p:sp>
        <p:nvSpPr>
          <p:cNvPr id="109773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7231006-6D2A-46D4-BA92-746C02BFFFAE}" type="slidenum">
              <a:rPr lang="en-US"/>
              <a:pPr/>
              <a:t>25</a:t>
            </a:fld>
            <a:endParaRPr lang="en-US"/>
          </a:p>
        </p:txBody>
      </p:sp>
      <p:sp>
        <p:nvSpPr>
          <p:cNvPr id="1097730" name="Rectangle 2"/>
          <p:cNvSpPr>
            <a:spLocks noGrp="1" noRot="1" noChangeAspect="1" noChangeArrowheads="1" noTextEdit="1"/>
          </p:cNvSpPr>
          <p:nvPr>
            <p:ph type="sldImg"/>
          </p:nvPr>
        </p:nvSpPr>
        <p:spPr>
          <a:ln/>
        </p:spPr>
      </p:sp>
      <p:sp>
        <p:nvSpPr>
          <p:cNvPr id="109773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AA26F94-2E4A-459B-BD4E-E2B26FDEE0AB}" type="slidenum">
              <a:rPr lang="en-US"/>
              <a:pPr/>
              <a:t>26</a:t>
            </a:fld>
            <a:endParaRPr lang="en-US"/>
          </a:p>
        </p:txBody>
      </p:sp>
      <p:sp>
        <p:nvSpPr>
          <p:cNvPr id="1098754" name="Rectangle 2"/>
          <p:cNvSpPr>
            <a:spLocks noGrp="1" noRot="1" noChangeAspect="1" noChangeArrowheads="1" noTextEdit="1"/>
          </p:cNvSpPr>
          <p:nvPr>
            <p:ph type="sldImg"/>
          </p:nvPr>
        </p:nvSpPr>
        <p:spPr>
          <a:ln/>
        </p:spPr>
      </p:sp>
      <p:sp>
        <p:nvSpPr>
          <p:cNvPr id="109875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95C1854-E766-44CA-9083-E98D277D3E9A}" type="slidenum">
              <a:rPr lang="en-US"/>
              <a:pPr/>
              <a:t>27</a:t>
            </a:fld>
            <a:endParaRPr lang="en-US"/>
          </a:p>
        </p:txBody>
      </p:sp>
      <p:sp>
        <p:nvSpPr>
          <p:cNvPr id="1099778" name="Rectangle 2"/>
          <p:cNvSpPr>
            <a:spLocks noGrp="1" noRot="1" noChangeAspect="1" noChangeArrowheads="1" noTextEdit="1"/>
          </p:cNvSpPr>
          <p:nvPr>
            <p:ph type="sldImg"/>
          </p:nvPr>
        </p:nvSpPr>
        <p:spPr>
          <a:ln/>
        </p:spPr>
      </p:sp>
      <p:sp>
        <p:nvSpPr>
          <p:cNvPr id="10997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95C1854-E766-44CA-9083-E98D277D3E9A}" type="slidenum">
              <a:rPr lang="en-US"/>
              <a:pPr/>
              <a:t>28</a:t>
            </a:fld>
            <a:endParaRPr lang="en-US"/>
          </a:p>
        </p:txBody>
      </p:sp>
      <p:sp>
        <p:nvSpPr>
          <p:cNvPr id="1099778" name="Rectangle 2"/>
          <p:cNvSpPr>
            <a:spLocks noGrp="1" noRot="1" noChangeAspect="1" noChangeArrowheads="1" noTextEdit="1"/>
          </p:cNvSpPr>
          <p:nvPr>
            <p:ph type="sldImg"/>
          </p:nvPr>
        </p:nvSpPr>
        <p:spPr>
          <a:ln/>
        </p:spPr>
      </p:sp>
      <p:sp>
        <p:nvSpPr>
          <p:cNvPr id="10997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B79D7CD-E42A-4D59-B663-08F5640C19AE}" type="slidenum">
              <a:rPr lang="en-US"/>
              <a:pPr/>
              <a:t>29</a:t>
            </a:fld>
            <a:endParaRPr lang="en-US"/>
          </a:p>
        </p:txBody>
      </p:sp>
      <p:sp>
        <p:nvSpPr>
          <p:cNvPr id="1100802" name="Rectangle 2"/>
          <p:cNvSpPr>
            <a:spLocks noGrp="1" noRot="1" noChangeAspect="1" noChangeArrowheads="1" noTextEdit="1"/>
          </p:cNvSpPr>
          <p:nvPr>
            <p:ph type="sldImg"/>
          </p:nvPr>
        </p:nvSpPr>
        <p:spPr>
          <a:ln/>
        </p:spPr>
      </p:sp>
      <p:sp>
        <p:nvSpPr>
          <p:cNvPr id="110080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17647D4-F49E-4E01-A75A-BDD43C5D64E5}" type="slidenum">
              <a:rPr lang="en-US"/>
              <a:pPr/>
              <a:t>30</a:t>
            </a:fld>
            <a:endParaRPr lang="en-US"/>
          </a:p>
        </p:txBody>
      </p:sp>
      <p:sp>
        <p:nvSpPr>
          <p:cNvPr id="1101826" name="Rectangle 2"/>
          <p:cNvSpPr>
            <a:spLocks noGrp="1" noRot="1" noChangeAspect="1" noChangeArrowheads="1" noTextEdit="1"/>
          </p:cNvSpPr>
          <p:nvPr>
            <p:ph type="sldImg"/>
          </p:nvPr>
        </p:nvSpPr>
        <p:spPr>
          <a:ln/>
        </p:spPr>
      </p:sp>
      <p:sp>
        <p:nvSpPr>
          <p:cNvPr id="110182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981D1F9-1FC3-46FB-9867-1CD1BC8C10A3}" type="slidenum">
              <a:rPr lang="en-US"/>
              <a:pPr/>
              <a:t>4</a:t>
            </a:fld>
            <a:endParaRPr lang="en-US"/>
          </a:p>
        </p:txBody>
      </p:sp>
      <p:sp>
        <p:nvSpPr>
          <p:cNvPr id="1079298" name="Rectangle 2"/>
          <p:cNvSpPr>
            <a:spLocks noGrp="1" noRot="1" noChangeAspect="1" noChangeArrowheads="1" noTextEdit="1"/>
          </p:cNvSpPr>
          <p:nvPr>
            <p:ph type="sldImg"/>
          </p:nvPr>
        </p:nvSpPr>
        <p:spPr>
          <a:ln/>
        </p:spPr>
      </p:sp>
      <p:sp>
        <p:nvSpPr>
          <p:cNvPr id="107929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970A421-FDA6-4107-84F0-56F52739A675}" type="slidenum">
              <a:rPr lang="en-US"/>
              <a:pPr/>
              <a:t>31</a:t>
            </a:fld>
            <a:endParaRPr lang="en-US"/>
          </a:p>
        </p:txBody>
      </p:sp>
      <p:sp>
        <p:nvSpPr>
          <p:cNvPr id="1102850" name="Rectangle 2"/>
          <p:cNvSpPr>
            <a:spLocks noGrp="1" noRot="1" noChangeAspect="1" noChangeArrowheads="1" noTextEdit="1"/>
          </p:cNvSpPr>
          <p:nvPr>
            <p:ph type="sldImg"/>
          </p:nvPr>
        </p:nvSpPr>
        <p:spPr>
          <a:ln/>
        </p:spPr>
      </p:sp>
      <p:sp>
        <p:nvSpPr>
          <p:cNvPr id="110285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E990410-379E-485A-B746-B1738B1FAA5A}" type="slidenum">
              <a:rPr lang="en-US"/>
              <a:pPr/>
              <a:t>32</a:t>
            </a:fld>
            <a:endParaRPr lang="en-US"/>
          </a:p>
        </p:txBody>
      </p:sp>
      <p:sp>
        <p:nvSpPr>
          <p:cNvPr id="1105922" name="Rectangle 2"/>
          <p:cNvSpPr>
            <a:spLocks noGrp="1" noRot="1" noChangeAspect="1" noChangeArrowheads="1" noTextEdit="1"/>
          </p:cNvSpPr>
          <p:nvPr>
            <p:ph type="sldImg"/>
          </p:nvPr>
        </p:nvSpPr>
        <p:spPr>
          <a:ln/>
        </p:spPr>
      </p:sp>
      <p:sp>
        <p:nvSpPr>
          <p:cNvPr id="110592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5818B3A-CAEB-4752-A358-C0BEA022CF69}" type="slidenum">
              <a:rPr lang="en-US"/>
              <a:pPr/>
              <a:t>33</a:t>
            </a:fld>
            <a:endParaRPr lang="en-US"/>
          </a:p>
        </p:txBody>
      </p:sp>
      <p:sp>
        <p:nvSpPr>
          <p:cNvPr id="1106946" name="Rectangle 2"/>
          <p:cNvSpPr>
            <a:spLocks noGrp="1" noRot="1" noChangeAspect="1" noChangeArrowheads="1" noTextEdit="1"/>
          </p:cNvSpPr>
          <p:nvPr>
            <p:ph type="sldImg"/>
          </p:nvPr>
        </p:nvSpPr>
        <p:spPr>
          <a:ln/>
        </p:spPr>
      </p:sp>
      <p:sp>
        <p:nvSpPr>
          <p:cNvPr id="11069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5A86D0B-AF34-4D53-861E-7E78DC8137CF}" type="slidenum">
              <a:rPr lang="en-US"/>
              <a:pPr/>
              <a:t>34</a:t>
            </a:fld>
            <a:endParaRPr lang="en-US"/>
          </a:p>
        </p:txBody>
      </p:sp>
      <p:sp>
        <p:nvSpPr>
          <p:cNvPr id="1107970" name="Rectangle 2"/>
          <p:cNvSpPr>
            <a:spLocks noGrp="1" noRot="1" noChangeAspect="1" noChangeArrowheads="1" noTextEdit="1"/>
          </p:cNvSpPr>
          <p:nvPr>
            <p:ph type="sldImg"/>
          </p:nvPr>
        </p:nvSpPr>
        <p:spPr>
          <a:ln/>
        </p:spPr>
      </p:sp>
      <p:sp>
        <p:nvSpPr>
          <p:cNvPr id="11079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5A86D0B-AF34-4D53-861E-7E78DC8137CF}" type="slidenum">
              <a:rPr lang="en-US"/>
              <a:pPr/>
              <a:t>35</a:t>
            </a:fld>
            <a:endParaRPr lang="en-US"/>
          </a:p>
        </p:txBody>
      </p:sp>
      <p:sp>
        <p:nvSpPr>
          <p:cNvPr id="1107970" name="Rectangle 2"/>
          <p:cNvSpPr>
            <a:spLocks noGrp="1" noRot="1" noChangeAspect="1" noChangeArrowheads="1" noTextEdit="1"/>
          </p:cNvSpPr>
          <p:nvPr>
            <p:ph type="sldImg"/>
          </p:nvPr>
        </p:nvSpPr>
        <p:spPr>
          <a:ln/>
        </p:spPr>
      </p:sp>
      <p:sp>
        <p:nvSpPr>
          <p:cNvPr id="11079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0ED4DD8-D6FD-4DCF-BA5D-E735299DC7C5}" type="slidenum">
              <a:rPr lang="en-US"/>
              <a:pPr/>
              <a:t>36</a:t>
            </a:fld>
            <a:endParaRPr lang="en-US"/>
          </a:p>
        </p:txBody>
      </p:sp>
      <p:sp>
        <p:nvSpPr>
          <p:cNvPr id="1164290" name="Rectangle 2"/>
          <p:cNvSpPr>
            <a:spLocks noGrp="1" noRot="1" noChangeAspect="1" noChangeArrowheads="1" noTextEdit="1"/>
          </p:cNvSpPr>
          <p:nvPr>
            <p:ph type="sldImg"/>
          </p:nvPr>
        </p:nvSpPr>
        <p:spPr>
          <a:ln/>
        </p:spPr>
      </p:sp>
      <p:sp>
        <p:nvSpPr>
          <p:cNvPr id="116429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0ED4DD8-D6FD-4DCF-BA5D-E735299DC7C5}" type="slidenum">
              <a:rPr lang="en-US"/>
              <a:pPr/>
              <a:t>37</a:t>
            </a:fld>
            <a:endParaRPr lang="en-US"/>
          </a:p>
        </p:txBody>
      </p:sp>
      <p:sp>
        <p:nvSpPr>
          <p:cNvPr id="1164290" name="Rectangle 2"/>
          <p:cNvSpPr>
            <a:spLocks noGrp="1" noRot="1" noChangeAspect="1" noChangeArrowheads="1" noTextEdit="1"/>
          </p:cNvSpPr>
          <p:nvPr>
            <p:ph type="sldImg"/>
          </p:nvPr>
        </p:nvSpPr>
        <p:spPr>
          <a:ln/>
        </p:spPr>
      </p:sp>
      <p:sp>
        <p:nvSpPr>
          <p:cNvPr id="116429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CC52231-7235-49BB-A972-8DC89CD476F7}" type="slidenum">
              <a:rPr lang="en-US"/>
              <a:pPr/>
              <a:t>38</a:t>
            </a:fld>
            <a:endParaRPr lang="en-US"/>
          </a:p>
        </p:txBody>
      </p:sp>
      <p:sp>
        <p:nvSpPr>
          <p:cNvPr id="1166338" name="Rectangle 2"/>
          <p:cNvSpPr>
            <a:spLocks noGrp="1" noRot="1" noChangeAspect="1" noChangeArrowheads="1" noTextEdit="1"/>
          </p:cNvSpPr>
          <p:nvPr>
            <p:ph type="sldImg"/>
          </p:nvPr>
        </p:nvSpPr>
        <p:spPr>
          <a:ln/>
        </p:spPr>
      </p:sp>
      <p:sp>
        <p:nvSpPr>
          <p:cNvPr id="11663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CC52231-7235-49BB-A972-8DC89CD476F7}" type="slidenum">
              <a:rPr lang="en-US"/>
              <a:pPr/>
              <a:t>39</a:t>
            </a:fld>
            <a:endParaRPr lang="en-US"/>
          </a:p>
        </p:txBody>
      </p:sp>
      <p:sp>
        <p:nvSpPr>
          <p:cNvPr id="1166338" name="Rectangle 2"/>
          <p:cNvSpPr>
            <a:spLocks noGrp="1" noRot="1" noChangeAspect="1" noChangeArrowheads="1" noTextEdit="1"/>
          </p:cNvSpPr>
          <p:nvPr>
            <p:ph type="sldImg"/>
          </p:nvPr>
        </p:nvSpPr>
        <p:spPr>
          <a:ln/>
        </p:spPr>
      </p:sp>
      <p:sp>
        <p:nvSpPr>
          <p:cNvPr id="11663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62CEFCF-9927-498F-BF9C-06491275FEB8}" type="slidenum">
              <a:rPr lang="en-US"/>
              <a:pPr/>
              <a:t>40</a:t>
            </a:fld>
            <a:endParaRPr lang="en-US"/>
          </a:p>
        </p:txBody>
      </p:sp>
      <p:sp>
        <p:nvSpPr>
          <p:cNvPr id="1168386" name="Rectangle 2"/>
          <p:cNvSpPr>
            <a:spLocks noGrp="1" noRot="1" noChangeAspect="1" noChangeArrowheads="1" noTextEdit="1"/>
          </p:cNvSpPr>
          <p:nvPr>
            <p:ph type="sldImg"/>
          </p:nvPr>
        </p:nvSpPr>
        <p:spPr>
          <a:ln/>
        </p:spPr>
      </p:sp>
      <p:sp>
        <p:nvSpPr>
          <p:cNvPr id="116838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76D4312-8977-4F80-AA52-ABB01A077599}" type="slidenum">
              <a:rPr lang="en-US"/>
              <a:pPr/>
              <a:t>5</a:t>
            </a:fld>
            <a:endParaRPr lang="en-US"/>
          </a:p>
        </p:txBody>
      </p:sp>
      <p:sp>
        <p:nvSpPr>
          <p:cNvPr id="1080322" name="Rectangle 2"/>
          <p:cNvSpPr>
            <a:spLocks noGrp="1" noRot="1" noChangeAspect="1" noChangeArrowheads="1" noTextEdit="1"/>
          </p:cNvSpPr>
          <p:nvPr>
            <p:ph type="sldImg"/>
          </p:nvPr>
        </p:nvSpPr>
        <p:spPr>
          <a:ln/>
        </p:spPr>
      </p:sp>
      <p:sp>
        <p:nvSpPr>
          <p:cNvPr id="108032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62CEFCF-9927-498F-BF9C-06491275FEB8}" type="slidenum">
              <a:rPr lang="en-US"/>
              <a:pPr/>
              <a:t>41</a:t>
            </a:fld>
            <a:endParaRPr lang="en-US"/>
          </a:p>
        </p:txBody>
      </p:sp>
      <p:sp>
        <p:nvSpPr>
          <p:cNvPr id="1168386" name="Rectangle 2"/>
          <p:cNvSpPr>
            <a:spLocks noGrp="1" noRot="1" noChangeAspect="1" noChangeArrowheads="1" noTextEdit="1"/>
          </p:cNvSpPr>
          <p:nvPr>
            <p:ph type="sldImg"/>
          </p:nvPr>
        </p:nvSpPr>
        <p:spPr>
          <a:ln/>
        </p:spPr>
      </p:sp>
      <p:sp>
        <p:nvSpPr>
          <p:cNvPr id="116838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3BD33E6-F610-4A42-895D-5660907B102C}" type="slidenum">
              <a:rPr lang="en-US"/>
              <a:pPr/>
              <a:t>42</a:t>
            </a:fld>
            <a:endParaRPr lang="en-US"/>
          </a:p>
        </p:txBody>
      </p:sp>
      <p:sp>
        <p:nvSpPr>
          <p:cNvPr id="1112066" name="Rectangle 2"/>
          <p:cNvSpPr>
            <a:spLocks noGrp="1" noRot="1" noChangeAspect="1" noChangeArrowheads="1" noTextEdit="1"/>
          </p:cNvSpPr>
          <p:nvPr>
            <p:ph type="sldImg"/>
          </p:nvPr>
        </p:nvSpPr>
        <p:spPr>
          <a:ln/>
        </p:spPr>
      </p:sp>
      <p:sp>
        <p:nvSpPr>
          <p:cNvPr id="11120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0D7C5A3-38BE-40EB-97FE-DF4586642641}" type="slidenum">
              <a:rPr lang="en-US"/>
              <a:pPr/>
              <a:t>43</a:t>
            </a:fld>
            <a:endParaRPr lang="en-US"/>
          </a:p>
        </p:txBody>
      </p:sp>
      <p:sp>
        <p:nvSpPr>
          <p:cNvPr id="1113090" name="Rectangle 2"/>
          <p:cNvSpPr>
            <a:spLocks noGrp="1" noRot="1" noChangeAspect="1" noChangeArrowheads="1" noTextEdit="1"/>
          </p:cNvSpPr>
          <p:nvPr>
            <p:ph type="sldImg"/>
          </p:nvPr>
        </p:nvSpPr>
        <p:spPr>
          <a:ln/>
        </p:spPr>
      </p:sp>
      <p:sp>
        <p:nvSpPr>
          <p:cNvPr id="111309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22B6035-2815-429E-996F-7F771C5247D7}" type="slidenum">
              <a:rPr lang="en-US"/>
              <a:pPr/>
              <a:t>44</a:t>
            </a:fld>
            <a:endParaRPr lang="en-US"/>
          </a:p>
        </p:txBody>
      </p:sp>
      <p:sp>
        <p:nvSpPr>
          <p:cNvPr id="1114114" name="Rectangle 2"/>
          <p:cNvSpPr>
            <a:spLocks noGrp="1" noRot="1" noChangeAspect="1" noChangeArrowheads="1" noTextEdit="1"/>
          </p:cNvSpPr>
          <p:nvPr>
            <p:ph type="sldImg"/>
          </p:nvPr>
        </p:nvSpPr>
        <p:spPr>
          <a:ln/>
        </p:spPr>
      </p:sp>
      <p:sp>
        <p:nvSpPr>
          <p:cNvPr id="11141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483A673-15E4-43FD-9820-18EED3E60DF9}" type="slidenum">
              <a:rPr lang="en-US"/>
              <a:pPr/>
              <a:t>45</a:t>
            </a:fld>
            <a:endParaRPr lang="en-US"/>
          </a:p>
        </p:txBody>
      </p:sp>
      <p:sp>
        <p:nvSpPr>
          <p:cNvPr id="1115138" name="Rectangle 2"/>
          <p:cNvSpPr>
            <a:spLocks noGrp="1" noRot="1" noChangeAspect="1" noChangeArrowheads="1" noTextEdit="1"/>
          </p:cNvSpPr>
          <p:nvPr>
            <p:ph type="sldImg"/>
          </p:nvPr>
        </p:nvSpPr>
        <p:spPr>
          <a:ln/>
        </p:spPr>
      </p:sp>
      <p:sp>
        <p:nvSpPr>
          <p:cNvPr id="11151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298C371-F2CE-4B3E-8DFC-F0AE1C80FFFA}" type="slidenum">
              <a:rPr lang="en-US"/>
              <a:pPr/>
              <a:t>46</a:t>
            </a:fld>
            <a:endParaRPr lang="en-US"/>
          </a:p>
        </p:txBody>
      </p:sp>
      <p:sp>
        <p:nvSpPr>
          <p:cNvPr id="1116162" name="Rectangle 2"/>
          <p:cNvSpPr>
            <a:spLocks noGrp="1" noRot="1" noChangeAspect="1" noChangeArrowheads="1" noTextEdit="1"/>
          </p:cNvSpPr>
          <p:nvPr>
            <p:ph type="sldImg"/>
          </p:nvPr>
        </p:nvSpPr>
        <p:spPr>
          <a:ln/>
        </p:spPr>
      </p:sp>
      <p:sp>
        <p:nvSpPr>
          <p:cNvPr id="111616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5B56710-8BAE-4B10-8909-8B43FC303E78}" type="slidenum">
              <a:rPr lang="en-US"/>
              <a:pPr/>
              <a:t>47</a:t>
            </a:fld>
            <a:endParaRPr lang="en-US"/>
          </a:p>
        </p:txBody>
      </p:sp>
      <p:sp>
        <p:nvSpPr>
          <p:cNvPr id="1117186" name="Rectangle 2"/>
          <p:cNvSpPr>
            <a:spLocks noGrp="1" noRot="1" noChangeAspect="1" noChangeArrowheads="1" noTextEdit="1"/>
          </p:cNvSpPr>
          <p:nvPr>
            <p:ph type="sldImg"/>
          </p:nvPr>
        </p:nvSpPr>
        <p:spPr>
          <a:ln/>
        </p:spPr>
      </p:sp>
      <p:sp>
        <p:nvSpPr>
          <p:cNvPr id="111718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D6FBB1C-AFD2-452F-AE9C-5C545DA8F6A2}" type="slidenum">
              <a:rPr lang="en-US"/>
              <a:pPr/>
              <a:t>48</a:t>
            </a:fld>
            <a:endParaRPr lang="en-US"/>
          </a:p>
        </p:txBody>
      </p:sp>
      <p:sp>
        <p:nvSpPr>
          <p:cNvPr id="1118210" name="Rectangle 2"/>
          <p:cNvSpPr>
            <a:spLocks noGrp="1" noRot="1" noChangeAspect="1" noChangeArrowheads="1" noTextEdit="1"/>
          </p:cNvSpPr>
          <p:nvPr>
            <p:ph type="sldImg"/>
          </p:nvPr>
        </p:nvSpPr>
        <p:spPr>
          <a:ln/>
        </p:spPr>
      </p:sp>
      <p:sp>
        <p:nvSpPr>
          <p:cNvPr id="11182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65A2F1B-DCB4-4CD2-8D20-E2F2C9E42578}" type="slidenum">
              <a:rPr lang="en-US"/>
              <a:pPr/>
              <a:t>49</a:t>
            </a:fld>
            <a:endParaRPr lang="en-US"/>
          </a:p>
        </p:txBody>
      </p:sp>
      <p:sp>
        <p:nvSpPr>
          <p:cNvPr id="1170434" name="Rectangle 2"/>
          <p:cNvSpPr>
            <a:spLocks noGrp="1" noRot="1" noChangeAspect="1" noChangeArrowheads="1" noTextEdit="1"/>
          </p:cNvSpPr>
          <p:nvPr>
            <p:ph type="sldImg"/>
          </p:nvPr>
        </p:nvSpPr>
        <p:spPr>
          <a:ln/>
        </p:spPr>
      </p:sp>
      <p:sp>
        <p:nvSpPr>
          <p:cNvPr id="117043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65A2F1B-DCB4-4CD2-8D20-E2F2C9E42578}" type="slidenum">
              <a:rPr lang="en-US"/>
              <a:pPr/>
              <a:t>50</a:t>
            </a:fld>
            <a:endParaRPr lang="en-US"/>
          </a:p>
        </p:txBody>
      </p:sp>
      <p:sp>
        <p:nvSpPr>
          <p:cNvPr id="1170434" name="Rectangle 2"/>
          <p:cNvSpPr>
            <a:spLocks noGrp="1" noRot="1" noChangeAspect="1" noChangeArrowheads="1" noTextEdit="1"/>
          </p:cNvSpPr>
          <p:nvPr>
            <p:ph type="sldImg"/>
          </p:nvPr>
        </p:nvSpPr>
        <p:spPr>
          <a:ln/>
        </p:spPr>
      </p:sp>
      <p:sp>
        <p:nvSpPr>
          <p:cNvPr id="117043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5B7D844-8467-4118-A647-F5CB2BAE7A77}" type="slidenum">
              <a:rPr lang="en-US"/>
              <a:pPr/>
              <a:t>6</a:t>
            </a:fld>
            <a:endParaRPr lang="en-US"/>
          </a:p>
        </p:txBody>
      </p:sp>
      <p:sp>
        <p:nvSpPr>
          <p:cNvPr id="1081346" name="Rectangle 2"/>
          <p:cNvSpPr>
            <a:spLocks noGrp="1" noRot="1" noChangeAspect="1" noChangeArrowheads="1" noTextEdit="1"/>
          </p:cNvSpPr>
          <p:nvPr>
            <p:ph type="sldImg"/>
          </p:nvPr>
        </p:nvSpPr>
        <p:spPr>
          <a:ln/>
        </p:spPr>
      </p:sp>
      <p:sp>
        <p:nvSpPr>
          <p:cNvPr id="10813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431C152-2BB5-47F1-AAC4-43FBED82498F}" type="slidenum">
              <a:rPr lang="en-US"/>
              <a:pPr/>
              <a:t>51</a:t>
            </a:fld>
            <a:endParaRPr lang="en-US"/>
          </a:p>
        </p:txBody>
      </p:sp>
      <p:sp>
        <p:nvSpPr>
          <p:cNvPr id="1172482" name="Rectangle 2"/>
          <p:cNvSpPr>
            <a:spLocks noGrp="1" noRot="1" noChangeAspect="1" noChangeArrowheads="1" noTextEdit="1"/>
          </p:cNvSpPr>
          <p:nvPr>
            <p:ph type="sldImg"/>
          </p:nvPr>
        </p:nvSpPr>
        <p:spPr>
          <a:ln/>
        </p:spPr>
      </p:sp>
      <p:sp>
        <p:nvSpPr>
          <p:cNvPr id="117248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431C152-2BB5-47F1-AAC4-43FBED82498F}" type="slidenum">
              <a:rPr lang="en-US"/>
              <a:pPr/>
              <a:t>52</a:t>
            </a:fld>
            <a:endParaRPr lang="en-US"/>
          </a:p>
        </p:txBody>
      </p:sp>
      <p:sp>
        <p:nvSpPr>
          <p:cNvPr id="1172482" name="Rectangle 2"/>
          <p:cNvSpPr>
            <a:spLocks noGrp="1" noRot="1" noChangeAspect="1" noChangeArrowheads="1" noTextEdit="1"/>
          </p:cNvSpPr>
          <p:nvPr>
            <p:ph type="sldImg"/>
          </p:nvPr>
        </p:nvSpPr>
        <p:spPr>
          <a:ln/>
        </p:spPr>
      </p:sp>
      <p:sp>
        <p:nvSpPr>
          <p:cNvPr id="117248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9AF450A-1244-4B5A-84F2-759B6D6CBCE1}" type="slidenum">
              <a:rPr lang="en-US"/>
              <a:pPr/>
              <a:t>53</a:t>
            </a:fld>
            <a:endParaRPr lang="en-US"/>
          </a:p>
        </p:txBody>
      </p:sp>
      <p:sp>
        <p:nvSpPr>
          <p:cNvPr id="1121282" name="Rectangle 2"/>
          <p:cNvSpPr>
            <a:spLocks noGrp="1" noRot="1" noChangeAspect="1" noChangeArrowheads="1" noTextEdit="1"/>
          </p:cNvSpPr>
          <p:nvPr>
            <p:ph type="sldImg"/>
          </p:nvPr>
        </p:nvSpPr>
        <p:spPr>
          <a:ln/>
        </p:spPr>
      </p:sp>
      <p:sp>
        <p:nvSpPr>
          <p:cNvPr id="112128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9AF450A-1244-4B5A-84F2-759B6D6CBCE1}" type="slidenum">
              <a:rPr lang="en-US"/>
              <a:pPr/>
              <a:t>54</a:t>
            </a:fld>
            <a:endParaRPr lang="en-US"/>
          </a:p>
        </p:txBody>
      </p:sp>
      <p:sp>
        <p:nvSpPr>
          <p:cNvPr id="1121282" name="Rectangle 2"/>
          <p:cNvSpPr>
            <a:spLocks noGrp="1" noRot="1" noChangeAspect="1" noChangeArrowheads="1" noTextEdit="1"/>
          </p:cNvSpPr>
          <p:nvPr>
            <p:ph type="sldImg"/>
          </p:nvPr>
        </p:nvSpPr>
        <p:spPr>
          <a:ln/>
        </p:spPr>
      </p:sp>
      <p:sp>
        <p:nvSpPr>
          <p:cNvPr id="112128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45523F3-9B38-4F84-BAFB-D536A77E864C}" type="slidenum">
              <a:rPr lang="en-US"/>
              <a:pPr/>
              <a:t>55</a:t>
            </a:fld>
            <a:endParaRPr lang="en-US"/>
          </a:p>
        </p:txBody>
      </p:sp>
      <p:sp>
        <p:nvSpPr>
          <p:cNvPr id="1122306" name="Rectangle 2"/>
          <p:cNvSpPr>
            <a:spLocks noGrp="1" noRot="1" noChangeAspect="1" noChangeArrowheads="1" noTextEdit="1"/>
          </p:cNvSpPr>
          <p:nvPr>
            <p:ph type="sldImg"/>
          </p:nvPr>
        </p:nvSpPr>
        <p:spPr>
          <a:ln/>
        </p:spPr>
      </p:sp>
      <p:sp>
        <p:nvSpPr>
          <p:cNvPr id="112230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DE5651C-EBAB-449E-86FD-A0A6D2718334}" type="slidenum">
              <a:rPr lang="en-US"/>
              <a:pPr/>
              <a:t>56</a:t>
            </a:fld>
            <a:endParaRPr lang="en-US"/>
          </a:p>
        </p:txBody>
      </p:sp>
      <p:sp>
        <p:nvSpPr>
          <p:cNvPr id="1123330" name="Rectangle 2"/>
          <p:cNvSpPr>
            <a:spLocks noGrp="1" noRot="1" noChangeAspect="1" noChangeArrowheads="1" noTextEdit="1"/>
          </p:cNvSpPr>
          <p:nvPr>
            <p:ph type="sldImg"/>
          </p:nvPr>
        </p:nvSpPr>
        <p:spPr>
          <a:ln/>
        </p:spPr>
      </p:sp>
      <p:sp>
        <p:nvSpPr>
          <p:cNvPr id="112333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0DC5392-36DB-42CE-9D7A-0AA778D8D761}" type="slidenum">
              <a:rPr lang="en-US"/>
              <a:pPr/>
              <a:t>57</a:t>
            </a:fld>
            <a:endParaRPr lang="en-US"/>
          </a:p>
        </p:txBody>
      </p:sp>
      <p:sp>
        <p:nvSpPr>
          <p:cNvPr id="1124354" name="Rectangle 2"/>
          <p:cNvSpPr>
            <a:spLocks noGrp="1" noRot="1" noChangeAspect="1" noChangeArrowheads="1" noTextEdit="1"/>
          </p:cNvSpPr>
          <p:nvPr>
            <p:ph type="sldImg"/>
          </p:nvPr>
        </p:nvSpPr>
        <p:spPr>
          <a:ln/>
        </p:spPr>
      </p:sp>
      <p:sp>
        <p:nvSpPr>
          <p:cNvPr id="112435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728685C-D1B0-4D8B-B0A5-2B18BF8B052D}" type="slidenum">
              <a:rPr lang="en-US"/>
              <a:pPr/>
              <a:t>58</a:t>
            </a:fld>
            <a:endParaRPr lang="en-US"/>
          </a:p>
        </p:txBody>
      </p:sp>
      <p:sp>
        <p:nvSpPr>
          <p:cNvPr id="1125378" name="Rectangle 2"/>
          <p:cNvSpPr>
            <a:spLocks noGrp="1" noRot="1" noChangeAspect="1" noChangeArrowheads="1" noTextEdit="1"/>
          </p:cNvSpPr>
          <p:nvPr>
            <p:ph type="sldImg"/>
          </p:nvPr>
        </p:nvSpPr>
        <p:spPr>
          <a:ln/>
        </p:spPr>
      </p:sp>
      <p:sp>
        <p:nvSpPr>
          <p:cNvPr id="11253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E6C99AA-8100-4649-997E-E119C710D76B}" type="slidenum">
              <a:rPr lang="en-US"/>
              <a:pPr/>
              <a:t>59</a:t>
            </a:fld>
            <a:endParaRPr lang="en-US"/>
          </a:p>
        </p:txBody>
      </p:sp>
      <p:sp>
        <p:nvSpPr>
          <p:cNvPr id="1126402" name="Rectangle 2"/>
          <p:cNvSpPr>
            <a:spLocks noGrp="1" noRot="1" noChangeAspect="1" noChangeArrowheads="1" noTextEdit="1"/>
          </p:cNvSpPr>
          <p:nvPr>
            <p:ph type="sldImg"/>
          </p:nvPr>
        </p:nvSpPr>
        <p:spPr>
          <a:ln/>
        </p:spPr>
      </p:sp>
      <p:sp>
        <p:nvSpPr>
          <p:cNvPr id="112640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5FEB43B-2887-4459-945B-4649A99177B0}" type="slidenum">
              <a:rPr lang="en-US"/>
              <a:pPr/>
              <a:t>60</a:t>
            </a:fld>
            <a:endParaRPr lang="en-US"/>
          </a:p>
        </p:txBody>
      </p:sp>
      <p:sp>
        <p:nvSpPr>
          <p:cNvPr id="1127426" name="Rectangle 2"/>
          <p:cNvSpPr>
            <a:spLocks noGrp="1" noRot="1" noChangeAspect="1" noChangeArrowheads="1" noTextEdit="1"/>
          </p:cNvSpPr>
          <p:nvPr>
            <p:ph type="sldImg"/>
          </p:nvPr>
        </p:nvSpPr>
        <p:spPr>
          <a:ln/>
        </p:spPr>
      </p:sp>
      <p:sp>
        <p:nvSpPr>
          <p:cNvPr id="112742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7BC8C2B-079B-4CA4-B588-26F772BF6F31}" type="slidenum">
              <a:rPr lang="en-US"/>
              <a:pPr/>
              <a:t>7</a:t>
            </a:fld>
            <a:endParaRPr lang="en-US"/>
          </a:p>
        </p:txBody>
      </p:sp>
      <p:sp>
        <p:nvSpPr>
          <p:cNvPr id="1082370" name="Rectangle 2"/>
          <p:cNvSpPr>
            <a:spLocks noGrp="1" noRot="1" noChangeAspect="1" noChangeArrowheads="1" noTextEdit="1"/>
          </p:cNvSpPr>
          <p:nvPr>
            <p:ph type="sldImg"/>
          </p:nvPr>
        </p:nvSpPr>
        <p:spPr>
          <a:ln/>
        </p:spPr>
      </p:sp>
      <p:sp>
        <p:nvSpPr>
          <p:cNvPr id="10823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CEE4387-E047-4D0D-A470-32D5B95B03F5}" type="slidenum">
              <a:rPr lang="en-US"/>
              <a:pPr/>
              <a:t>61</a:t>
            </a:fld>
            <a:endParaRPr lang="en-US"/>
          </a:p>
        </p:txBody>
      </p:sp>
      <p:sp>
        <p:nvSpPr>
          <p:cNvPr id="1128450" name="Rectangle 2"/>
          <p:cNvSpPr>
            <a:spLocks noGrp="1" noRot="1" noChangeAspect="1" noChangeArrowheads="1" noTextEdit="1"/>
          </p:cNvSpPr>
          <p:nvPr>
            <p:ph type="sldImg"/>
          </p:nvPr>
        </p:nvSpPr>
        <p:spPr>
          <a:ln/>
        </p:spPr>
      </p:sp>
      <p:sp>
        <p:nvSpPr>
          <p:cNvPr id="112845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82461A3-E3FE-4585-8FDC-C29E6BC44D89}" type="slidenum">
              <a:rPr lang="en-US"/>
              <a:pPr/>
              <a:t>62</a:t>
            </a:fld>
            <a:endParaRPr lang="en-US"/>
          </a:p>
        </p:txBody>
      </p:sp>
      <p:sp>
        <p:nvSpPr>
          <p:cNvPr id="1129474" name="Rectangle 2"/>
          <p:cNvSpPr>
            <a:spLocks noGrp="1" noRot="1" noChangeAspect="1" noChangeArrowheads="1" noTextEdit="1"/>
          </p:cNvSpPr>
          <p:nvPr>
            <p:ph type="sldImg"/>
          </p:nvPr>
        </p:nvSpPr>
        <p:spPr>
          <a:ln/>
        </p:spPr>
      </p:sp>
      <p:sp>
        <p:nvSpPr>
          <p:cNvPr id="11294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0E45660-5D1A-41E8-80AC-2EC751F426AC}" type="slidenum">
              <a:rPr lang="en-US"/>
              <a:pPr/>
              <a:t>63</a:t>
            </a:fld>
            <a:endParaRPr lang="en-US"/>
          </a:p>
        </p:txBody>
      </p:sp>
      <p:sp>
        <p:nvSpPr>
          <p:cNvPr id="1130498" name="Rectangle 2"/>
          <p:cNvSpPr>
            <a:spLocks noGrp="1" noRot="1" noChangeAspect="1" noChangeArrowheads="1" noTextEdit="1"/>
          </p:cNvSpPr>
          <p:nvPr>
            <p:ph type="sldImg"/>
          </p:nvPr>
        </p:nvSpPr>
        <p:spPr>
          <a:ln/>
        </p:spPr>
      </p:sp>
      <p:sp>
        <p:nvSpPr>
          <p:cNvPr id="113049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28D95AF-4C32-4A22-A632-E6C6BB834A4F}" type="slidenum">
              <a:rPr lang="en-US"/>
              <a:pPr/>
              <a:t>64</a:t>
            </a:fld>
            <a:endParaRPr lang="en-US"/>
          </a:p>
        </p:txBody>
      </p:sp>
      <p:sp>
        <p:nvSpPr>
          <p:cNvPr id="1225730" name="Rectangle 2"/>
          <p:cNvSpPr>
            <a:spLocks noGrp="1" noRot="1" noChangeAspect="1" noChangeArrowheads="1" noTextEdit="1"/>
          </p:cNvSpPr>
          <p:nvPr>
            <p:ph type="sldImg"/>
          </p:nvPr>
        </p:nvSpPr>
        <p:spPr>
          <a:ln/>
        </p:spPr>
      </p:sp>
      <p:sp>
        <p:nvSpPr>
          <p:cNvPr id="122573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B202B60-314C-45E6-97D3-A6CB3B568149}" type="slidenum">
              <a:rPr lang="en-US"/>
              <a:pPr/>
              <a:t>65</a:t>
            </a:fld>
            <a:endParaRPr lang="en-US"/>
          </a:p>
        </p:txBody>
      </p:sp>
      <p:sp>
        <p:nvSpPr>
          <p:cNvPr id="1227778" name="Rectangle 2"/>
          <p:cNvSpPr>
            <a:spLocks noGrp="1" noRot="1" noChangeAspect="1" noChangeArrowheads="1" noTextEdit="1"/>
          </p:cNvSpPr>
          <p:nvPr>
            <p:ph type="sldImg"/>
          </p:nvPr>
        </p:nvSpPr>
        <p:spPr>
          <a:ln/>
        </p:spPr>
      </p:sp>
      <p:sp>
        <p:nvSpPr>
          <p:cNvPr id="12277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CC5CF6E-7985-4E77-ADCF-CC1AA81B0575}" type="slidenum">
              <a:rPr lang="en-US"/>
              <a:pPr/>
              <a:t>66</a:t>
            </a:fld>
            <a:endParaRPr lang="en-US"/>
          </a:p>
        </p:txBody>
      </p:sp>
      <p:sp>
        <p:nvSpPr>
          <p:cNvPr id="1133570" name="Rectangle 2"/>
          <p:cNvSpPr>
            <a:spLocks noGrp="1" noRot="1" noChangeAspect="1" noChangeArrowheads="1" noTextEdit="1"/>
          </p:cNvSpPr>
          <p:nvPr>
            <p:ph type="sldImg"/>
          </p:nvPr>
        </p:nvSpPr>
        <p:spPr>
          <a:ln/>
        </p:spPr>
      </p:sp>
      <p:sp>
        <p:nvSpPr>
          <p:cNvPr id="11335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05E9D45-AC74-4F21-9477-A73258DD0C8C}" type="slidenum">
              <a:rPr lang="en-US"/>
              <a:pPr/>
              <a:t>67</a:t>
            </a:fld>
            <a:endParaRPr lang="en-US"/>
          </a:p>
        </p:txBody>
      </p:sp>
      <p:sp>
        <p:nvSpPr>
          <p:cNvPr id="1134594" name="Rectangle 2"/>
          <p:cNvSpPr>
            <a:spLocks noGrp="1" noRot="1" noChangeAspect="1" noChangeArrowheads="1" noTextEdit="1"/>
          </p:cNvSpPr>
          <p:nvPr>
            <p:ph type="sldImg"/>
          </p:nvPr>
        </p:nvSpPr>
        <p:spPr>
          <a:ln/>
        </p:spPr>
      </p:sp>
      <p:sp>
        <p:nvSpPr>
          <p:cNvPr id="113459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6CCE3BF-60F4-4D61-A0B9-384FF23D4EEE}" type="slidenum">
              <a:rPr lang="en-US"/>
              <a:pPr/>
              <a:t>68</a:t>
            </a:fld>
            <a:endParaRPr lang="en-US"/>
          </a:p>
        </p:txBody>
      </p:sp>
      <p:sp>
        <p:nvSpPr>
          <p:cNvPr id="1178626" name="Rectangle 2"/>
          <p:cNvSpPr>
            <a:spLocks noGrp="1" noRot="1" noChangeAspect="1" noChangeArrowheads="1" noTextEdit="1"/>
          </p:cNvSpPr>
          <p:nvPr>
            <p:ph type="sldImg"/>
          </p:nvPr>
        </p:nvSpPr>
        <p:spPr>
          <a:ln/>
        </p:spPr>
      </p:sp>
      <p:sp>
        <p:nvSpPr>
          <p:cNvPr id="117862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6CCE3BF-60F4-4D61-A0B9-384FF23D4EEE}" type="slidenum">
              <a:rPr lang="en-US"/>
              <a:pPr/>
              <a:t>69</a:t>
            </a:fld>
            <a:endParaRPr lang="en-US"/>
          </a:p>
        </p:txBody>
      </p:sp>
      <p:sp>
        <p:nvSpPr>
          <p:cNvPr id="1178626" name="Rectangle 2"/>
          <p:cNvSpPr>
            <a:spLocks noGrp="1" noRot="1" noChangeAspect="1" noChangeArrowheads="1" noTextEdit="1"/>
          </p:cNvSpPr>
          <p:nvPr>
            <p:ph type="sldImg"/>
          </p:nvPr>
        </p:nvSpPr>
        <p:spPr>
          <a:ln/>
        </p:spPr>
      </p:sp>
      <p:sp>
        <p:nvSpPr>
          <p:cNvPr id="117862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6CCE3BF-60F4-4D61-A0B9-384FF23D4EEE}" type="slidenum">
              <a:rPr lang="en-US"/>
              <a:pPr/>
              <a:t>70</a:t>
            </a:fld>
            <a:endParaRPr lang="en-US"/>
          </a:p>
        </p:txBody>
      </p:sp>
      <p:sp>
        <p:nvSpPr>
          <p:cNvPr id="1178626" name="Rectangle 2"/>
          <p:cNvSpPr>
            <a:spLocks noGrp="1" noRot="1" noChangeAspect="1" noChangeArrowheads="1" noTextEdit="1"/>
          </p:cNvSpPr>
          <p:nvPr>
            <p:ph type="sldImg"/>
          </p:nvPr>
        </p:nvSpPr>
        <p:spPr>
          <a:ln/>
        </p:spPr>
      </p:sp>
      <p:sp>
        <p:nvSpPr>
          <p:cNvPr id="117862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155F05F-36A8-493F-8B3B-BD855B82DF9D}" type="slidenum">
              <a:rPr lang="en-US"/>
              <a:pPr/>
              <a:t>8</a:t>
            </a:fld>
            <a:endParaRPr lang="en-US"/>
          </a:p>
        </p:txBody>
      </p:sp>
      <p:sp>
        <p:nvSpPr>
          <p:cNvPr id="1083394" name="Rectangle 2"/>
          <p:cNvSpPr>
            <a:spLocks noGrp="1" noRot="1" noChangeAspect="1" noChangeArrowheads="1" noTextEdit="1"/>
          </p:cNvSpPr>
          <p:nvPr>
            <p:ph type="sldImg"/>
          </p:nvPr>
        </p:nvSpPr>
        <p:spPr>
          <a:ln/>
        </p:spPr>
      </p:sp>
      <p:sp>
        <p:nvSpPr>
          <p:cNvPr id="108339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FFD24BE-F70C-4608-A06C-62E4D57576ED}" type="slidenum">
              <a:rPr lang="en-US"/>
              <a:pPr/>
              <a:t>71</a:t>
            </a:fld>
            <a:endParaRPr lang="en-US"/>
          </a:p>
        </p:txBody>
      </p:sp>
      <p:sp>
        <p:nvSpPr>
          <p:cNvPr id="1182722" name="Rectangle 2"/>
          <p:cNvSpPr>
            <a:spLocks noGrp="1" noRot="1" noChangeAspect="1" noChangeArrowheads="1" noTextEdit="1"/>
          </p:cNvSpPr>
          <p:nvPr>
            <p:ph type="sldImg"/>
          </p:nvPr>
        </p:nvSpPr>
        <p:spPr>
          <a:ln/>
        </p:spPr>
      </p:sp>
      <p:sp>
        <p:nvSpPr>
          <p:cNvPr id="118272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FFD24BE-F70C-4608-A06C-62E4D57576ED}" type="slidenum">
              <a:rPr lang="en-US"/>
              <a:pPr/>
              <a:t>72</a:t>
            </a:fld>
            <a:endParaRPr lang="en-US"/>
          </a:p>
        </p:txBody>
      </p:sp>
      <p:sp>
        <p:nvSpPr>
          <p:cNvPr id="1182722" name="Rectangle 2"/>
          <p:cNvSpPr>
            <a:spLocks noGrp="1" noRot="1" noChangeAspect="1" noChangeArrowheads="1" noTextEdit="1"/>
          </p:cNvSpPr>
          <p:nvPr>
            <p:ph type="sldImg"/>
          </p:nvPr>
        </p:nvSpPr>
        <p:spPr>
          <a:ln/>
        </p:spPr>
      </p:sp>
      <p:sp>
        <p:nvSpPr>
          <p:cNvPr id="118272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FFD24BE-F70C-4608-A06C-62E4D57576ED}" type="slidenum">
              <a:rPr lang="en-US"/>
              <a:pPr/>
              <a:t>73</a:t>
            </a:fld>
            <a:endParaRPr lang="en-US"/>
          </a:p>
        </p:txBody>
      </p:sp>
      <p:sp>
        <p:nvSpPr>
          <p:cNvPr id="1182722" name="Rectangle 2"/>
          <p:cNvSpPr>
            <a:spLocks noGrp="1" noRot="1" noChangeAspect="1" noChangeArrowheads="1" noTextEdit="1"/>
          </p:cNvSpPr>
          <p:nvPr>
            <p:ph type="sldImg"/>
          </p:nvPr>
        </p:nvSpPr>
        <p:spPr>
          <a:ln/>
        </p:spPr>
      </p:sp>
      <p:sp>
        <p:nvSpPr>
          <p:cNvPr id="118272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64699FA-3EE0-442A-8437-55D73247B2B6}" type="slidenum">
              <a:rPr lang="en-US"/>
              <a:pPr/>
              <a:t>74</a:t>
            </a:fld>
            <a:endParaRPr lang="en-US"/>
          </a:p>
        </p:txBody>
      </p:sp>
      <p:sp>
        <p:nvSpPr>
          <p:cNvPr id="1184770" name="Rectangle 2"/>
          <p:cNvSpPr>
            <a:spLocks noGrp="1" noRot="1" noChangeAspect="1" noChangeArrowheads="1" noTextEdit="1"/>
          </p:cNvSpPr>
          <p:nvPr>
            <p:ph type="sldImg"/>
          </p:nvPr>
        </p:nvSpPr>
        <p:spPr>
          <a:ln/>
        </p:spPr>
      </p:sp>
      <p:sp>
        <p:nvSpPr>
          <p:cNvPr id="11847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64699FA-3EE0-442A-8437-55D73247B2B6}" type="slidenum">
              <a:rPr lang="en-US"/>
              <a:pPr/>
              <a:t>75</a:t>
            </a:fld>
            <a:endParaRPr lang="en-US"/>
          </a:p>
        </p:txBody>
      </p:sp>
      <p:sp>
        <p:nvSpPr>
          <p:cNvPr id="1184770" name="Rectangle 2"/>
          <p:cNvSpPr>
            <a:spLocks noGrp="1" noRot="1" noChangeAspect="1" noChangeArrowheads="1" noTextEdit="1"/>
          </p:cNvSpPr>
          <p:nvPr>
            <p:ph type="sldImg"/>
          </p:nvPr>
        </p:nvSpPr>
        <p:spPr>
          <a:ln/>
        </p:spPr>
      </p:sp>
      <p:sp>
        <p:nvSpPr>
          <p:cNvPr id="11847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64699FA-3EE0-442A-8437-55D73247B2B6}" type="slidenum">
              <a:rPr lang="en-US"/>
              <a:pPr/>
              <a:t>76</a:t>
            </a:fld>
            <a:endParaRPr lang="en-US"/>
          </a:p>
        </p:txBody>
      </p:sp>
      <p:sp>
        <p:nvSpPr>
          <p:cNvPr id="1184770" name="Rectangle 2"/>
          <p:cNvSpPr>
            <a:spLocks noGrp="1" noRot="1" noChangeAspect="1" noChangeArrowheads="1" noTextEdit="1"/>
          </p:cNvSpPr>
          <p:nvPr>
            <p:ph type="sldImg"/>
          </p:nvPr>
        </p:nvSpPr>
        <p:spPr>
          <a:ln/>
        </p:spPr>
      </p:sp>
      <p:sp>
        <p:nvSpPr>
          <p:cNvPr id="11847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64699FA-3EE0-442A-8437-55D73247B2B6}" type="slidenum">
              <a:rPr lang="en-US"/>
              <a:pPr/>
              <a:t>77</a:t>
            </a:fld>
            <a:endParaRPr lang="en-US"/>
          </a:p>
        </p:txBody>
      </p:sp>
      <p:sp>
        <p:nvSpPr>
          <p:cNvPr id="1184770" name="Rectangle 2"/>
          <p:cNvSpPr>
            <a:spLocks noGrp="1" noRot="1" noChangeAspect="1" noChangeArrowheads="1" noTextEdit="1"/>
          </p:cNvSpPr>
          <p:nvPr>
            <p:ph type="sldImg"/>
          </p:nvPr>
        </p:nvSpPr>
        <p:spPr>
          <a:ln/>
        </p:spPr>
      </p:sp>
      <p:sp>
        <p:nvSpPr>
          <p:cNvPr id="11847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8BE50DB-8A24-4D82-818C-77CFD632D8A1}" type="slidenum">
              <a:rPr lang="en-US"/>
              <a:pPr/>
              <a:t>78</a:t>
            </a:fld>
            <a:endParaRPr lang="en-US"/>
          </a:p>
        </p:txBody>
      </p:sp>
      <p:sp>
        <p:nvSpPr>
          <p:cNvPr id="1140738" name="Rectangle 2"/>
          <p:cNvSpPr>
            <a:spLocks noGrp="1" noRot="1" noChangeAspect="1" noChangeArrowheads="1" noTextEdit="1"/>
          </p:cNvSpPr>
          <p:nvPr>
            <p:ph type="sldImg"/>
          </p:nvPr>
        </p:nvSpPr>
        <p:spPr>
          <a:ln/>
        </p:spPr>
      </p:sp>
      <p:sp>
        <p:nvSpPr>
          <p:cNvPr id="11407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2DE9FE2-79FE-47A8-B0D4-5C9AFD011957}" type="slidenum">
              <a:rPr lang="en-US"/>
              <a:pPr/>
              <a:t>79</a:t>
            </a:fld>
            <a:endParaRPr lang="en-US"/>
          </a:p>
        </p:txBody>
      </p:sp>
      <p:sp>
        <p:nvSpPr>
          <p:cNvPr id="1190914" name="Rectangle 2"/>
          <p:cNvSpPr>
            <a:spLocks noGrp="1" noRot="1" noChangeAspect="1" noChangeArrowheads="1" noTextEdit="1"/>
          </p:cNvSpPr>
          <p:nvPr>
            <p:ph type="sldImg"/>
          </p:nvPr>
        </p:nvSpPr>
        <p:spPr>
          <a:ln/>
        </p:spPr>
      </p:sp>
      <p:sp>
        <p:nvSpPr>
          <p:cNvPr id="11909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2DE9FE2-79FE-47A8-B0D4-5C9AFD011957}" type="slidenum">
              <a:rPr lang="en-US"/>
              <a:pPr/>
              <a:t>80</a:t>
            </a:fld>
            <a:endParaRPr lang="en-US"/>
          </a:p>
        </p:txBody>
      </p:sp>
      <p:sp>
        <p:nvSpPr>
          <p:cNvPr id="1190914" name="Rectangle 2"/>
          <p:cNvSpPr>
            <a:spLocks noGrp="1" noRot="1" noChangeAspect="1" noChangeArrowheads="1" noTextEdit="1"/>
          </p:cNvSpPr>
          <p:nvPr>
            <p:ph type="sldImg"/>
          </p:nvPr>
        </p:nvSpPr>
        <p:spPr>
          <a:ln/>
        </p:spPr>
      </p:sp>
      <p:sp>
        <p:nvSpPr>
          <p:cNvPr id="11909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5309049-1DEB-49EB-9F90-7A34131FF28D}" type="slidenum">
              <a:rPr lang="en-US"/>
              <a:pPr/>
              <a:t>9</a:t>
            </a:fld>
            <a:endParaRPr lang="en-US"/>
          </a:p>
        </p:txBody>
      </p:sp>
      <p:sp>
        <p:nvSpPr>
          <p:cNvPr id="1085442" name="Rectangle 2"/>
          <p:cNvSpPr>
            <a:spLocks noGrp="1" noRot="1" noChangeAspect="1" noChangeArrowheads="1" noTextEdit="1"/>
          </p:cNvSpPr>
          <p:nvPr>
            <p:ph type="sldImg"/>
          </p:nvPr>
        </p:nvSpPr>
        <p:spPr>
          <a:ln/>
        </p:spPr>
      </p:sp>
      <p:sp>
        <p:nvSpPr>
          <p:cNvPr id="10854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2DE9FE2-79FE-47A8-B0D4-5C9AFD011957}" type="slidenum">
              <a:rPr lang="en-US"/>
              <a:pPr/>
              <a:t>81</a:t>
            </a:fld>
            <a:endParaRPr lang="en-US"/>
          </a:p>
        </p:txBody>
      </p:sp>
      <p:sp>
        <p:nvSpPr>
          <p:cNvPr id="1190914" name="Rectangle 2"/>
          <p:cNvSpPr>
            <a:spLocks noGrp="1" noRot="1" noChangeAspect="1" noChangeArrowheads="1" noTextEdit="1"/>
          </p:cNvSpPr>
          <p:nvPr>
            <p:ph type="sldImg"/>
          </p:nvPr>
        </p:nvSpPr>
        <p:spPr>
          <a:ln/>
        </p:spPr>
      </p:sp>
      <p:sp>
        <p:nvSpPr>
          <p:cNvPr id="11909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43BED91-C456-46F6-93E5-768746FF7CBB}" type="slidenum">
              <a:rPr lang="en-US"/>
              <a:pPr/>
              <a:t>82</a:t>
            </a:fld>
            <a:endParaRPr lang="en-US"/>
          </a:p>
        </p:txBody>
      </p:sp>
      <p:sp>
        <p:nvSpPr>
          <p:cNvPr id="1195010" name="Rectangle 2"/>
          <p:cNvSpPr>
            <a:spLocks noGrp="1" noRot="1" noChangeAspect="1" noChangeArrowheads="1" noTextEdit="1"/>
          </p:cNvSpPr>
          <p:nvPr>
            <p:ph type="sldImg"/>
          </p:nvPr>
        </p:nvSpPr>
        <p:spPr>
          <a:ln/>
        </p:spPr>
      </p:sp>
      <p:sp>
        <p:nvSpPr>
          <p:cNvPr id="11950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43BED91-C456-46F6-93E5-768746FF7CBB}" type="slidenum">
              <a:rPr lang="en-US"/>
              <a:pPr/>
              <a:t>83</a:t>
            </a:fld>
            <a:endParaRPr lang="en-US"/>
          </a:p>
        </p:txBody>
      </p:sp>
      <p:sp>
        <p:nvSpPr>
          <p:cNvPr id="1195010" name="Rectangle 2"/>
          <p:cNvSpPr>
            <a:spLocks noGrp="1" noRot="1" noChangeAspect="1" noChangeArrowheads="1" noTextEdit="1"/>
          </p:cNvSpPr>
          <p:nvPr>
            <p:ph type="sldImg"/>
          </p:nvPr>
        </p:nvSpPr>
        <p:spPr>
          <a:ln/>
        </p:spPr>
      </p:sp>
      <p:sp>
        <p:nvSpPr>
          <p:cNvPr id="11950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43BED91-C456-46F6-93E5-768746FF7CBB}" type="slidenum">
              <a:rPr lang="en-US"/>
              <a:pPr/>
              <a:t>84</a:t>
            </a:fld>
            <a:endParaRPr lang="en-US"/>
          </a:p>
        </p:txBody>
      </p:sp>
      <p:sp>
        <p:nvSpPr>
          <p:cNvPr id="1195010" name="Rectangle 2"/>
          <p:cNvSpPr>
            <a:spLocks noGrp="1" noRot="1" noChangeAspect="1" noChangeArrowheads="1" noTextEdit="1"/>
          </p:cNvSpPr>
          <p:nvPr>
            <p:ph type="sldImg"/>
          </p:nvPr>
        </p:nvSpPr>
        <p:spPr>
          <a:ln/>
        </p:spPr>
      </p:sp>
      <p:sp>
        <p:nvSpPr>
          <p:cNvPr id="11950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E96BE2C-769A-4772-A2A7-04BAFD39B4D3}" type="slidenum">
              <a:rPr lang="en-US"/>
              <a:pPr/>
              <a:t>85</a:t>
            </a:fld>
            <a:endParaRPr lang="en-US"/>
          </a:p>
        </p:txBody>
      </p:sp>
      <p:sp>
        <p:nvSpPr>
          <p:cNvPr id="1144834" name="Rectangle 2"/>
          <p:cNvSpPr>
            <a:spLocks noGrp="1" noRot="1" noChangeAspect="1" noChangeArrowheads="1" noTextEdit="1"/>
          </p:cNvSpPr>
          <p:nvPr>
            <p:ph type="sldImg"/>
          </p:nvPr>
        </p:nvSpPr>
        <p:spPr>
          <a:ln/>
        </p:spPr>
      </p:sp>
      <p:sp>
        <p:nvSpPr>
          <p:cNvPr id="114483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9EFD534-8102-4C70-981A-B91BF5D0BD15}" type="slidenum">
              <a:rPr lang="en-US"/>
              <a:pPr/>
              <a:t>86</a:t>
            </a:fld>
            <a:endParaRPr lang="en-US"/>
          </a:p>
        </p:txBody>
      </p:sp>
      <p:sp>
        <p:nvSpPr>
          <p:cNvPr id="1145858" name="Rectangle 2"/>
          <p:cNvSpPr>
            <a:spLocks noGrp="1" noRot="1" noChangeAspect="1" noChangeArrowheads="1" noTextEdit="1"/>
          </p:cNvSpPr>
          <p:nvPr>
            <p:ph type="sldImg"/>
          </p:nvPr>
        </p:nvSpPr>
        <p:spPr>
          <a:ln/>
        </p:spPr>
      </p:sp>
      <p:sp>
        <p:nvSpPr>
          <p:cNvPr id="114585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B343EDD-2402-4025-9301-04A68722F7A5}" type="slidenum">
              <a:rPr lang="en-US"/>
              <a:pPr/>
              <a:t>87</a:t>
            </a:fld>
            <a:endParaRPr lang="en-US"/>
          </a:p>
        </p:txBody>
      </p:sp>
      <p:sp>
        <p:nvSpPr>
          <p:cNvPr id="1146882" name="Rectangle 2"/>
          <p:cNvSpPr>
            <a:spLocks noGrp="1" noRot="1" noChangeAspect="1" noChangeArrowheads="1" noTextEdit="1"/>
          </p:cNvSpPr>
          <p:nvPr>
            <p:ph type="sldImg"/>
          </p:nvPr>
        </p:nvSpPr>
        <p:spPr>
          <a:ln/>
        </p:spPr>
      </p:sp>
      <p:sp>
        <p:nvSpPr>
          <p:cNvPr id="114688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D39D6EC-A901-41AE-B0D3-BB8AB40B09A7}" type="slidenum">
              <a:rPr lang="en-US"/>
              <a:pPr/>
              <a:t>88</a:t>
            </a:fld>
            <a:endParaRPr lang="en-US"/>
          </a:p>
        </p:txBody>
      </p:sp>
      <p:sp>
        <p:nvSpPr>
          <p:cNvPr id="1147906" name="Rectangle 2"/>
          <p:cNvSpPr>
            <a:spLocks noGrp="1" noRot="1" noChangeAspect="1" noChangeArrowheads="1" noTextEdit="1"/>
          </p:cNvSpPr>
          <p:nvPr>
            <p:ph type="sldImg"/>
          </p:nvPr>
        </p:nvSpPr>
        <p:spPr>
          <a:ln/>
        </p:spPr>
      </p:sp>
      <p:sp>
        <p:nvSpPr>
          <p:cNvPr id="114790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A4D7EA7-8485-4F46-9ECE-6C17A06C1684}" type="slidenum">
              <a:rPr lang="en-US"/>
              <a:pPr/>
              <a:t>89</a:t>
            </a:fld>
            <a:endParaRPr lang="en-US"/>
          </a:p>
        </p:txBody>
      </p:sp>
      <p:sp>
        <p:nvSpPr>
          <p:cNvPr id="1148930" name="Rectangle 2"/>
          <p:cNvSpPr>
            <a:spLocks noGrp="1" noRot="1" noChangeAspect="1" noChangeArrowheads="1" noTextEdit="1"/>
          </p:cNvSpPr>
          <p:nvPr>
            <p:ph type="sldImg"/>
          </p:nvPr>
        </p:nvSpPr>
        <p:spPr>
          <a:ln/>
        </p:spPr>
      </p:sp>
      <p:sp>
        <p:nvSpPr>
          <p:cNvPr id="114893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A412666-4D26-4316-8569-176DB7E2413B}" type="slidenum">
              <a:rPr lang="en-US"/>
              <a:pPr/>
              <a:t>90</a:t>
            </a:fld>
            <a:endParaRPr lang="en-US"/>
          </a:p>
        </p:txBody>
      </p:sp>
      <p:sp>
        <p:nvSpPr>
          <p:cNvPr id="1149954" name="Rectangle 2"/>
          <p:cNvSpPr>
            <a:spLocks noGrp="1" noRot="1" noChangeAspect="1" noChangeArrowheads="1" noTextEdit="1"/>
          </p:cNvSpPr>
          <p:nvPr>
            <p:ph type="sldImg"/>
          </p:nvPr>
        </p:nvSpPr>
        <p:spPr>
          <a:ln/>
        </p:spPr>
      </p:sp>
      <p:sp>
        <p:nvSpPr>
          <p:cNvPr id="114995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5309049-1DEB-49EB-9F90-7A34131FF28D}" type="slidenum">
              <a:rPr lang="en-US"/>
              <a:pPr/>
              <a:t>10</a:t>
            </a:fld>
            <a:endParaRPr lang="en-US"/>
          </a:p>
        </p:txBody>
      </p:sp>
      <p:sp>
        <p:nvSpPr>
          <p:cNvPr id="1085442" name="Rectangle 2"/>
          <p:cNvSpPr>
            <a:spLocks noGrp="1" noRot="1" noChangeAspect="1" noChangeArrowheads="1" noTextEdit="1"/>
          </p:cNvSpPr>
          <p:nvPr>
            <p:ph type="sldImg"/>
          </p:nvPr>
        </p:nvSpPr>
        <p:spPr>
          <a:ln/>
        </p:spPr>
      </p:sp>
      <p:sp>
        <p:nvSpPr>
          <p:cNvPr id="10854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1E5FF5E-5707-4E1E-8632-46B73F03C4DA}" type="slidenum">
              <a:rPr lang="en-US"/>
              <a:pPr/>
              <a:t>91</a:t>
            </a:fld>
            <a:endParaRPr lang="en-US"/>
          </a:p>
        </p:txBody>
      </p:sp>
      <p:sp>
        <p:nvSpPr>
          <p:cNvPr id="1150978" name="Rectangle 2"/>
          <p:cNvSpPr>
            <a:spLocks noGrp="1" noRot="1" noChangeAspect="1" noChangeArrowheads="1" noTextEdit="1"/>
          </p:cNvSpPr>
          <p:nvPr>
            <p:ph type="sldImg"/>
          </p:nvPr>
        </p:nvSpPr>
        <p:spPr>
          <a:ln/>
        </p:spPr>
      </p:sp>
      <p:sp>
        <p:nvSpPr>
          <p:cNvPr id="11509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02871A7-81F4-4CD6-8D7C-595E015E504E}" type="slidenum">
              <a:rPr lang="en-US"/>
              <a:pPr/>
              <a:t>92</a:t>
            </a:fld>
            <a:endParaRPr lang="en-US"/>
          </a:p>
        </p:txBody>
      </p:sp>
      <p:sp>
        <p:nvSpPr>
          <p:cNvPr id="1152002" name="Rectangle 2"/>
          <p:cNvSpPr>
            <a:spLocks noGrp="1" noRot="1" noChangeAspect="1" noChangeArrowheads="1" noTextEdit="1"/>
          </p:cNvSpPr>
          <p:nvPr>
            <p:ph type="sldImg"/>
          </p:nvPr>
        </p:nvSpPr>
        <p:spPr>
          <a:ln/>
        </p:spPr>
      </p:sp>
      <p:sp>
        <p:nvSpPr>
          <p:cNvPr id="115200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1C2F5D9-A5AA-488D-AB09-BCC8CE65476B}" type="slidenum">
              <a:rPr lang="en-US"/>
              <a:pPr/>
              <a:t>93</a:t>
            </a:fld>
            <a:endParaRPr lang="en-US"/>
          </a:p>
        </p:txBody>
      </p:sp>
      <p:sp>
        <p:nvSpPr>
          <p:cNvPr id="1199106" name="Rectangle 2"/>
          <p:cNvSpPr>
            <a:spLocks noGrp="1" noRot="1" noChangeAspect="1" noChangeArrowheads="1" noTextEdit="1"/>
          </p:cNvSpPr>
          <p:nvPr>
            <p:ph type="sldImg"/>
          </p:nvPr>
        </p:nvSpPr>
        <p:spPr>
          <a:ln/>
        </p:spPr>
      </p:sp>
      <p:sp>
        <p:nvSpPr>
          <p:cNvPr id="119910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1C2F5D9-A5AA-488D-AB09-BCC8CE65476B}" type="slidenum">
              <a:rPr lang="en-US"/>
              <a:pPr/>
              <a:t>94</a:t>
            </a:fld>
            <a:endParaRPr lang="en-US"/>
          </a:p>
        </p:txBody>
      </p:sp>
      <p:sp>
        <p:nvSpPr>
          <p:cNvPr id="1199106" name="Rectangle 2"/>
          <p:cNvSpPr>
            <a:spLocks noGrp="1" noRot="1" noChangeAspect="1" noChangeArrowheads="1" noTextEdit="1"/>
          </p:cNvSpPr>
          <p:nvPr>
            <p:ph type="sldImg"/>
          </p:nvPr>
        </p:nvSpPr>
        <p:spPr>
          <a:ln/>
        </p:spPr>
      </p:sp>
      <p:sp>
        <p:nvSpPr>
          <p:cNvPr id="119910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FEB5160-BE02-4DC6-803D-717C32EB1A4C}" type="slidenum">
              <a:rPr lang="en-US"/>
              <a:pPr/>
              <a:t>95</a:t>
            </a:fld>
            <a:endParaRPr lang="en-US"/>
          </a:p>
        </p:txBody>
      </p:sp>
      <p:sp>
        <p:nvSpPr>
          <p:cNvPr id="1154050" name="Rectangle 2"/>
          <p:cNvSpPr>
            <a:spLocks noGrp="1" noRot="1" noChangeAspect="1" noChangeArrowheads="1" noTextEdit="1"/>
          </p:cNvSpPr>
          <p:nvPr>
            <p:ph type="sldImg"/>
          </p:nvPr>
        </p:nvSpPr>
        <p:spPr>
          <a:ln/>
        </p:spPr>
      </p:sp>
      <p:sp>
        <p:nvSpPr>
          <p:cNvPr id="115405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8AF064B-F6E5-4689-8D43-7268D02714BD}" type="slidenum">
              <a:rPr lang="en-US"/>
              <a:pPr/>
              <a:t>96</a:t>
            </a:fld>
            <a:endParaRPr lang="en-US"/>
          </a:p>
        </p:txBody>
      </p:sp>
      <p:sp>
        <p:nvSpPr>
          <p:cNvPr id="1223682" name="Rectangle 2"/>
          <p:cNvSpPr>
            <a:spLocks noGrp="1" noRot="1" noChangeAspect="1" noChangeArrowheads="1" noTextEdit="1"/>
          </p:cNvSpPr>
          <p:nvPr>
            <p:ph type="sldImg"/>
          </p:nvPr>
        </p:nvSpPr>
        <p:spPr>
          <a:ln/>
        </p:spPr>
      </p:sp>
      <p:sp>
        <p:nvSpPr>
          <p:cNvPr id="122368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1D252E0-C22A-43D7-8C52-DD2265A5601E}" type="slidenum">
              <a:rPr lang="en-US"/>
              <a:pPr/>
              <a:t>97</a:t>
            </a:fld>
            <a:endParaRPr lang="en-US"/>
          </a:p>
        </p:txBody>
      </p:sp>
      <p:sp>
        <p:nvSpPr>
          <p:cNvPr id="1201154" name="Rectangle 2"/>
          <p:cNvSpPr>
            <a:spLocks noGrp="1" noRot="1" noChangeAspect="1" noChangeArrowheads="1" noTextEdit="1"/>
          </p:cNvSpPr>
          <p:nvPr>
            <p:ph type="sldImg"/>
          </p:nvPr>
        </p:nvSpPr>
        <p:spPr>
          <a:ln/>
        </p:spPr>
      </p:sp>
      <p:sp>
        <p:nvSpPr>
          <p:cNvPr id="120115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1D252E0-C22A-43D7-8C52-DD2265A5601E}" type="slidenum">
              <a:rPr lang="en-US"/>
              <a:pPr/>
              <a:t>98</a:t>
            </a:fld>
            <a:endParaRPr lang="en-US"/>
          </a:p>
        </p:txBody>
      </p:sp>
      <p:sp>
        <p:nvSpPr>
          <p:cNvPr id="1201154" name="Rectangle 2"/>
          <p:cNvSpPr>
            <a:spLocks noGrp="1" noRot="1" noChangeAspect="1" noChangeArrowheads="1" noTextEdit="1"/>
          </p:cNvSpPr>
          <p:nvPr>
            <p:ph type="sldImg"/>
          </p:nvPr>
        </p:nvSpPr>
        <p:spPr>
          <a:ln/>
        </p:spPr>
      </p:sp>
      <p:sp>
        <p:nvSpPr>
          <p:cNvPr id="120115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338C314-482E-41A2-8DA9-AED6D2F6D02D}" type="slidenum">
              <a:rPr lang="en-US"/>
              <a:pPr/>
              <a:t>99</a:t>
            </a:fld>
            <a:endParaRPr lang="en-US"/>
          </a:p>
        </p:txBody>
      </p:sp>
      <p:sp>
        <p:nvSpPr>
          <p:cNvPr id="1156098" name="Rectangle 2"/>
          <p:cNvSpPr>
            <a:spLocks noGrp="1" noRot="1" noChangeAspect="1" noChangeArrowheads="1" noTextEdit="1"/>
          </p:cNvSpPr>
          <p:nvPr>
            <p:ph type="sldImg"/>
          </p:nvPr>
        </p:nvSpPr>
        <p:spPr>
          <a:ln/>
        </p:spPr>
      </p:sp>
      <p:sp>
        <p:nvSpPr>
          <p:cNvPr id="115609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0A7083F-5A91-441B-BF3D-26BBCFF16A9A}" type="slidenum">
              <a:rPr lang="en-US"/>
              <a:pPr/>
              <a:t>100</a:t>
            </a:fld>
            <a:endParaRPr lang="en-US"/>
          </a:p>
        </p:txBody>
      </p:sp>
      <p:sp>
        <p:nvSpPr>
          <p:cNvPr id="1157122" name="Rectangle 2"/>
          <p:cNvSpPr>
            <a:spLocks noGrp="1" noRot="1" noChangeAspect="1" noChangeArrowheads="1" noTextEdit="1"/>
          </p:cNvSpPr>
          <p:nvPr>
            <p:ph type="sldImg"/>
          </p:nvPr>
        </p:nvSpPr>
        <p:spPr>
          <a:ln/>
        </p:spPr>
      </p:sp>
      <p:sp>
        <p:nvSpPr>
          <p:cNvPr id="1157123"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8" name="Rectangle 7"/>
          <p:cNvSpPr/>
          <p:nvPr userDrawn="1"/>
        </p:nvSpPr>
        <p:spPr>
          <a:xfrm rot="16200000">
            <a:off x="-2806022" y="2878393"/>
            <a:ext cx="6258380" cy="738664"/>
          </a:xfrm>
          <a:prstGeom prst="rect">
            <a:avLst/>
          </a:prstGeom>
          <a:noFill/>
        </p:spPr>
        <p:txBody>
          <a:bodyPr wrap="non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4200" b="1" i="1" cap="all" spc="0"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SEQUENTIAL Logic Design</a:t>
            </a:r>
            <a:endParaRPr lang="en-US" sz="4200" b="1" i="1" cap="all" spc="0"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
        <p:nvSpPr>
          <p:cNvPr id="13" name="Rectangle 12"/>
          <p:cNvSpPr/>
          <p:nvPr userDrawn="1"/>
        </p:nvSpPr>
        <p:spPr>
          <a:xfrm>
            <a:off x="914400" y="0"/>
            <a:ext cx="8229600" cy="9190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userDrawn="1"/>
        </p:nvSpPr>
        <p:spPr>
          <a:xfrm>
            <a:off x="5638800" y="6477000"/>
            <a:ext cx="1905000" cy="307777"/>
          </a:xfrm>
          <a:prstGeom prst="rect">
            <a:avLst/>
          </a:prstGeom>
          <a:noFill/>
        </p:spPr>
        <p:txBody>
          <a:bodyPr wrap="square" rtlCol="0">
            <a:spAutoFit/>
          </a:bodyPr>
          <a:lstStyle/>
          <a:p>
            <a:r>
              <a:rPr lang="en-US" sz="1400" baseline="0" dirty="0" smtClean="0">
                <a:solidFill>
                  <a:schemeClr val="bg1">
                    <a:lumMod val="50000"/>
                  </a:schemeClr>
                </a:solidFill>
              </a:rPr>
              <a:t>Chapter 3 &lt;</a:t>
            </a:r>
            <a:fld id="{D1B2EFE9-D440-4A3B-858C-5FEDF5DD0E10}" type="slidenum">
              <a:rPr lang="en-US" sz="1400" smtClean="0">
                <a:solidFill>
                  <a:schemeClr val="bg1">
                    <a:lumMod val="50000"/>
                  </a:schemeClr>
                </a:solidFill>
              </a:rPr>
              <a:pPr/>
              <a:t>‹#›</a:t>
            </a:fld>
            <a:r>
              <a:rPr lang="en-US" sz="1400" dirty="0" smtClean="0">
                <a:solidFill>
                  <a:schemeClr val="bg1">
                    <a:lumMod val="50000"/>
                  </a:schemeClr>
                </a:solidFill>
              </a:rPr>
              <a:t>&gt; </a:t>
            </a:r>
            <a:endParaRPr lang="en-US" sz="1400" dirty="0">
              <a:solidFill>
                <a:schemeClr val="bg1">
                  <a:lumMod val="50000"/>
                </a:schemeClr>
              </a:solidFill>
            </a:endParaRPr>
          </a:p>
        </p:txBody>
      </p:sp>
    </p:spTree>
    <p:extLst>
      <p:ext uri="{BB962C8B-B14F-4D97-AF65-F5344CB8AC3E}">
        <p14:creationId xmlns:p14="http://schemas.microsoft.com/office/powerpoint/2010/main" val="37581393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0" name="Rectangle 9"/>
          <p:cNvSpPr/>
          <p:nvPr userDrawn="1"/>
        </p:nvSpPr>
        <p:spPr>
          <a:xfrm>
            <a:off x="914400" y="0"/>
            <a:ext cx="8229600" cy="9190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userDrawn="1"/>
        </p:nvSpPr>
        <p:spPr>
          <a:xfrm>
            <a:off x="5638800" y="6474023"/>
            <a:ext cx="1981200" cy="307777"/>
          </a:xfrm>
          <a:prstGeom prst="rect">
            <a:avLst/>
          </a:prstGeom>
          <a:noFill/>
        </p:spPr>
        <p:txBody>
          <a:bodyPr wrap="square" rtlCol="0">
            <a:spAutoFit/>
          </a:bodyPr>
          <a:lstStyle/>
          <a:p>
            <a:r>
              <a:rPr lang="en-US" sz="1400" baseline="0" dirty="0" smtClean="0">
                <a:solidFill>
                  <a:schemeClr val="bg1">
                    <a:lumMod val="50000"/>
                  </a:schemeClr>
                </a:solidFill>
              </a:rPr>
              <a:t>Chapter 3 &lt;</a:t>
            </a:r>
            <a:fld id="{D1B2EFE9-D440-4A3B-858C-5FEDF5DD0E10}" type="slidenum">
              <a:rPr lang="en-US" sz="1400" smtClean="0">
                <a:solidFill>
                  <a:schemeClr val="bg1">
                    <a:lumMod val="50000"/>
                  </a:schemeClr>
                </a:solidFill>
              </a:rPr>
              <a:pPr/>
              <a:t>‹#›</a:t>
            </a:fld>
            <a:r>
              <a:rPr lang="en-US" sz="1400" dirty="0" smtClean="0">
                <a:solidFill>
                  <a:schemeClr val="bg1">
                    <a:lumMod val="50000"/>
                  </a:schemeClr>
                </a:solidFill>
              </a:rPr>
              <a:t>&gt; </a:t>
            </a:r>
            <a:endParaRPr lang="en-US" sz="1400" dirty="0">
              <a:solidFill>
                <a:schemeClr val="bg1">
                  <a:lumMod val="50000"/>
                </a:schemeClr>
              </a:solidFill>
            </a:endParaRPr>
          </a:p>
        </p:txBody>
      </p:sp>
      <p:sp>
        <p:nvSpPr>
          <p:cNvPr id="5" name="Rectangle 4"/>
          <p:cNvSpPr/>
          <p:nvPr userDrawn="1"/>
        </p:nvSpPr>
        <p:spPr>
          <a:xfrm rot="16200000">
            <a:off x="-2806017" y="2878393"/>
            <a:ext cx="6258380" cy="738664"/>
          </a:xfrm>
          <a:prstGeom prst="rect">
            <a:avLst/>
          </a:prstGeom>
          <a:noFill/>
        </p:spPr>
        <p:txBody>
          <a:bodyPr wrap="non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4200" b="1" i="1" cap="all" spc="0"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Sequential Logic Design</a:t>
            </a:r>
            <a:endParaRPr lang="en-US" sz="4200" b="1" i="1" cap="all" spc="0"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Tree>
    <p:extLst>
      <p:ext uri="{BB962C8B-B14F-4D97-AF65-F5344CB8AC3E}">
        <p14:creationId xmlns:p14="http://schemas.microsoft.com/office/powerpoint/2010/main" val="20443080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01600" y="101600"/>
            <a:ext cx="7772400" cy="889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685800" y="1219200"/>
            <a:ext cx="7772400" cy="4953000"/>
          </a:xfrm>
        </p:spPr>
        <p:txBody>
          <a:bodyPr/>
          <a:lstStyle/>
          <a:p>
            <a:pPr lvl="0"/>
            <a:endParaRPr lang="en-US" noProof="0" smtClean="0"/>
          </a:p>
        </p:txBody>
      </p:sp>
      <p:sp>
        <p:nvSpPr>
          <p:cNvPr id="4" name="Footer Placeholder 3"/>
          <p:cNvSpPr>
            <a:spLocks noGrp="1"/>
          </p:cNvSpPr>
          <p:nvPr>
            <p:ph type="ftr" sz="quarter" idx="10"/>
          </p:nvPr>
        </p:nvSpPr>
        <p:spPr/>
        <p:txBody>
          <a:bodyPr/>
          <a:lstStyle>
            <a:lvl1pPr>
              <a:defRPr smtClean="0"/>
            </a:lvl1pPr>
          </a:lstStyle>
          <a:p>
            <a:pPr>
              <a:defRPr/>
            </a:pPr>
            <a:r>
              <a:rPr lang="en-US" smtClean="0"/>
              <a:t>Copyright © 2012  Elsevier</a:t>
            </a:r>
            <a:endParaRPr lang="en-GB"/>
          </a:p>
        </p:txBody>
      </p:sp>
      <p:sp>
        <p:nvSpPr>
          <p:cNvPr id="5" name="Slide Number Placeholder 4"/>
          <p:cNvSpPr>
            <a:spLocks noGrp="1"/>
          </p:cNvSpPr>
          <p:nvPr>
            <p:ph type="sldNum" sz="quarter" idx="11"/>
          </p:nvPr>
        </p:nvSpPr>
        <p:spPr/>
        <p:txBody>
          <a:bodyPr/>
          <a:lstStyle>
            <a:lvl1pPr>
              <a:defRPr smtClean="0"/>
            </a:lvl1pPr>
          </a:lstStyle>
          <a:p>
            <a:pPr>
              <a:defRPr/>
            </a:pPr>
            <a:r>
              <a:rPr lang="en-US"/>
              <a:t>1-&lt;</a:t>
            </a:r>
            <a:fld id="{68946159-E475-47D9-8550-A9F0B445C791}" type="slidenum">
              <a:rPr lang="en-US"/>
              <a:pPr>
                <a:defRPr/>
              </a:pPr>
              <a:t>‹#›</a:t>
            </a:fld>
            <a:r>
              <a:rPr lang="en-US"/>
              <a:t>&gt;</a:t>
            </a:r>
          </a:p>
          <a:p>
            <a:pPr>
              <a:defRPr/>
            </a:pPr>
            <a:endParaRPr lang="en-GB"/>
          </a:p>
        </p:txBody>
      </p:sp>
    </p:spTree>
    <p:extLst>
      <p:ext uri="{BB962C8B-B14F-4D97-AF65-F5344CB8AC3E}">
        <p14:creationId xmlns:p14="http://schemas.microsoft.com/office/powerpoint/2010/main" val="151334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r>
              <a:rPr lang="en-US"/>
              <a:t>Copyright © 2007 Elsevier</a:t>
            </a:r>
            <a:endParaRPr lang="en-GB"/>
          </a:p>
        </p:txBody>
      </p:sp>
      <p:sp>
        <p:nvSpPr>
          <p:cNvPr id="5" name="Slide Number Placeholder 4"/>
          <p:cNvSpPr>
            <a:spLocks noGrp="1"/>
          </p:cNvSpPr>
          <p:nvPr>
            <p:ph type="sldNum" sz="quarter" idx="11"/>
          </p:nvPr>
        </p:nvSpPr>
        <p:spPr/>
        <p:txBody>
          <a:bodyPr/>
          <a:lstStyle>
            <a:lvl1pPr>
              <a:defRPr/>
            </a:lvl1pPr>
          </a:lstStyle>
          <a:p>
            <a:r>
              <a:rPr lang="en-US"/>
              <a:t>2-&lt;</a:t>
            </a:r>
            <a:fld id="{56772E6B-5AA2-4C5F-A7F8-95F9D4354597}" type="slidenum">
              <a:rPr lang="en-US"/>
              <a:pPr/>
              <a:t>‹#›</a:t>
            </a:fld>
            <a:r>
              <a:rPr lang="en-US"/>
              <a:t>&gt;</a:t>
            </a:r>
          </a:p>
          <a:p>
            <a:endParaRPr lang="en-GB"/>
          </a:p>
        </p:txBody>
      </p:sp>
    </p:spTree>
    <p:extLst>
      <p:ext uri="{BB962C8B-B14F-4D97-AF65-F5344CB8AC3E}">
        <p14:creationId xmlns:p14="http://schemas.microsoft.com/office/powerpoint/2010/main" val="29268234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1600" y="101600"/>
            <a:ext cx="7772400" cy="889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85800" y="1219200"/>
            <a:ext cx="3810000" cy="4953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19200"/>
            <a:ext cx="3810000" cy="4953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0"/>
          </p:nvPr>
        </p:nvSpPr>
        <p:spPr>
          <a:xfrm>
            <a:off x="177800" y="6248400"/>
            <a:ext cx="2895600" cy="457200"/>
          </a:xfrm>
        </p:spPr>
        <p:txBody>
          <a:bodyPr/>
          <a:lstStyle>
            <a:lvl1pPr>
              <a:defRPr/>
            </a:lvl1pPr>
          </a:lstStyle>
          <a:p>
            <a:r>
              <a:rPr lang="en-US"/>
              <a:t>Copyright © 2007 Elsevier</a:t>
            </a:r>
            <a:endParaRPr lang="en-GB"/>
          </a:p>
        </p:txBody>
      </p:sp>
      <p:sp>
        <p:nvSpPr>
          <p:cNvPr id="6" name="Slide Number Placeholder 5"/>
          <p:cNvSpPr>
            <a:spLocks noGrp="1"/>
          </p:cNvSpPr>
          <p:nvPr>
            <p:ph type="sldNum" sz="quarter" idx="11"/>
          </p:nvPr>
        </p:nvSpPr>
        <p:spPr>
          <a:xfrm>
            <a:off x="6096000" y="6248400"/>
            <a:ext cx="1905000" cy="457200"/>
          </a:xfrm>
        </p:spPr>
        <p:txBody>
          <a:bodyPr/>
          <a:lstStyle>
            <a:lvl1pPr>
              <a:defRPr/>
            </a:lvl1pPr>
          </a:lstStyle>
          <a:p>
            <a:r>
              <a:rPr lang="en-US"/>
              <a:t>2-&lt;</a:t>
            </a:r>
            <a:fld id="{3D7F715D-3209-482A-ABCD-4F9C0036FCD6}" type="slidenum">
              <a:rPr lang="en-US"/>
              <a:pPr/>
              <a:t>‹#›</a:t>
            </a:fld>
            <a:r>
              <a:rPr lang="en-US"/>
              <a:t>&gt;</a:t>
            </a:r>
          </a:p>
          <a:p>
            <a:endParaRPr lang="en-GB"/>
          </a:p>
        </p:txBody>
      </p:sp>
    </p:spTree>
    <p:extLst>
      <p:ext uri="{BB962C8B-B14F-4D97-AF65-F5344CB8AC3E}">
        <p14:creationId xmlns:p14="http://schemas.microsoft.com/office/powerpoint/2010/main" val="5139913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101600" y="101600"/>
            <a:ext cx="7772400" cy="889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85800" y="1219200"/>
            <a:ext cx="3810000" cy="4953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219200"/>
            <a:ext cx="3810000" cy="2400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3771900"/>
            <a:ext cx="3810000" cy="2400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10"/>
          </p:nvPr>
        </p:nvSpPr>
        <p:spPr>
          <a:xfrm>
            <a:off x="177800" y="6248400"/>
            <a:ext cx="2895600" cy="457200"/>
          </a:xfrm>
        </p:spPr>
        <p:txBody>
          <a:bodyPr/>
          <a:lstStyle>
            <a:lvl1pPr>
              <a:defRPr/>
            </a:lvl1pPr>
          </a:lstStyle>
          <a:p>
            <a:r>
              <a:rPr lang="en-US"/>
              <a:t>Copyright © 2007 Elsevier</a:t>
            </a:r>
            <a:endParaRPr lang="en-GB"/>
          </a:p>
        </p:txBody>
      </p:sp>
      <p:sp>
        <p:nvSpPr>
          <p:cNvPr id="7" name="Slide Number Placeholder 6"/>
          <p:cNvSpPr>
            <a:spLocks noGrp="1"/>
          </p:cNvSpPr>
          <p:nvPr>
            <p:ph type="sldNum" sz="quarter" idx="11"/>
          </p:nvPr>
        </p:nvSpPr>
        <p:spPr>
          <a:xfrm>
            <a:off x="6096000" y="6248400"/>
            <a:ext cx="1905000" cy="457200"/>
          </a:xfrm>
        </p:spPr>
        <p:txBody>
          <a:bodyPr/>
          <a:lstStyle>
            <a:lvl1pPr>
              <a:defRPr/>
            </a:lvl1pPr>
          </a:lstStyle>
          <a:p>
            <a:r>
              <a:rPr lang="en-US"/>
              <a:t>2-&lt;</a:t>
            </a:r>
            <a:fld id="{DD0BCF35-A1C1-47C4-BF2B-8B9B8D4EBCAE}" type="slidenum">
              <a:rPr lang="en-US"/>
              <a:pPr/>
              <a:t>‹#›</a:t>
            </a:fld>
            <a:r>
              <a:rPr lang="en-US"/>
              <a:t>&gt;</a:t>
            </a:r>
          </a:p>
          <a:p>
            <a:endParaRPr lang="en-GB"/>
          </a:p>
        </p:txBody>
      </p:sp>
    </p:spTree>
    <p:extLst>
      <p:ext uri="{BB962C8B-B14F-4D97-AF65-F5344CB8AC3E}">
        <p14:creationId xmlns:p14="http://schemas.microsoft.com/office/powerpoint/2010/main" val="7302445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219200"/>
            <a:ext cx="38100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19200"/>
            <a:ext cx="38100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0"/>
          </p:nvPr>
        </p:nvSpPr>
        <p:spPr/>
        <p:txBody>
          <a:bodyPr/>
          <a:lstStyle>
            <a:lvl1pPr>
              <a:defRPr/>
            </a:lvl1pPr>
          </a:lstStyle>
          <a:p>
            <a:r>
              <a:rPr lang="en-US"/>
              <a:t>Copyright © 2007 Elsevier</a:t>
            </a:r>
            <a:endParaRPr lang="en-GB"/>
          </a:p>
        </p:txBody>
      </p:sp>
      <p:sp>
        <p:nvSpPr>
          <p:cNvPr id="6" name="Slide Number Placeholder 5"/>
          <p:cNvSpPr>
            <a:spLocks noGrp="1"/>
          </p:cNvSpPr>
          <p:nvPr>
            <p:ph type="sldNum" sz="quarter" idx="11"/>
          </p:nvPr>
        </p:nvSpPr>
        <p:spPr/>
        <p:txBody>
          <a:bodyPr/>
          <a:lstStyle>
            <a:lvl1pPr>
              <a:defRPr/>
            </a:lvl1pPr>
          </a:lstStyle>
          <a:p>
            <a:r>
              <a:rPr lang="en-US"/>
              <a:t>2-&lt;</a:t>
            </a:r>
            <a:fld id="{C0FBBB96-A630-4B05-BA47-6FDCC80A2530}" type="slidenum">
              <a:rPr lang="en-US"/>
              <a:pPr/>
              <a:t>‹#›</a:t>
            </a:fld>
            <a:r>
              <a:rPr lang="en-US"/>
              <a:t>&gt;</a:t>
            </a:r>
          </a:p>
          <a:p>
            <a:endParaRPr lang="en-GB"/>
          </a:p>
        </p:txBody>
      </p:sp>
    </p:spTree>
    <p:extLst>
      <p:ext uri="{BB962C8B-B14F-4D97-AF65-F5344CB8AC3E}">
        <p14:creationId xmlns:p14="http://schemas.microsoft.com/office/powerpoint/2010/main" val="32346687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101600" y="101600"/>
            <a:ext cx="7772400" cy="889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219200"/>
            <a:ext cx="3810000" cy="4953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219200"/>
            <a:ext cx="3810000" cy="2400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3771900"/>
            <a:ext cx="3810000" cy="2400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10"/>
          </p:nvPr>
        </p:nvSpPr>
        <p:spPr>
          <a:xfrm>
            <a:off x="177800" y="6248400"/>
            <a:ext cx="2895600" cy="457200"/>
          </a:xfrm>
        </p:spPr>
        <p:txBody>
          <a:bodyPr/>
          <a:lstStyle>
            <a:lvl1pPr>
              <a:defRPr/>
            </a:lvl1pPr>
          </a:lstStyle>
          <a:p>
            <a:r>
              <a:rPr lang="en-US"/>
              <a:t>Copyright © 2007 Elsevier</a:t>
            </a:r>
            <a:endParaRPr lang="en-GB"/>
          </a:p>
        </p:txBody>
      </p:sp>
      <p:sp>
        <p:nvSpPr>
          <p:cNvPr id="7" name="Slide Number Placeholder 6"/>
          <p:cNvSpPr>
            <a:spLocks noGrp="1"/>
          </p:cNvSpPr>
          <p:nvPr>
            <p:ph type="sldNum" sz="quarter" idx="11"/>
          </p:nvPr>
        </p:nvSpPr>
        <p:spPr>
          <a:xfrm>
            <a:off x="6096000" y="6248400"/>
            <a:ext cx="1905000" cy="457200"/>
          </a:xfrm>
        </p:spPr>
        <p:txBody>
          <a:bodyPr/>
          <a:lstStyle>
            <a:lvl1pPr>
              <a:defRPr/>
            </a:lvl1pPr>
          </a:lstStyle>
          <a:p>
            <a:r>
              <a:rPr lang="en-US"/>
              <a:t>2-&lt;</a:t>
            </a:r>
            <a:fld id="{B8D13B05-696B-43F3-A133-03DEFFF24850}" type="slidenum">
              <a:rPr lang="en-US"/>
              <a:pPr/>
              <a:t>‹#›</a:t>
            </a:fld>
            <a:r>
              <a:rPr lang="en-US"/>
              <a:t>&gt;</a:t>
            </a:r>
          </a:p>
          <a:p>
            <a:endParaRPr lang="en-GB"/>
          </a:p>
        </p:txBody>
      </p:sp>
    </p:spTree>
    <p:extLst>
      <p:ext uri="{BB962C8B-B14F-4D97-AF65-F5344CB8AC3E}">
        <p14:creationId xmlns:p14="http://schemas.microsoft.com/office/powerpoint/2010/main" val="27307009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fourObj">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101600" y="101600"/>
            <a:ext cx="7772400" cy="889000"/>
          </a:xfr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685800" y="1219200"/>
            <a:ext cx="3810000" cy="2400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219200"/>
            <a:ext cx="3810000" cy="2400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685800" y="3771900"/>
            <a:ext cx="3810000" cy="2400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8200" y="3771900"/>
            <a:ext cx="3810000" cy="2400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Footer Placeholder 6"/>
          <p:cNvSpPr>
            <a:spLocks noGrp="1"/>
          </p:cNvSpPr>
          <p:nvPr>
            <p:ph type="ftr" sz="quarter" idx="10"/>
          </p:nvPr>
        </p:nvSpPr>
        <p:spPr>
          <a:xfrm>
            <a:off x="177800" y="6248400"/>
            <a:ext cx="2895600" cy="457200"/>
          </a:xfrm>
        </p:spPr>
        <p:txBody>
          <a:bodyPr/>
          <a:lstStyle>
            <a:lvl1pPr>
              <a:defRPr/>
            </a:lvl1pPr>
          </a:lstStyle>
          <a:p>
            <a:r>
              <a:rPr lang="en-US"/>
              <a:t>Copyright © 2007 Elsevier</a:t>
            </a:r>
            <a:endParaRPr lang="en-GB"/>
          </a:p>
        </p:txBody>
      </p:sp>
      <p:sp>
        <p:nvSpPr>
          <p:cNvPr id="8" name="Slide Number Placeholder 7"/>
          <p:cNvSpPr>
            <a:spLocks noGrp="1"/>
          </p:cNvSpPr>
          <p:nvPr>
            <p:ph type="sldNum" sz="quarter" idx="11"/>
          </p:nvPr>
        </p:nvSpPr>
        <p:spPr>
          <a:xfrm>
            <a:off x="6096000" y="6248400"/>
            <a:ext cx="1905000" cy="457200"/>
          </a:xfrm>
        </p:spPr>
        <p:txBody>
          <a:bodyPr/>
          <a:lstStyle>
            <a:lvl1pPr>
              <a:defRPr/>
            </a:lvl1pPr>
          </a:lstStyle>
          <a:p>
            <a:r>
              <a:rPr lang="en-US"/>
              <a:t>2-&lt;</a:t>
            </a:r>
            <a:fld id="{ABE97F21-FF4B-4B80-811E-C7802C99A8A5}" type="slidenum">
              <a:rPr lang="en-US"/>
              <a:pPr/>
              <a:t>‹#›</a:t>
            </a:fld>
            <a:r>
              <a:rPr lang="en-US"/>
              <a:t>&gt;</a:t>
            </a:r>
          </a:p>
          <a:p>
            <a:endParaRPr lang="en-GB"/>
          </a:p>
        </p:txBody>
      </p:sp>
    </p:spTree>
    <p:extLst>
      <p:ext uri="{BB962C8B-B14F-4D97-AF65-F5344CB8AC3E}">
        <p14:creationId xmlns:p14="http://schemas.microsoft.com/office/powerpoint/2010/main" val="27475180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1">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0746080-453C-4BEF-9A1F-F094B996EB79}" type="datetimeFigureOut">
              <a:rPr lang="en-US" smtClean="0"/>
              <a:t>3/29/2014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1B2EFE9-D440-4A3B-858C-5FEDF5DD0E10}" type="slidenum">
              <a:rPr lang="en-US" smtClean="0"/>
              <a:t>‹#›</a:t>
            </a:fld>
            <a:endParaRPr lang="en-US"/>
          </a:p>
        </p:txBody>
      </p:sp>
    </p:spTree>
    <p:extLst>
      <p:ext uri="{BB962C8B-B14F-4D97-AF65-F5344CB8AC3E}">
        <p14:creationId xmlns:p14="http://schemas.microsoft.com/office/powerpoint/2010/main" val="15335001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3" r:id="rId3"/>
    <p:sldLayoutId id="2147483654" r:id="rId4"/>
    <p:sldLayoutId id="2147483655" r:id="rId5"/>
    <p:sldLayoutId id="2147483656" r:id="rId6"/>
    <p:sldLayoutId id="2147483657" r:id="rId7"/>
    <p:sldLayoutId id="2147483658" r:id="rId8"/>
    <p:sldLayoutId id="2147483659" r:id="rId9"/>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slideLayout" Target="../slideLayouts/slideLayout2.xml"/><Relationship Id="rId13" Type="http://schemas.openxmlformats.org/officeDocument/2006/relationships/image" Target="../media/image8.wmf"/><Relationship Id="rId3" Type="http://schemas.openxmlformats.org/officeDocument/2006/relationships/tags" Target="../tags/tag29.xml"/><Relationship Id="rId7" Type="http://schemas.openxmlformats.org/officeDocument/2006/relationships/tags" Target="../tags/tag33.xml"/><Relationship Id="rId12" Type="http://schemas.openxmlformats.org/officeDocument/2006/relationships/oleObject" Target="../embeddings/oleObject8.bin"/><Relationship Id="rId2" Type="http://schemas.openxmlformats.org/officeDocument/2006/relationships/tags" Target="../tags/tag28.xml"/><Relationship Id="rId1" Type="http://schemas.openxmlformats.org/officeDocument/2006/relationships/vmlDrawing" Target="../drawings/vmlDrawing5.vml"/><Relationship Id="rId6" Type="http://schemas.openxmlformats.org/officeDocument/2006/relationships/tags" Target="../tags/tag32.xml"/><Relationship Id="rId11" Type="http://schemas.openxmlformats.org/officeDocument/2006/relationships/image" Target="../media/image7.wmf"/><Relationship Id="rId5" Type="http://schemas.openxmlformats.org/officeDocument/2006/relationships/tags" Target="../tags/tag31.xml"/><Relationship Id="rId10" Type="http://schemas.openxmlformats.org/officeDocument/2006/relationships/oleObject" Target="../embeddings/oleObject7.bin"/><Relationship Id="rId4" Type="http://schemas.openxmlformats.org/officeDocument/2006/relationships/tags" Target="../tags/tag30.xml"/><Relationship Id="rId9" Type="http://schemas.openxmlformats.org/officeDocument/2006/relationships/notesSlide" Target="../notesSlides/notesSlide9.xml"/></Relationships>
</file>

<file path=ppt/slides/_rels/slide100.xml.rels><?xml version="1.0" encoding="UTF-8" standalone="yes"?>
<Relationships xmlns="http://schemas.openxmlformats.org/package/2006/relationships"><Relationship Id="rId8" Type="http://schemas.openxmlformats.org/officeDocument/2006/relationships/notesSlide" Target="../notesSlides/notesSlide99.xml"/><Relationship Id="rId3" Type="http://schemas.openxmlformats.org/officeDocument/2006/relationships/tags" Target="../tags/tag360.xml"/><Relationship Id="rId7" Type="http://schemas.openxmlformats.org/officeDocument/2006/relationships/slideLayout" Target="../slideLayouts/slideLayout2.xml"/><Relationship Id="rId2" Type="http://schemas.openxmlformats.org/officeDocument/2006/relationships/tags" Target="../tags/tag359.xml"/><Relationship Id="rId1" Type="http://schemas.openxmlformats.org/officeDocument/2006/relationships/vmlDrawing" Target="../drawings/vmlDrawing66.vml"/><Relationship Id="rId6" Type="http://schemas.openxmlformats.org/officeDocument/2006/relationships/tags" Target="../tags/tag363.xml"/><Relationship Id="rId5" Type="http://schemas.openxmlformats.org/officeDocument/2006/relationships/tags" Target="../tags/tag362.xml"/><Relationship Id="rId10" Type="http://schemas.openxmlformats.org/officeDocument/2006/relationships/image" Target="../media/image74.wmf"/><Relationship Id="rId4" Type="http://schemas.openxmlformats.org/officeDocument/2006/relationships/tags" Target="../tags/tag361.xml"/><Relationship Id="rId9" Type="http://schemas.openxmlformats.org/officeDocument/2006/relationships/oleObject" Target="../embeddings/oleObject95.bin"/></Relationships>
</file>

<file path=ppt/slides/_rels/slide101.xml.rels><?xml version="1.0" encoding="UTF-8" standalone="yes"?>
<Relationships xmlns="http://schemas.openxmlformats.org/package/2006/relationships"><Relationship Id="rId8" Type="http://schemas.openxmlformats.org/officeDocument/2006/relationships/notesSlide" Target="../notesSlides/notesSlide100.xml"/><Relationship Id="rId3" Type="http://schemas.openxmlformats.org/officeDocument/2006/relationships/tags" Target="../tags/tag365.xml"/><Relationship Id="rId7" Type="http://schemas.openxmlformats.org/officeDocument/2006/relationships/slideLayout" Target="../slideLayouts/slideLayout2.xml"/><Relationship Id="rId2" Type="http://schemas.openxmlformats.org/officeDocument/2006/relationships/tags" Target="../tags/tag364.xml"/><Relationship Id="rId1" Type="http://schemas.openxmlformats.org/officeDocument/2006/relationships/vmlDrawing" Target="../drawings/vmlDrawing67.vml"/><Relationship Id="rId6" Type="http://schemas.openxmlformats.org/officeDocument/2006/relationships/tags" Target="../tags/tag368.xml"/><Relationship Id="rId5" Type="http://schemas.openxmlformats.org/officeDocument/2006/relationships/tags" Target="../tags/tag367.xml"/><Relationship Id="rId10" Type="http://schemas.openxmlformats.org/officeDocument/2006/relationships/image" Target="../media/image74.wmf"/><Relationship Id="rId4" Type="http://schemas.openxmlformats.org/officeDocument/2006/relationships/tags" Target="../tags/tag366.xml"/><Relationship Id="rId9" Type="http://schemas.openxmlformats.org/officeDocument/2006/relationships/oleObject" Target="../embeddings/oleObject96.bin"/></Relationships>
</file>

<file path=ppt/slides/_rels/slide102.xml.rels><?xml version="1.0" encoding="UTF-8" standalone="yes"?>
<Relationships xmlns="http://schemas.openxmlformats.org/package/2006/relationships"><Relationship Id="rId8" Type="http://schemas.openxmlformats.org/officeDocument/2006/relationships/notesSlide" Target="../notesSlides/notesSlide101.xml"/><Relationship Id="rId3" Type="http://schemas.openxmlformats.org/officeDocument/2006/relationships/tags" Target="../tags/tag370.xml"/><Relationship Id="rId7" Type="http://schemas.openxmlformats.org/officeDocument/2006/relationships/slideLayout" Target="../slideLayouts/slideLayout2.xml"/><Relationship Id="rId2" Type="http://schemas.openxmlformats.org/officeDocument/2006/relationships/tags" Target="../tags/tag369.xml"/><Relationship Id="rId1" Type="http://schemas.openxmlformats.org/officeDocument/2006/relationships/vmlDrawing" Target="../drawings/vmlDrawing68.vml"/><Relationship Id="rId6" Type="http://schemas.openxmlformats.org/officeDocument/2006/relationships/tags" Target="../tags/tag373.xml"/><Relationship Id="rId5" Type="http://schemas.openxmlformats.org/officeDocument/2006/relationships/tags" Target="../tags/tag372.xml"/><Relationship Id="rId10" Type="http://schemas.openxmlformats.org/officeDocument/2006/relationships/image" Target="../media/image75.wmf"/><Relationship Id="rId4" Type="http://schemas.openxmlformats.org/officeDocument/2006/relationships/tags" Target="../tags/tag371.xml"/><Relationship Id="rId9" Type="http://schemas.openxmlformats.org/officeDocument/2006/relationships/oleObject" Target="../embeddings/oleObject97.bin"/></Relationships>
</file>

<file path=ppt/slides/_rels/slide103.xml.rels><?xml version="1.0" encoding="UTF-8" standalone="yes"?>
<Relationships xmlns="http://schemas.openxmlformats.org/package/2006/relationships"><Relationship Id="rId8" Type="http://schemas.openxmlformats.org/officeDocument/2006/relationships/notesSlide" Target="../notesSlides/notesSlide102.xml"/><Relationship Id="rId3" Type="http://schemas.openxmlformats.org/officeDocument/2006/relationships/tags" Target="../tags/tag375.xml"/><Relationship Id="rId7" Type="http://schemas.openxmlformats.org/officeDocument/2006/relationships/slideLayout" Target="../slideLayouts/slideLayout2.xml"/><Relationship Id="rId2" Type="http://schemas.openxmlformats.org/officeDocument/2006/relationships/tags" Target="../tags/tag374.xml"/><Relationship Id="rId1" Type="http://schemas.openxmlformats.org/officeDocument/2006/relationships/vmlDrawing" Target="../drawings/vmlDrawing69.vml"/><Relationship Id="rId6" Type="http://schemas.openxmlformats.org/officeDocument/2006/relationships/tags" Target="../tags/tag378.xml"/><Relationship Id="rId5" Type="http://schemas.openxmlformats.org/officeDocument/2006/relationships/tags" Target="../tags/tag377.xml"/><Relationship Id="rId10" Type="http://schemas.openxmlformats.org/officeDocument/2006/relationships/image" Target="../media/image75.wmf"/><Relationship Id="rId4" Type="http://schemas.openxmlformats.org/officeDocument/2006/relationships/tags" Target="../tags/tag376.xml"/><Relationship Id="rId9" Type="http://schemas.openxmlformats.org/officeDocument/2006/relationships/oleObject" Target="../embeddings/oleObject98.bin"/></Relationships>
</file>

<file path=ppt/slides/_rels/slide11.xml.rels><?xml version="1.0" encoding="UTF-8" standalone="yes"?>
<Relationships xmlns="http://schemas.openxmlformats.org/package/2006/relationships"><Relationship Id="rId8" Type="http://schemas.openxmlformats.org/officeDocument/2006/relationships/oleObject" Target="../embeddings/oleObject9.bin"/><Relationship Id="rId3" Type="http://schemas.openxmlformats.org/officeDocument/2006/relationships/tags" Target="../tags/tag35.xml"/><Relationship Id="rId7" Type="http://schemas.openxmlformats.org/officeDocument/2006/relationships/notesSlide" Target="../notesSlides/notesSlide10.xml"/><Relationship Id="rId2" Type="http://schemas.openxmlformats.org/officeDocument/2006/relationships/tags" Target="../tags/tag34.xml"/><Relationship Id="rId1" Type="http://schemas.openxmlformats.org/officeDocument/2006/relationships/vmlDrawing" Target="../drawings/vmlDrawing6.vml"/><Relationship Id="rId6" Type="http://schemas.openxmlformats.org/officeDocument/2006/relationships/slideLayout" Target="../slideLayouts/slideLayout2.xml"/><Relationship Id="rId11" Type="http://schemas.openxmlformats.org/officeDocument/2006/relationships/image" Target="../media/image10.wmf"/><Relationship Id="rId5" Type="http://schemas.openxmlformats.org/officeDocument/2006/relationships/tags" Target="../tags/tag37.xml"/><Relationship Id="rId10" Type="http://schemas.openxmlformats.org/officeDocument/2006/relationships/oleObject" Target="../embeddings/oleObject10.bin"/><Relationship Id="rId4" Type="http://schemas.openxmlformats.org/officeDocument/2006/relationships/tags" Target="../tags/tag36.xml"/><Relationship Id="rId9" Type="http://schemas.openxmlformats.org/officeDocument/2006/relationships/image" Target="../media/image9.emf"/></Relationships>
</file>

<file path=ppt/slides/_rels/slide12.xml.rels><?xml version="1.0" encoding="UTF-8" standalone="yes"?>
<Relationships xmlns="http://schemas.openxmlformats.org/package/2006/relationships"><Relationship Id="rId8" Type="http://schemas.openxmlformats.org/officeDocument/2006/relationships/notesSlide" Target="../notesSlides/notesSlide11.xml"/><Relationship Id="rId3" Type="http://schemas.openxmlformats.org/officeDocument/2006/relationships/tags" Target="../tags/tag39.xml"/><Relationship Id="rId7" Type="http://schemas.openxmlformats.org/officeDocument/2006/relationships/slideLayout" Target="../slideLayouts/slideLayout2.xml"/><Relationship Id="rId12" Type="http://schemas.openxmlformats.org/officeDocument/2006/relationships/image" Target="../media/image10.wmf"/><Relationship Id="rId2" Type="http://schemas.openxmlformats.org/officeDocument/2006/relationships/tags" Target="../tags/tag38.xml"/><Relationship Id="rId1" Type="http://schemas.openxmlformats.org/officeDocument/2006/relationships/vmlDrawing" Target="../drawings/vmlDrawing7.vml"/><Relationship Id="rId6" Type="http://schemas.openxmlformats.org/officeDocument/2006/relationships/tags" Target="../tags/tag42.xml"/><Relationship Id="rId11" Type="http://schemas.openxmlformats.org/officeDocument/2006/relationships/oleObject" Target="../embeddings/oleObject12.bin"/><Relationship Id="rId5" Type="http://schemas.openxmlformats.org/officeDocument/2006/relationships/tags" Target="../tags/tag41.xml"/><Relationship Id="rId10" Type="http://schemas.openxmlformats.org/officeDocument/2006/relationships/image" Target="../media/image11.emf"/><Relationship Id="rId4" Type="http://schemas.openxmlformats.org/officeDocument/2006/relationships/tags" Target="../tags/tag40.xml"/><Relationship Id="rId9" Type="http://schemas.openxmlformats.org/officeDocument/2006/relationships/oleObject" Target="../embeddings/oleObject11.bin"/></Relationships>
</file>

<file path=ppt/slides/_rels/slide13.xml.rels><?xml version="1.0" encoding="UTF-8" standalone="yes"?>
<Relationships xmlns="http://schemas.openxmlformats.org/package/2006/relationships"><Relationship Id="rId3" Type="http://schemas.openxmlformats.org/officeDocument/2006/relationships/tags" Target="../tags/tag44.xml"/><Relationship Id="rId7" Type="http://schemas.openxmlformats.org/officeDocument/2006/relationships/image" Target="../media/image12.wmf"/><Relationship Id="rId2" Type="http://schemas.openxmlformats.org/officeDocument/2006/relationships/tags" Target="../tags/tag43.xml"/><Relationship Id="rId1" Type="http://schemas.openxmlformats.org/officeDocument/2006/relationships/vmlDrawing" Target="../drawings/vmlDrawing8.vml"/><Relationship Id="rId6" Type="http://schemas.openxmlformats.org/officeDocument/2006/relationships/oleObject" Target="../embeddings/oleObject13.bin"/><Relationship Id="rId5" Type="http://schemas.openxmlformats.org/officeDocument/2006/relationships/notesSlide" Target="../notesSlides/notesSlide12.xml"/><Relationship Id="rId4"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oleObject" Target="../embeddings/oleObject14.bin"/><Relationship Id="rId3" Type="http://schemas.openxmlformats.org/officeDocument/2006/relationships/tags" Target="../tags/tag46.xml"/><Relationship Id="rId7" Type="http://schemas.openxmlformats.org/officeDocument/2006/relationships/notesSlide" Target="../notesSlides/notesSlide13.xml"/><Relationship Id="rId2" Type="http://schemas.openxmlformats.org/officeDocument/2006/relationships/tags" Target="../tags/tag45.xml"/><Relationship Id="rId1" Type="http://schemas.openxmlformats.org/officeDocument/2006/relationships/vmlDrawing" Target="../drawings/vmlDrawing9.vml"/><Relationship Id="rId6" Type="http://schemas.openxmlformats.org/officeDocument/2006/relationships/slideLayout" Target="../slideLayouts/slideLayout2.xml"/><Relationship Id="rId5" Type="http://schemas.openxmlformats.org/officeDocument/2006/relationships/tags" Target="../tags/tag48.xml"/><Relationship Id="rId4" Type="http://schemas.openxmlformats.org/officeDocument/2006/relationships/tags" Target="../tags/tag47.xml"/><Relationship Id="rId9" Type="http://schemas.openxmlformats.org/officeDocument/2006/relationships/image" Target="../media/image13.wmf"/></Relationships>
</file>

<file path=ppt/slides/_rels/slide15.xml.rels><?xml version="1.0" encoding="UTF-8" standalone="yes"?>
<Relationships xmlns="http://schemas.openxmlformats.org/package/2006/relationships"><Relationship Id="rId8" Type="http://schemas.openxmlformats.org/officeDocument/2006/relationships/oleObject" Target="../embeddings/oleObject15.bin"/><Relationship Id="rId13" Type="http://schemas.openxmlformats.org/officeDocument/2006/relationships/image" Target="../media/image16.emf"/><Relationship Id="rId3" Type="http://schemas.openxmlformats.org/officeDocument/2006/relationships/tags" Target="../tags/tag50.xml"/><Relationship Id="rId7" Type="http://schemas.openxmlformats.org/officeDocument/2006/relationships/notesSlide" Target="../notesSlides/notesSlide14.xml"/><Relationship Id="rId12" Type="http://schemas.openxmlformats.org/officeDocument/2006/relationships/oleObject" Target="../embeddings/oleObject17.bin"/><Relationship Id="rId2" Type="http://schemas.openxmlformats.org/officeDocument/2006/relationships/tags" Target="../tags/tag49.xml"/><Relationship Id="rId1" Type="http://schemas.openxmlformats.org/officeDocument/2006/relationships/vmlDrawing" Target="../drawings/vmlDrawing10.vml"/><Relationship Id="rId6" Type="http://schemas.openxmlformats.org/officeDocument/2006/relationships/slideLayout" Target="../slideLayouts/slideLayout2.xml"/><Relationship Id="rId11" Type="http://schemas.openxmlformats.org/officeDocument/2006/relationships/image" Target="../media/image15.wmf"/><Relationship Id="rId5" Type="http://schemas.openxmlformats.org/officeDocument/2006/relationships/tags" Target="../tags/tag52.xml"/><Relationship Id="rId10" Type="http://schemas.openxmlformats.org/officeDocument/2006/relationships/oleObject" Target="../embeddings/oleObject16.bin"/><Relationship Id="rId4" Type="http://schemas.openxmlformats.org/officeDocument/2006/relationships/tags" Target="../tags/tag51.xml"/><Relationship Id="rId9" Type="http://schemas.openxmlformats.org/officeDocument/2006/relationships/image" Target="../media/image14.wmf"/></Relationships>
</file>

<file path=ppt/slides/_rels/slide16.xml.rels><?xml version="1.0" encoding="UTF-8" standalone="yes"?>
<Relationships xmlns="http://schemas.openxmlformats.org/package/2006/relationships"><Relationship Id="rId8" Type="http://schemas.openxmlformats.org/officeDocument/2006/relationships/oleObject" Target="../embeddings/oleObject18.bin"/><Relationship Id="rId13" Type="http://schemas.openxmlformats.org/officeDocument/2006/relationships/image" Target="../media/image17.wmf"/><Relationship Id="rId3" Type="http://schemas.openxmlformats.org/officeDocument/2006/relationships/tags" Target="../tags/tag54.xml"/><Relationship Id="rId7" Type="http://schemas.openxmlformats.org/officeDocument/2006/relationships/notesSlide" Target="../notesSlides/notesSlide15.xml"/><Relationship Id="rId12" Type="http://schemas.openxmlformats.org/officeDocument/2006/relationships/oleObject" Target="../embeddings/oleObject20.bin"/><Relationship Id="rId2" Type="http://schemas.openxmlformats.org/officeDocument/2006/relationships/tags" Target="../tags/tag53.xml"/><Relationship Id="rId1" Type="http://schemas.openxmlformats.org/officeDocument/2006/relationships/vmlDrawing" Target="../drawings/vmlDrawing11.vml"/><Relationship Id="rId6" Type="http://schemas.openxmlformats.org/officeDocument/2006/relationships/slideLayout" Target="../slideLayouts/slideLayout2.xml"/><Relationship Id="rId11" Type="http://schemas.openxmlformats.org/officeDocument/2006/relationships/image" Target="../media/image15.wmf"/><Relationship Id="rId5" Type="http://schemas.openxmlformats.org/officeDocument/2006/relationships/tags" Target="../tags/tag56.xml"/><Relationship Id="rId10" Type="http://schemas.openxmlformats.org/officeDocument/2006/relationships/oleObject" Target="../embeddings/oleObject19.bin"/><Relationship Id="rId4" Type="http://schemas.openxmlformats.org/officeDocument/2006/relationships/tags" Target="../tags/tag55.xml"/><Relationship Id="rId9" Type="http://schemas.openxmlformats.org/officeDocument/2006/relationships/image" Target="../media/image14.wmf"/></Relationships>
</file>

<file path=ppt/slides/_rels/slide17.xml.rels><?xml version="1.0" encoding="UTF-8" standalone="yes"?>
<Relationships xmlns="http://schemas.openxmlformats.org/package/2006/relationships"><Relationship Id="rId8" Type="http://schemas.openxmlformats.org/officeDocument/2006/relationships/image" Target="../media/image18.emf"/><Relationship Id="rId3" Type="http://schemas.openxmlformats.org/officeDocument/2006/relationships/tags" Target="../tags/tag58.xml"/><Relationship Id="rId7" Type="http://schemas.openxmlformats.org/officeDocument/2006/relationships/oleObject" Target="../embeddings/oleObject21.bin"/><Relationship Id="rId2" Type="http://schemas.openxmlformats.org/officeDocument/2006/relationships/tags" Target="../tags/tag57.xml"/><Relationship Id="rId1" Type="http://schemas.openxmlformats.org/officeDocument/2006/relationships/vmlDrawing" Target="../drawings/vmlDrawing12.vml"/><Relationship Id="rId6" Type="http://schemas.openxmlformats.org/officeDocument/2006/relationships/notesSlide" Target="../notesSlides/notesSlide16.xml"/><Relationship Id="rId5" Type="http://schemas.openxmlformats.org/officeDocument/2006/relationships/slideLayout" Target="../slideLayouts/slideLayout2.xml"/><Relationship Id="rId4" Type="http://schemas.openxmlformats.org/officeDocument/2006/relationships/tags" Target="../tags/tag59.xml"/></Relationships>
</file>

<file path=ppt/slides/_rels/slide18.xml.rels><?xml version="1.0" encoding="UTF-8" standalone="yes"?>
<Relationships xmlns="http://schemas.openxmlformats.org/package/2006/relationships"><Relationship Id="rId8" Type="http://schemas.openxmlformats.org/officeDocument/2006/relationships/oleObject" Target="../embeddings/oleObject22.bin"/><Relationship Id="rId3" Type="http://schemas.openxmlformats.org/officeDocument/2006/relationships/tags" Target="../tags/tag61.xml"/><Relationship Id="rId7" Type="http://schemas.openxmlformats.org/officeDocument/2006/relationships/notesSlide" Target="../notesSlides/notesSlide17.xml"/><Relationship Id="rId2" Type="http://schemas.openxmlformats.org/officeDocument/2006/relationships/tags" Target="../tags/tag60.xml"/><Relationship Id="rId1" Type="http://schemas.openxmlformats.org/officeDocument/2006/relationships/vmlDrawing" Target="../drawings/vmlDrawing13.vml"/><Relationship Id="rId6" Type="http://schemas.openxmlformats.org/officeDocument/2006/relationships/slideLayout" Target="../slideLayouts/slideLayout2.xml"/><Relationship Id="rId5" Type="http://schemas.openxmlformats.org/officeDocument/2006/relationships/tags" Target="../tags/tag63.xml"/><Relationship Id="rId4" Type="http://schemas.openxmlformats.org/officeDocument/2006/relationships/tags" Target="../tags/tag62.xml"/><Relationship Id="rId9" Type="http://schemas.openxmlformats.org/officeDocument/2006/relationships/image" Target="../media/image19.wmf"/></Relationships>
</file>

<file path=ppt/slides/_rels/slide19.xml.rels><?xml version="1.0" encoding="UTF-8" standalone="yes"?>
<Relationships xmlns="http://schemas.openxmlformats.org/package/2006/relationships"><Relationship Id="rId8" Type="http://schemas.openxmlformats.org/officeDocument/2006/relationships/image" Target="../media/image15.wmf"/><Relationship Id="rId3" Type="http://schemas.openxmlformats.org/officeDocument/2006/relationships/tags" Target="../tags/tag65.xml"/><Relationship Id="rId7" Type="http://schemas.openxmlformats.org/officeDocument/2006/relationships/oleObject" Target="../embeddings/oleObject23.bin"/><Relationship Id="rId12" Type="http://schemas.openxmlformats.org/officeDocument/2006/relationships/image" Target="../media/image21.wmf"/><Relationship Id="rId2" Type="http://schemas.openxmlformats.org/officeDocument/2006/relationships/tags" Target="../tags/tag64.xml"/><Relationship Id="rId1" Type="http://schemas.openxmlformats.org/officeDocument/2006/relationships/vmlDrawing" Target="../drawings/vmlDrawing14.vml"/><Relationship Id="rId6" Type="http://schemas.openxmlformats.org/officeDocument/2006/relationships/notesSlide" Target="../notesSlides/notesSlide18.xml"/><Relationship Id="rId11" Type="http://schemas.openxmlformats.org/officeDocument/2006/relationships/oleObject" Target="../embeddings/oleObject25.bin"/><Relationship Id="rId5" Type="http://schemas.openxmlformats.org/officeDocument/2006/relationships/slideLayout" Target="../slideLayouts/slideLayout2.xml"/><Relationship Id="rId10" Type="http://schemas.openxmlformats.org/officeDocument/2006/relationships/image" Target="../media/image20.wmf"/><Relationship Id="rId4" Type="http://schemas.openxmlformats.org/officeDocument/2006/relationships/tags" Target="../tags/tag66.xml"/><Relationship Id="rId9" Type="http://schemas.openxmlformats.org/officeDocument/2006/relationships/oleObject" Target="../embeddings/oleObject24.bin"/></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1.xml"/><Relationship Id="rId4" Type="http://schemas.openxmlformats.org/officeDocument/2006/relationships/image" Target="../media/image2.jpg"/></Relationships>
</file>

<file path=ppt/slides/_rels/slide20.xml.rels><?xml version="1.0" encoding="UTF-8" standalone="yes"?>
<Relationships xmlns="http://schemas.openxmlformats.org/package/2006/relationships"><Relationship Id="rId8" Type="http://schemas.openxmlformats.org/officeDocument/2006/relationships/image" Target="../media/image22.wmf"/><Relationship Id="rId3" Type="http://schemas.openxmlformats.org/officeDocument/2006/relationships/tags" Target="../tags/tag68.xml"/><Relationship Id="rId7" Type="http://schemas.openxmlformats.org/officeDocument/2006/relationships/oleObject" Target="../embeddings/oleObject26.bin"/><Relationship Id="rId12" Type="http://schemas.openxmlformats.org/officeDocument/2006/relationships/image" Target="../media/image20.wmf"/><Relationship Id="rId2" Type="http://schemas.openxmlformats.org/officeDocument/2006/relationships/tags" Target="../tags/tag67.xml"/><Relationship Id="rId1" Type="http://schemas.openxmlformats.org/officeDocument/2006/relationships/vmlDrawing" Target="../drawings/vmlDrawing15.vml"/><Relationship Id="rId6" Type="http://schemas.openxmlformats.org/officeDocument/2006/relationships/notesSlide" Target="../notesSlides/notesSlide19.xml"/><Relationship Id="rId11" Type="http://schemas.openxmlformats.org/officeDocument/2006/relationships/oleObject" Target="../embeddings/oleObject28.bin"/><Relationship Id="rId5" Type="http://schemas.openxmlformats.org/officeDocument/2006/relationships/slideLayout" Target="../slideLayouts/slideLayout2.xml"/><Relationship Id="rId10" Type="http://schemas.openxmlformats.org/officeDocument/2006/relationships/image" Target="../media/image15.wmf"/><Relationship Id="rId4" Type="http://schemas.openxmlformats.org/officeDocument/2006/relationships/tags" Target="../tags/tag69.xml"/><Relationship Id="rId9" Type="http://schemas.openxmlformats.org/officeDocument/2006/relationships/oleObject" Target="../embeddings/oleObject27.bin"/></Relationships>
</file>

<file path=ppt/slides/_rels/slide21.xml.rels><?xml version="1.0" encoding="UTF-8" standalone="yes"?>
<Relationships xmlns="http://schemas.openxmlformats.org/package/2006/relationships"><Relationship Id="rId8" Type="http://schemas.openxmlformats.org/officeDocument/2006/relationships/image" Target="../media/image23.wmf"/><Relationship Id="rId3" Type="http://schemas.openxmlformats.org/officeDocument/2006/relationships/tags" Target="../tags/tag71.xml"/><Relationship Id="rId7" Type="http://schemas.openxmlformats.org/officeDocument/2006/relationships/oleObject" Target="../embeddings/oleObject29.bin"/><Relationship Id="rId2" Type="http://schemas.openxmlformats.org/officeDocument/2006/relationships/tags" Target="../tags/tag70.xml"/><Relationship Id="rId1" Type="http://schemas.openxmlformats.org/officeDocument/2006/relationships/vmlDrawing" Target="../drawings/vmlDrawing16.vml"/><Relationship Id="rId6" Type="http://schemas.openxmlformats.org/officeDocument/2006/relationships/notesSlide" Target="../notesSlides/notesSlide20.xml"/><Relationship Id="rId5" Type="http://schemas.openxmlformats.org/officeDocument/2006/relationships/slideLayout" Target="../slideLayouts/slideLayout2.xml"/><Relationship Id="rId10" Type="http://schemas.openxmlformats.org/officeDocument/2006/relationships/image" Target="../media/image24.wmf"/><Relationship Id="rId4" Type="http://schemas.openxmlformats.org/officeDocument/2006/relationships/tags" Target="../tags/tag72.xml"/><Relationship Id="rId9" Type="http://schemas.openxmlformats.org/officeDocument/2006/relationships/oleObject" Target="../embeddings/oleObject30.bin"/></Relationships>
</file>

<file path=ppt/slides/_rels/slide22.xml.rels><?xml version="1.0" encoding="UTF-8" standalone="yes"?>
<Relationships xmlns="http://schemas.openxmlformats.org/package/2006/relationships"><Relationship Id="rId8" Type="http://schemas.openxmlformats.org/officeDocument/2006/relationships/image" Target="../media/image25.emf"/><Relationship Id="rId3" Type="http://schemas.openxmlformats.org/officeDocument/2006/relationships/tags" Target="../tags/tag74.xml"/><Relationship Id="rId7" Type="http://schemas.openxmlformats.org/officeDocument/2006/relationships/oleObject" Target="../embeddings/oleObject31.bin"/><Relationship Id="rId2" Type="http://schemas.openxmlformats.org/officeDocument/2006/relationships/tags" Target="../tags/tag73.xml"/><Relationship Id="rId1" Type="http://schemas.openxmlformats.org/officeDocument/2006/relationships/vmlDrawing" Target="../drawings/vmlDrawing17.vml"/><Relationship Id="rId6" Type="http://schemas.openxmlformats.org/officeDocument/2006/relationships/notesSlide" Target="../notesSlides/notesSlide21.xml"/><Relationship Id="rId5" Type="http://schemas.openxmlformats.org/officeDocument/2006/relationships/slideLayout" Target="../slideLayouts/slideLayout2.xml"/><Relationship Id="rId4" Type="http://schemas.openxmlformats.org/officeDocument/2006/relationships/tags" Target="../tags/tag75.xml"/></Relationships>
</file>

<file path=ppt/slides/_rels/slide23.xml.rels><?xml version="1.0" encoding="UTF-8" standalone="yes"?>
<Relationships xmlns="http://schemas.openxmlformats.org/package/2006/relationships"><Relationship Id="rId8" Type="http://schemas.openxmlformats.org/officeDocument/2006/relationships/image" Target="../media/image26.wmf"/><Relationship Id="rId3" Type="http://schemas.openxmlformats.org/officeDocument/2006/relationships/tags" Target="../tags/tag77.xml"/><Relationship Id="rId7" Type="http://schemas.openxmlformats.org/officeDocument/2006/relationships/oleObject" Target="../embeddings/oleObject32.bin"/><Relationship Id="rId2" Type="http://schemas.openxmlformats.org/officeDocument/2006/relationships/tags" Target="../tags/tag76.xml"/><Relationship Id="rId1" Type="http://schemas.openxmlformats.org/officeDocument/2006/relationships/vmlDrawing" Target="../drawings/vmlDrawing18.vml"/><Relationship Id="rId6" Type="http://schemas.openxmlformats.org/officeDocument/2006/relationships/notesSlide" Target="../notesSlides/notesSlide22.xml"/><Relationship Id="rId5" Type="http://schemas.openxmlformats.org/officeDocument/2006/relationships/slideLayout" Target="../slideLayouts/slideLayout2.xml"/><Relationship Id="rId4" Type="http://schemas.openxmlformats.org/officeDocument/2006/relationships/tags" Target="../tags/tag78.xm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0.xml"/><Relationship Id="rId1" Type="http://schemas.openxmlformats.org/officeDocument/2006/relationships/tags" Target="../tags/tag79.xml"/><Relationship Id="rId4" Type="http://schemas.openxmlformats.org/officeDocument/2006/relationships/notesSlide" Target="../notesSlides/notesSlide23.xml"/></Relationships>
</file>

<file path=ppt/slides/_rels/slide25.xml.rels><?xml version="1.0" encoding="UTF-8" standalone="yes"?>
<Relationships xmlns="http://schemas.openxmlformats.org/package/2006/relationships"><Relationship Id="rId8" Type="http://schemas.openxmlformats.org/officeDocument/2006/relationships/image" Target="../media/image27.wmf"/><Relationship Id="rId3" Type="http://schemas.openxmlformats.org/officeDocument/2006/relationships/tags" Target="../tags/tag82.xml"/><Relationship Id="rId7" Type="http://schemas.openxmlformats.org/officeDocument/2006/relationships/oleObject" Target="../embeddings/oleObject33.bin"/><Relationship Id="rId2" Type="http://schemas.openxmlformats.org/officeDocument/2006/relationships/tags" Target="../tags/tag81.xml"/><Relationship Id="rId1" Type="http://schemas.openxmlformats.org/officeDocument/2006/relationships/vmlDrawing" Target="../drawings/vmlDrawing19.vml"/><Relationship Id="rId6" Type="http://schemas.openxmlformats.org/officeDocument/2006/relationships/notesSlide" Target="../notesSlides/notesSlide24.xml"/><Relationship Id="rId5" Type="http://schemas.openxmlformats.org/officeDocument/2006/relationships/slideLayout" Target="../slideLayouts/slideLayout2.xml"/><Relationship Id="rId4" Type="http://schemas.openxmlformats.org/officeDocument/2006/relationships/tags" Target="../tags/tag83.xml"/></Relationships>
</file>

<file path=ppt/slides/_rels/slide26.xml.rels><?xml version="1.0" encoding="UTF-8" standalone="yes"?>
<Relationships xmlns="http://schemas.openxmlformats.org/package/2006/relationships"><Relationship Id="rId8" Type="http://schemas.openxmlformats.org/officeDocument/2006/relationships/image" Target="../media/image28.wmf"/><Relationship Id="rId3" Type="http://schemas.openxmlformats.org/officeDocument/2006/relationships/tags" Target="../tags/tag85.xml"/><Relationship Id="rId7" Type="http://schemas.openxmlformats.org/officeDocument/2006/relationships/oleObject" Target="../embeddings/oleObject34.bin"/><Relationship Id="rId2" Type="http://schemas.openxmlformats.org/officeDocument/2006/relationships/tags" Target="../tags/tag84.xml"/><Relationship Id="rId1" Type="http://schemas.openxmlformats.org/officeDocument/2006/relationships/vmlDrawing" Target="../drawings/vmlDrawing20.vml"/><Relationship Id="rId6" Type="http://schemas.openxmlformats.org/officeDocument/2006/relationships/notesSlide" Target="../notesSlides/notesSlide25.xml"/><Relationship Id="rId5" Type="http://schemas.openxmlformats.org/officeDocument/2006/relationships/slideLayout" Target="../slideLayouts/slideLayout2.xml"/><Relationship Id="rId4" Type="http://schemas.openxmlformats.org/officeDocument/2006/relationships/tags" Target="../tags/tag86.xml"/></Relationships>
</file>

<file path=ppt/slides/_rels/slide27.xml.rels><?xml version="1.0" encoding="UTF-8" standalone="yes"?>
<Relationships xmlns="http://schemas.openxmlformats.org/package/2006/relationships"><Relationship Id="rId8" Type="http://schemas.openxmlformats.org/officeDocument/2006/relationships/oleObject" Target="../embeddings/oleObject35.bin"/><Relationship Id="rId3" Type="http://schemas.openxmlformats.org/officeDocument/2006/relationships/tags" Target="../tags/tag88.xml"/><Relationship Id="rId7" Type="http://schemas.openxmlformats.org/officeDocument/2006/relationships/notesSlide" Target="../notesSlides/notesSlide26.xml"/><Relationship Id="rId2" Type="http://schemas.openxmlformats.org/officeDocument/2006/relationships/tags" Target="../tags/tag87.xml"/><Relationship Id="rId1" Type="http://schemas.openxmlformats.org/officeDocument/2006/relationships/vmlDrawing" Target="../drawings/vmlDrawing21.vml"/><Relationship Id="rId6" Type="http://schemas.openxmlformats.org/officeDocument/2006/relationships/slideLayout" Target="../slideLayouts/slideLayout2.xml"/><Relationship Id="rId11" Type="http://schemas.openxmlformats.org/officeDocument/2006/relationships/image" Target="../media/image30.wmf"/><Relationship Id="rId5" Type="http://schemas.openxmlformats.org/officeDocument/2006/relationships/tags" Target="../tags/tag90.xml"/><Relationship Id="rId10" Type="http://schemas.openxmlformats.org/officeDocument/2006/relationships/oleObject" Target="../embeddings/oleObject36.bin"/><Relationship Id="rId4" Type="http://schemas.openxmlformats.org/officeDocument/2006/relationships/tags" Target="../tags/tag89.xml"/><Relationship Id="rId9" Type="http://schemas.openxmlformats.org/officeDocument/2006/relationships/image" Target="../media/image29.wmf"/></Relationships>
</file>

<file path=ppt/slides/_rels/slide28.xml.rels><?xml version="1.0" encoding="UTF-8" standalone="yes"?>
<Relationships xmlns="http://schemas.openxmlformats.org/package/2006/relationships"><Relationship Id="rId8" Type="http://schemas.openxmlformats.org/officeDocument/2006/relationships/oleObject" Target="../embeddings/oleObject37.bin"/><Relationship Id="rId3" Type="http://schemas.openxmlformats.org/officeDocument/2006/relationships/tags" Target="../tags/tag92.xml"/><Relationship Id="rId7" Type="http://schemas.openxmlformats.org/officeDocument/2006/relationships/notesSlide" Target="../notesSlides/notesSlide27.xml"/><Relationship Id="rId2" Type="http://schemas.openxmlformats.org/officeDocument/2006/relationships/tags" Target="../tags/tag91.xml"/><Relationship Id="rId1" Type="http://schemas.openxmlformats.org/officeDocument/2006/relationships/vmlDrawing" Target="../drawings/vmlDrawing22.vml"/><Relationship Id="rId6" Type="http://schemas.openxmlformats.org/officeDocument/2006/relationships/slideLayout" Target="../slideLayouts/slideLayout2.xml"/><Relationship Id="rId11" Type="http://schemas.openxmlformats.org/officeDocument/2006/relationships/image" Target="../media/image31.wmf"/><Relationship Id="rId5" Type="http://schemas.openxmlformats.org/officeDocument/2006/relationships/tags" Target="../tags/tag94.xml"/><Relationship Id="rId10" Type="http://schemas.openxmlformats.org/officeDocument/2006/relationships/oleObject" Target="../embeddings/oleObject38.bin"/><Relationship Id="rId4" Type="http://schemas.openxmlformats.org/officeDocument/2006/relationships/tags" Target="../tags/tag93.xml"/><Relationship Id="rId9" Type="http://schemas.openxmlformats.org/officeDocument/2006/relationships/image" Target="../media/image30.wmf"/></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6.xml"/><Relationship Id="rId1" Type="http://schemas.openxmlformats.org/officeDocument/2006/relationships/tags" Target="../tags/tag95.xml"/><Relationship Id="rId4"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30.xml.rels><?xml version="1.0" encoding="UTF-8" standalone="yes"?>
<Relationships xmlns="http://schemas.openxmlformats.org/package/2006/relationships"><Relationship Id="rId8" Type="http://schemas.openxmlformats.org/officeDocument/2006/relationships/notesSlide" Target="../notesSlides/notesSlide29.xml"/><Relationship Id="rId13" Type="http://schemas.openxmlformats.org/officeDocument/2006/relationships/oleObject" Target="../embeddings/oleObject41.bin"/><Relationship Id="rId3" Type="http://schemas.openxmlformats.org/officeDocument/2006/relationships/tags" Target="../tags/tag98.xml"/><Relationship Id="rId7" Type="http://schemas.openxmlformats.org/officeDocument/2006/relationships/slideLayout" Target="../slideLayouts/slideLayout2.xml"/><Relationship Id="rId12" Type="http://schemas.openxmlformats.org/officeDocument/2006/relationships/image" Target="../media/image33.wmf"/><Relationship Id="rId2" Type="http://schemas.openxmlformats.org/officeDocument/2006/relationships/tags" Target="../tags/tag97.xml"/><Relationship Id="rId1" Type="http://schemas.openxmlformats.org/officeDocument/2006/relationships/vmlDrawing" Target="../drawings/vmlDrawing23.vml"/><Relationship Id="rId6" Type="http://schemas.openxmlformats.org/officeDocument/2006/relationships/tags" Target="../tags/tag101.xml"/><Relationship Id="rId11" Type="http://schemas.openxmlformats.org/officeDocument/2006/relationships/oleObject" Target="../embeddings/oleObject40.bin"/><Relationship Id="rId5" Type="http://schemas.openxmlformats.org/officeDocument/2006/relationships/tags" Target="../tags/tag100.xml"/><Relationship Id="rId10" Type="http://schemas.openxmlformats.org/officeDocument/2006/relationships/image" Target="../media/image32.wmf"/><Relationship Id="rId4" Type="http://schemas.openxmlformats.org/officeDocument/2006/relationships/tags" Target="../tags/tag99.xml"/><Relationship Id="rId9" Type="http://schemas.openxmlformats.org/officeDocument/2006/relationships/oleObject" Target="../embeddings/oleObject39.bin"/><Relationship Id="rId14" Type="http://schemas.openxmlformats.org/officeDocument/2006/relationships/image" Target="../media/image34.wmf"/></Relationships>
</file>

<file path=ppt/slides/_rels/slide31.xml.rels><?xml version="1.0" encoding="UTF-8" standalone="yes"?>
<Relationships xmlns="http://schemas.openxmlformats.org/package/2006/relationships"><Relationship Id="rId8" Type="http://schemas.openxmlformats.org/officeDocument/2006/relationships/image" Target="../media/image35.wmf"/><Relationship Id="rId3" Type="http://schemas.openxmlformats.org/officeDocument/2006/relationships/tags" Target="../tags/tag103.xml"/><Relationship Id="rId7" Type="http://schemas.openxmlformats.org/officeDocument/2006/relationships/oleObject" Target="../embeddings/oleObject42.bin"/><Relationship Id="rId2" Type="http://schemas.openxmlformats.org/officeDocument/2006/relationships/tags" Target="../tags/tag102.xml"/><Relationship Id="rId1" Type="http://schemas.openxmlformats.org/officeDocument/2006/relationships/vmlDrawing" Target="../drawings/vmlDrawing24.vml"/><Relationship Id="rId6" Type="http://schemas.openxmlformats.org/officeDocument/2006/relationships/notesSlide" Target="../notesSlides/notesSlide30.xml"/><Relationship Id="rId5" Type="http://schemas.openxmlformats.org/officeDocument/2006/relationships/slideLayout" Target="../slideLayouts/slideLayout2.xml"/><Relationship Id="rId4" Type="http://schemas.openxmlformats.org/officeDocument/2006/relationships/tags" Target="../tags/tag104.xml"/></Relationships>
</file>

<file path=ppt/slides/_rels/slide32.xml.rels><?xml version="1.0" encoding="UTF-8" standalone="yes"?>
<Relationships xmlns="http://schemas.openxmlformats.org/package/2006/relationships"><Relationship Id="rId8" Type="http://schemas.openxmlformats.org/officeDocument/2006/relationships/image" Target="../media/image36.wmf"/><Relationship Id="rId3" Type="http://schemas.openxmlformats.org/officeDocument/2006/relationships/tags" Target="../tags/tag106.xml"/><Relationship Id="rId7" Type="http://schemas.openxmlformats.org/officeDocument/2006/relationships/oleObject" Target="../embeddings/oleObject43.bin"/><Relationship Id="rId2" Type="http://schemas.openxmlformats.org/officeDocument/2006/relationships/tags" Target="../tags/tag105.xml"/><Relationship Id="rId1" Type="http://schemas.openxmlformats.org/officeDocument/2006/relationships/vmlDrawing" Target="../drawings/vmlDrawing25.vml"/><Relationship Id="rId6" Type="http://schemas.openxmlformats.org/officeDocument/2006/relationships/notesSlide" Target="../notesSlides/notesSlide31.xml"/><Relationship Id="rId5" Type="http://schemas.openxmlformats.org/officeDocument/2006/relationships/slideLayout" Target="../slideLayouts/slideLayout2.xml"/><Relationship Id="rId4" Type="http://schemas.openxmlformats.org/officeDocument/2006/relationships/tags" Target="../tags/tag107.xml"/></Relationships>
</file>

<file path=ppt/slides/_rels/slide33.xml.rels><?xml version="1.0" encoding="UTF-8" standalone="yes"?>
<Relationships xmlns="http://schemas.openxmlformats.org/package/2006/relationships"><Relationship Id="rId8" Type="http://schemas.openxmlformats.org/officeDocument/2006/relationships/image" Target="../media/image37.wmf"/><Relationship Id="rId3" Type="http://schemas.openxmlformats.org/officeDocument/2006/relationships/tags" Target="../tags/tag109.xml"/><Relationship Id="rId7" Type="http://schemas.openxmlformats.org/officeDocument/2006/relationships/oleObject" Target="../embeddings/oleObject44.bin"/><Relationship Id="rId2" Type="http://schemas.openxmlformats.org/officeDocument/2006/relationships/tags" Target="../tags/tag108.xml"/><Relationship Id="rId1" Type="http://schemas.openxmlformats.org/officeDocument/2006/relationships/vmlDrawing" Target="../drawings/vmlDrawing26.vml"/><Relationship Id="rId6" Type="http://schemas.openxmlformats.org/officeDocument/2006/relationships/notesSlide" Target="../notesSlides/notesSlide32.xml"/><Relationship Id="rId5" Type="http://schemas.openxmlformats.org/officeDocument/2006/relationships/slideLayout" Target="../slideLayouts/slideLayout2.xml"/><Relationship Id="rId4" Type="http://schemas.openxmlformats.org/officeDocument/2006/relationships/tags" Target="../tags/tag110.xml"/></Relationships>
</file>

<file path=ppt/slides/_rels/slide34.xml.rels><?xml version="1.0" encoding="UTF-8" standalone="yes"?>
<Relationships xmlns="http://schemas.openxmlformats.org/package/2006/relationships"><Relationship Id="rId8" Type="http://schemas.openxmlformats.org/officeDocument/2006/relationships/image" Target="../media/image38.wmf"/><Relationship Id="rId3" Type="http://schemas.openxmlformats.org/officeDocument/2006/relationships/tags" Target="../tags/tag112.xml"/><Relationship Id="rId7" Type="http://schemas.openxmlformats.org/officeDocument/2006/relationships/oleObject" Target="../embeddings/oleObject45.bin"/><Relationship Id="rId2" Type="http://schemas.openxmlformats.org/officeDocument/2006/relationships/tags" Target="../tags/tag111.xml"/><Relationship Id="rId1" Type="http://schemas.openxmlformats.org/officeDocument/2006/relationships/vmlDrawing" Target="../drawings/vmlDrawing27.vml"/><Relationship Id="rId6" Type="http://schemas.openxmlformats.org/officeDocument/2006/relationships/notesSlide" Target="../notesSlides/notesSlide33.xml"/><Relationship Id="rId5" Type="http://schemas.openxmlformats.org/officeDocument/2006/relationships/slideLayout" Target="../slideLayouts/slideLayout2.xml"/><Relationship Id="rId4" Type="http://schemas.openxmlformats.org/officeDocument/2006/relationships/tags" Target="../tags/tag113.xml"/></Relationships>
</file>

<file path=ppt/slides/_rels/slide35.xml.rels><?xml version="1.0" encoding="UTF-8" standalone="yes"?>
<Relationships xmlns="http://schemas.openxmlformats.org/package/2006/relationships"><Relationship Id="rId8" Type="http://schemas.openxmlformats.org/officeDocument/2006/relationships/image" Target="../media/image39.wmf"/><Relationship Id="rId3" Type="http://schemas.openxmlformats.org/officeDocument/2006/relationships/tags" Target="../tags/tag115.xml"/><Relationship Id="rId7" Type="http://schemas.openxmlformats.org/officeDocument/2006/relationships/oleObject" Target="../embeddings/oleObject46.bin"/><Relationship Id="rId2" Type="http://schemas.openxmlformats.org/officeDocument/2006/relationships/tags" Target="../tags/tag114.xml"/><Relationship Id="rId1" Type="http://schemas.openxmlformats.org/officeDocument/2006/relationships/vmlDrawing" Target="../drawings/vmlDrawing28.vml"/><Relationship Id="rId6" Type="http://schemas.openxmlformats.org/officeDocument/2006/relationships/notesSlide" Target="../notesSlides/notesSlide34.xml"/><Relationship Id="rId5" Type="http://schemas.openxmlformats.org/officeDocument/2006/relationships/slideLayout" Target="../slideLayouts/slideLayout2.xml"/><Relationship Id="rId4" Type="http://schemas.openxmlformats.org/officeDocument/2006/relationships/tags" Target="../tags/tag116.xml"/></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18.xml"/><Relationship Id="rId1" Type="http://schemas.openxmlformats.org/officeDocument/2006/relationships/tags" Target="../tags/tag117.xml"/><Relationship Id="rId4" Type="http://schemas.openxmlformats.org/officeDocument/2006/relationships/notesSlide" Target="../notesSlides/notesSlide35.xml"/></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20.xml"/><Relationship Id="rId1" Type="http://schemas.openxmlformats.org/officeDocument/2006/relationships/tags" Target="../tags/tag119.xml"/><Relationship Id="rId4" Type="http://schemas.openxmlformats.org/officeDocument/2006/relationships/notesSlide" Target="../notesSlides/notesSlide36.xml"/></Relationships>
</file>

<file path=ppt/slides/_rels/slide38.xml.rels><?xml version="1.0" encoding="UTF-8" standalone="yes"?>
<Relationships xmlns="http://schemas.openxmlformats.org/package/2006/relationships"><Relationship Id="rId3" Type="http://schemas.openxmlformats.org/officeDocument/2006/relationships/tags" Target="../tags/tag123.xml"/><Relationship Id="rId2" Type="http://schemas.openxmlformats.org/officeDocument/2006/relationships/tags" Target="../tags/tag122.xml"/><Relationship Id="rId1" Type="http://schemas.openxmlformats.org/officeDocument/2006/relationships/tags" Target="../tags/tag121.xml"/><Relationship Id="rId5" Type="http://schemas.openxmlformats.org/officeDocument/2006/relationships/notesSlide" Target="../notesSlides/notesSlide37.xml"/><Relationship Id="rId4"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8" Type="http://schemas.openxmlformats.org/officeDocument/2006/relationships/tags" Target="../tags/tag131.xml"/><Relationship Id="rId3" Type="http://schemas.openxmlformats.org/officeDocument/2006/relationships/tags" Target="../tags/tag126.xml"/><Relationship Id="rId7" Type="http://schemas.openxmlformats.org/officeDocument/2006/relationships/tags" Target="../tags/tag130.xml"/><Relationship Id="rId2" Type="http://schemas.openxmlformats.org/officeDocument/2006/relationships/tags" Target="../tags/tag125.xml"/><Relationship Id="rId1" Type="http://schemas.openxmlformats.org/officeDocument/2006/relationships/tags" Target="../tags/tag124.xml"/><Relationship Id="rId6" Type="http://schemas.openxmlformats.org/officeDocument/2006/relationships/tags" Target="../tags/tag129.xml"/><Relationship Id="rId11" Type="http://schemas.openxmlformats.org/officeDocument/2006/relationships/notesSlide" Target="../notesSlides/notesSlide38.xml"/><Relationship Id="rId5" Type="http://schemas.openxmlformats.org/officeDocument/2006/relationships/tags" Target="../tags/tag128.xml"/><Relationship Id="rId10" Type="http://schemas.openxmlformats.org/officeDocument/2006/relationships/slideLayout" Target="../slideLayouts/slideLayout2.xml"/><Relationship Id="rId4" Type="http://schemas.openxmlformats.org/officeDocument/2006/relationships/tags" Target="../tags/tag127.xml"/><Relationship Id="rId9" Type="http://schemas.openxmlformats.org/officeDocument/2006/relationships/tags" Target="../tags/tag13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xml"/><Relationship Id="rId1" Type="http://schemas.openxmlformats.org/officeDocument/2006/relationships/tags" Target="../tags/tag3.xml"/><Relationship Id="rId4" Type="http://schemas.openxmlformats.org/officeDocument/2006/relationships/notesSlide" Target="../notesSlides/notesSlide3.xml"/></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34.xml"/><Relationship Id="rId1" Type="http://schemas.openxmlformats.org/officeDocument/2006/relationships/tags" Target="../tags/tag133.xml"/><Relationship Id="rId4" Type="http://schemas.openxmlformats.org/officeDocument/2006/relationships/notesSlide" Target="../notesSlides/notesSlide39.xml"/></Relationships>
</file>

<file path=ppt/slides/_rels/slide41.xml.rels><?xml version="1.0" encoding="UTF-8" standalone="yes"?>
<Relationships xmlns="http://schemas.openxmlformats.org/package/2006/relationships"><Relationship Id="rId3" Type="http://schemas.openxmlformats.org/officeDocument/2006/relationships/tags" Target="../tags/tag137.xml"/><Relationship Id="rId7" Type="http://schemas.openxmlformats.org/officeDocument/2006/relationships/notesSlide" Target="../notesSlides/notesSlide40.xml"/><Relationship Id="rId2" Type="http://schemas.openxmlformats.org/officeDocument/2006/relationships/tags" Target="../tags/tag136.xml"/><Relationship Id="rId1" Type="http://schemas.openxmlformats.org/officeDocument/2006/relationships/tags" Target="../tags/tag135.xml"/><Relationship Id="rId6" Type="http://schemas.openxmlformats.org/officeDocument/2006/relationships/slideLayout" Target="../slideLayouts/slideLayout2.xml"/><Relationship Id="rId5" Type="http://schemas.openxmlformats.org/officeDocument/2006/relationships/tags" Target="../tags/tag139.xml"/><Relationship Id="rId4" Type="http://schemas.openxmlformats.org/officeDocument/2006/relationships/tags" Target="../tags/tag138.xml"/></Relationships>
</file>

<file path=ppt/slides/_rels/slide4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40.xml"/><Relationship Id="rId1" Type="http://schemas.openxmlformats.org/officeDocument/2006/relationships/vmlDrawing" Target="../drawings/vmlDrawing29.vml"/><Relationship Id="rId6" Type="http://schemas.openxmlformats.org/officeDocument/2006/relationships/image" Target="../media/image40.wmf"/><Relationship Id="rId5" Type="http://schemas.openxmlformats.org/officeDocument/2006/relationships/oleObject" Target="../embeddings/oleObject47.bin"/><Relationship Id="rId4" Type="http://schemas.openxmlformats.org/officeDocument/2006/relationships/notesSlide" Target="../notesSlides/notesSlide41.xml"/></Relationships>
</file>

<file path=ppt/slides/_rels/slide4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41.xml"/><Relationship Id="rId1" Type="http://schemas.openxmlformats.org/officeDocument/2006/relationships/vmlDrawing" Target="../drawings/vmlDrawing30.vml"/><Relationship Id="rId6" Type="http://schemas.openxmlformats.org/officeDocument/2006/relationships/image" Target="../media/image41.wmf"/><Relationship Id="rId5" Type="http://schemas.openxmlformats.org/officeDocument/2006/relationships/oleObject" Target="../embeddings/oleObject48.bin"/><Relationship Id="rId4" Type="http://schemas.openxmlformats.org/officeDocument/2006/relationships/notesSlide" Target="../notesSlides/notesSlide42.xml"/></Relationships>
</file>

<file path=ppt/slides/_rels/slide4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42.xml"/><Relationship Id="rId1" Type="http://schemas.openxmlformats.org/officeDocument/2006/relationships/vmlDrawing" Target="../drawings/vmlDrawing31.vml"/><Relationship Id="rId6" Type="http://schemas.openxmlformats.org/officeDocument/2006/relationships/image" Target="../media/image42.wmf"/><Relationship Id="rId5" Type="http://schemas.openxmlformats.org/officeDocument/2006/relationships/oleObject" Target="../embeddings/oleObject49.bin"/><Relationship Id="rId4" Type="http://schemas.openxmlformats.org/officeDocument/2006/relationships/notesSlide" Target="../notesSlides/notesSlide43.xml"/></Relationships>
</file>

<file path=ppt/slides/_rels/slide45.xml.rels><?xml version="1.0" encoding="UTF-8" standalone="yes"?>
<Relationships xmlns="http://schemas.openxmlformats.org/package/2006/relationships"><Relationship Id="rId8" Type="http://schemas.openxmlformats.org/officeDocument/2006/relationships/oleObject" Target="../embeddings/oleObject51.bin"/><Relationship Id="rId3" Type="http://schemas.openxmlformats.org/officeDocument/2006/relationships/tags" Target="../tags/tag144.xml"/><Relationship Id="rId7" Type="http://schemas.openxmlformats.org/officeDocument/2006/relationships/image" Target="../media/image43.wmf"/><Relationship Id="rId2" Type="http://schemas.openxmlformats.org/officeDocument/2006/relationships/tags" Target="../tags/tag143.xml"/><Relationship Id="rId1" Type="http://schemas.openxmlformats.org/officeDocument/2006/relationships/vmlDrawing" Target="../drawings/vmlDrawing32.vml"/><Relationship Id="rId6" Type="http://schemas.openxmlformats.org/officeDocument/2006/relationships/oleObject" Target="../embeddings/oleObject50.bin"/><Relationship Id="rId5" Type="http://schemas.openxmlformats.org/officeDocument/2006/relationships/notesSlide" Target="../notesSlides/notesSlide44.xml"/><Relationship Id="rId4" Type="http://schemas.openxmlformats.org/officeDocument/2006/relationships/slideLayout" Target="../slideLayouts/slideLayout2.xml"/><Relationship Id="rId9" Type="http://schemas.openxmlformats.org/officeDocument/2006/relationships/image" Target="../media/image39.wmf"/></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2.xml"/><Relationship Id="rId1" Type="http://schemas.openxmlformats.org/officeDocument/2006/relationships/tags" Target="../tags/tag145.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2.xml"/><Relationship Id="rId1" Type="http://schemas.openxmlformats.org/officeDocument/2006/relationships/tags" Target="../tags/tag146.xml"/><Relationship Id="rId4" Type="http://schemas.openxmlformats.org/officeDocument/2006/relationships/image" Target="../media/image44.png"/></Relationships>
</file>

<file path=ppt/slides/_rels/slide48.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46.emf"/><Relationship Id="rId2" Type="http://schemas.openxmlformats.org/officeDocument/2006/relationships/tags" Target="../tags/tag147.xml"/><Relationship Id="rId1" Type="http://schemas.openxmlformats.org/officeDocument/2006/relationships/vmlDrawing" Target="../drawings/vmlDrawing33.vml"/><Relationship Id="rId6" Type="http://schemas.openxmlformats.org/officeDocument/2006/relationships/image" Target="../media/image45.emf"/><Relationship Id="rId5" Type="http://schemas.openxmlformats.org/officeDocument/2006/relationships/oleObject" Target="../embeddings/oleObject52.bin"/><Relationship Id="rId4" Type="http://schemas.openxmlformats.org/officeDocument/2006/relationships/notesSlide" Target="../notesSlides/notesSlide47.xml"/></Relationships>
</file>

<file path=ppt/slides/_rels/slide49.xml.rels><?xml version="1.0" encoding="UTF-8" standalone="yes"?>
<Relationships xmlns="http://schemas.openxmlformats.org/package/2006/relationships"><Relationship Id="rId3" Type="http://schemas.openxmlformats.org/officeDocument/2006/relationships/tags" Target="../tags/tag150.xml"/><Relationship Id="rId2" Type="http://schemas.openxmlformats.org/officeDocument/2006/relationships/tags" Target="../tags/tag149.xml"/><Relationship Id="rId1" Type="http://schemas.openxmlformats.org/officeDocument/2006/relationships/tags" Target="../tags/tag148.xml"/><Relationship Id="rId5" Type="http://schemas.openxmlformats.org/officeDocument/2006/relationships/notesSlide" Target="../notesSlides/notesSlide48.xml"/><Relationship Id="rId4"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xml"/><Relationship Id="rId1" Type="http://schemas.openxmlformats.org/officeDocument/2006/relationships/tags" Target="../tags/tag5.xml"/><Relationship Id="rId4" Type="http://schemas.openxmlformats.org/officeDocument/2006/relationships/notesSlide" Target="../notesSlides/notesSlide4.xml"/></Relationships>
</file>

<file path=ppt/slides/_rels/slide50.xml.rels><?xml version="1.0" encoding="UTF-8" standalone="yes"?>
<Relationships xmlns="http://schemas.openxmlformats.org/package/2006/relationships"><Relationship Id="rId3" Type="http://schemas.openxmlformats.org/officeDocument/2006/relationships/tags" Target="../tags/tag153.xml"/><Relationship Id="rId7" Type="http://schemas.openxmlformats.org/officeDocument/2006/relationships/notesSlide" Target="../notesSlides/notesSlide49.xml"/><Relationship Id="rId2" Type="http://schemas.openxmlformats.org/officeDocument/2006/relationships/tags" Target="../tags/tag152.xml"/><Relationship Id="rId1" Type="http://schemas.openxmlformats.org/officeDocument/2006/relationships/tags" Target="../tags/tag151.xml"/><Relationship Id="rId6" Type="http://schemas.openxmlformats.org/officeDocument/2006/relationships/slideLayout" Target="../slideLayouts/slideLayout2.xml"/><Relationship Id="rId5" Type="http://schemas.openxmlformats.org/officeDocument/2006/relationships/tags" Target="../tags/tag155.xml"/><Relationship Id="rId4" Type="http://schemas.openxmlformats.org/officeDocument/2006/relationships/tags" Target="../tags/tag154.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2.xml"/><Relationship Id="rId1" Type="http://schemas.openxmlformats.org/officeDocument/2006/relationships/tags" Target="../tags/tag156.xml"/></Relationships>
</file>

<file path=ppt/slides/_rels/slide5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58.xml"/><Relationship Id="rId1" Type="http://schemas.openxmlformats.org/officeDocument/2006/relationships/tags" Target="../tags/tag157.xml"/><Relationship Id="rId4" Type="http://schemas.openxmlformats.org/officeDocument/2006/relationships/notesSlide" Target="../notesSlides/notesSlide51.xml"/></Relationships>
</file>

<file path=ppt/slides/_rels/slide53.xml.rels><?xml version="1.0" encoding="UTF-8" standalone="yes"?>
<Relationships xmlns="http://schemas.openxmlformats.org/package/2006/relationships"><Relationship Id="rId3" Type="http://schemas.openxmlformats.org/officeDocument/2006/relationships/tags" Target="../tags/tag161.xml"/><Relationship Id="rId2" Type="http://schemas.openxmlformats.org/officeDocument/2006/relationships/tags" Target="../tags/tag160.xml"/><Relationship Id="rId1" Type="http://schemas.openxmlformats.org/officeDocument/2006/relationships/tags" Target="../tags/tag159.xml"/><Relationship Id="rId5" Type="http://schemas.openxmlformats.org/officeDocument/2006/relationships/notesSlide" Target="../notesSlides/notesSlide52.xml"/><Relationship Id="rId4"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tags" Target="../tags/tag164.xml"/><Relationship Id="rId2" Type="http://schemas.openxmlformats.org/officeDocument/2006/relationships/tags" Target="../tags/tag163.xml"/><Relationship Id="rId1" Type="http://schemas.openxmlformats.org/officeDocument/2006/relationships/tags" Target="../tags/tag162.xml"/><Relationship Id="rId5" Type="http://schemas.openxmlformats.org/officeDocument/2006/relationships/notesSlide" Target="../notesSlides/notesSlide53.xml"/><Relationship Id="rId4"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2.xml"/><Relationship Id="rId1" Type="http://schemas.openxmlformats.org/officeDocument/2006/relationships/tags" Target="../tags/tag165.xml"/><Relationship Id="rId4" Type="http://schemas.openxmlformats.org/officeDocument/2006/relationships/image" Target="../media/image47.emf"/></Relationships>
</file>

<file path=ppt/slides/_rels/slide56.xml.rels><?xml version="1.0" encoding="UTF-8" standalone="yes"?>
<Relationships xmlns="http://schemas.openxmlformats.org/package/2006/relationships"><Relationship Id="rId3" Type="http://schemas.openxmlformats.org/officeDocument/2006/relationships/image" Target="../media/image48.emf"/><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56.xml"/><Relationship Id="rId2" Type="http://schemas.openxmlformats.org/officeDocument/2006/relationships/slideLayout" Target="../slideLayouts/slideLayout2.xml"/><Relationship Id="rId1" Type="http://schemas.openxmlformats.org/officeDocument/2006/relationships/vmlDrawing" Target="../drawings/vmlDrawing34.vml"/><Relationship Id="rId5" Type="http://schemas.openxmlformats.org/officeDocument/2006/relationships/image" Target="../media/image49.emf"/><Relationship Id="rId4" Type="http://schemas.openxmlformats.org/officeDocument/2006/relationships/oleObject" Target="../embeddings/oleObject53.bin"/></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57.xml"/><Relationship Id="rId2" Type="http://schemas.openxmlformats.org/officeDocument/2006/relationships/slideLayout" Target="../slideLayouts/slideLayout2.xml"/><Relationship Id="rId1" Type="http://schemas.openxmlformats.org/officeDocument/2006/relationships/tags" Target="../tags/tag166.xml"/></Relationships>
</file>

<file path=ppt/slides/_rels/slide59.xml.rels><?xml version="1.0" encoding="UTF-8" standalone="yes"?>
<Relationships xmlns="http://schemas.openxmlformats.org/package/2006/relationships"><Relationship Id="rId8" Type="http://schemas.openxmlformats.org/officeDocument/2006/relationships/image" Target="../media/image50.wmf"/><Relationship Id="rId3" Type="http://schemas.openxmlformats.org/officeDocument/2006/relationships/tags" Target="../tags/tag168.xml"/><Relationship Id="rId7" Type="http://schemas.openxmlformats.org/officeDocument/2006/relationships/oleObject" Target="../embeddings/oleObject54.bin"/><Relationship Id="rId2" Type="http://schemas.openxmlformats.org/officeDocument/2006/relationships/tags" Target="../tags/tag167.xml"/><Relationship Id="rId1" Type="http://schemas.openxmlformats.org/officeDocument/2006/relationships/vmlDrawing" Target="../drawings/vmlDrawing35.vml"/><Relationship Id="rId6" Type="http://schemas.openxmlformats.org/officeDocument/2006/relationships/notesSlide" Target="../notesSlides/notesSlide58.xml"/><Relationship Id="rId5" Type="http://schemas.openxmlformats.org/officeDocument/2006/relationships/slideLayout" Target="../slideLayouts/slideLayout2.xml"/><Relationship Id="rId10" Type="http://schemas.openxmlformats.org/officeDocument/2006/relationships/image" Target="../media/image51.wmf"/><Relationship Id="rId4" Type="http://schemas.openxmlformats.org/officeDocument/2006/relationships/tags" Target="../tags/tag169.xml"/><Relationship Id="rId9" Type="http://schemas.openxmlformats.org/officeDocument/2006/relationships/oleObject" Target="../embeddings/oleObject55.bin"/></Relationships>
</file>

<file path=ppt/slides/_rels/slide6.xml.rels><?xml version="1.0" encoding="UTF-8" standalone="yes"?>
<Relationships xmlns="http://schemas.openxmlformats.org/package/2006/relationships"><Relationship Id="rId8" Type="http://schemas.openxmlformats.org/officeDocument/2006/relationships/oleObject" Target="../embeddings/oleObject1.bin"/><Relationship Id="rId3" Type="http://schemas.openxmlformats.org/officeDocument/2006/relationships/tags" Target="../tags/tag8.xml"/><Relationship Id="rId7" Type="http://schemas.openxmlformats.org/officeDocument/2006/relationships/notesSlide" Target="../notesSlides/notesSlide5.xml"/><Relationship Id="rId2" Type="http://schemas.openxmlformats.org/officeDocument/2006/relationships/tags" Target="../tags/tag7.xml"/><Relationship Id="rId1" Type="http://schemas.openxmlformats.org/officeDocument/2006/relationships/vmlDrawing" Target="../drawings/vmlDrawing1.vml"/><Relationship Id="rId6" Type="http://schemas.openxmlformats.org/officeDocument/2006/relationships/slideLayout" Target="../slideLayouts/slideLayout2.xml"/><Relationship Id="rId5" Type="http://schemas.openxmlformats.org/officeDocument/2006/relationships/tags" Target="../tags/tag10.xml"/><Relationship Id="rId4" Type="http://schemas.openxmlformats.org/officeDocument/2006/relationships/tags" Target="../tags/tag9.xml"/><Relationship Id="rId9" Type="http://schemas.openxmlformats.org/officeDocument/2006/relationships/image" Target="../media/image3.wmf"/></Relationships>
</file>

<file path=ppt/slides/_rels/slide6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70.xml"/><Relationship Id="rId1" Type="http://schemas.openxmlformats.org/officeDocument/2006/relationships/vmlDrawing" Target="../drawings/vmlDrawing36.vml"/><Relationship Id="rId6" Type="http://schemas.openxmlformats.org/officeDocument/2006/relationships/image" Target="../media/image52.wmf"/><Relationship Id="rId5" Type="http://schemas.openxmlformats.org/officeDocument/2006/relationships/oleObject" Target="../embeddings/oleObject56.bin"/><Relationship Id="rId4" Type="http://schemas.openxmlformats.org/officeDocument/2006/relationships/notesSlide" Target="../notesSlides/notesSlide59.xml"/></Relationships>
</file>

<file path=ppt/slides/_rels/slide6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71.xml"/><Relationship Id="rId1" Type="http://schemas.openxmlformats.org/officeDocument/2006/relationships/vmlDrawing" Target="../drawings/vmlDrawing37.vml"/><Relationship Id="rId6" Type="http://schemas.openxmlformats.org/officeDocument/2006/relationships/image" Target="../media/image53.wmf"/><Relationship Id="rId5" Type="http://schemas.openxmlformats.org/officeDocument/2006/relationships/oleObject" Target="../embeddings/oleObject57.bin"/><Relationship Id="rId4" Type="http://schemas.openxmlformats.org/officeDocument/2006/relationships/notesSlide" Target="../notesSlides/notesSlide60.xml"/></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61.xml"/><Relationship Id="rId2" Type="http://schemas.openxmlformats.org/officeDocument/2006/relationships/slideLayout" Target="../slideLayouts/slideLayout2.xml"/><Relationship Id="rId1" Type="http://schemas.openxmlformats.org/officeDocument/2006/relationships/tags" Target="../tags/tag172.xml"/></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62.xml"/><Relationship Id="rId2" Type="http://schemas.openxmlformats.org/officeDocument/2006/relationships/slideLayout" Target="../slideLayouts/slideLayout2.xml"/><Relationship Id="rId1" Type="http://schemas.openxmlformats.org/officeDocument/2006/relationships/tags" Target="../tags/tag173.xml"/></Relationships>
</file>

<file path=ppt/slides/_rels/slide64.xml.rels><?xml version="1.0" encoding="UTF-8" standalone="yes"?>
<Relationships xmlns="http://schemas.openxmlformats.org/package/2006/relationships"><Relationship Id="rId3" Type="http://schemas.openxmlformats.org/officeDocument/2006/relationships/tags" Target="../tags/tag175.xml"/><Relationship Id="rId7" Type="http://schemas.openxmlformats.org/officeDocument/2006/relationships/image" Target="../media/image54.wmf"/><Relationship Id="rId2" Type="http://schemas.openxmlformats.org/officeDocument/2006/relationships/tags" Target="../tags/tag174.xml"/><Relationship Id="rId1" Type="http://schemas.openxmlformats.org/officeDocument/2006/relationships/vmlDrawing" Target="../drawings/vmlDrawing38.vml"/><Relationship Id="rId6" Type="http://schemas.openxmlformats.org/officeDocument/2006/relationships/oleObject" Target="../embeddings/oleObject58.bin"/><Relationship Id="rId5" Type="http://schemas.openxmlformats.org/officeDocument/2006/relationships/notesSlide" Target="../notesSlides/notesSlide63.xml"/><Relationship Id="rId4"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tags" Target="../tags/tag177.xml"/><Relationship Id="rId7" Type="http://schemas.openxmlformats.org/officeDocument/2006/relationships/image" Target="../media/image55.wmf"/><Relationship Id="rId2" Type="http://schemas.openxmlformats.org/officeDocument/2006/relationships/tags" Target="../tags/tag176.xml"/><Relationship Id="rId1" Type="http://schemas.openxmlformats.org/officeDocument/2006/relationships/vmlDrawing" Target="../drawings/vmlDrawing39.vml"/><Relationship Id="rId6" Type="http://schemas.openxmlformats.org/officeDocument/2006/relationships/oleObject" Target="../embeddings/oleObject59.bin"/><Relationship Id="rId5" Type="http://schemas.openxmlformats.org/officeDocument/2006/relationships/notesSlide" Target="../notesSlides/notesSlide64.xml"/><Relationship Id="rId4"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notesSlide" Target="../notesSlides/notesSlide65.xml"/><Relationship Id="rId2" Type="http://schemas.openxmlformats.org/officeDocument/2006/relationships/slideLayout" Target="../slideLayouts/slideLayout2.xml"/><Relationship Id="rId1" Type="http://schemas.openxmlformats.org/officeDocument/2006/relationships/tags" Target="../tags/tag178.xml"/></Relationships>
</file>

<file path=ppt/slides/_rels/slide67.xml.rels><?xml version="1.0" encoding="UTF-8" standalone="yes"?>
<Relationships xmlns="http://schemas.openxmlformats.org/package/2006/relationships"><Relationship Id="rId8" Type="http://schemas.openxmlformats.org/officeDocument/2006/relationships/oleObject" Target="../embeddings/oleObject60.bin"/><Relationship Id="rId3" Type="http://schemas.openxmlformats.org/officeDocument/2006/relationships/tags" Target="../tags/tag180.xml"/><Relationship Id="rId7" Type="http://schemas.openxmlformats.org/officeDocument/2006/relationships/notesSlide" Target="../notesSlides/notesSlide66.xml"/><Relationship Id="rId2" Type="http://schemas.openxmlformats.org/officeDocument/2006/relationships/tags" Target="../tags/tag179.xml"/><Relationship Id="rId1" Type="http://schemas.openxmlformats.org/officeDocument/2006/relationships/vmlDrawing" Target="../drawings/vmlDrawing40.vml"/><Relationship Id="rId6" Type="http://schemas.openxmlformats.org/officeDocument/2006/relationships/slideLayout" Target="../slideLayouts/slideLayout2.xml"/><Relationship Id="rId5" Type="http://schemas.openxmlformats.org/officeDocument/2006/relationships/tags" Target="../tags/tag182.xml"/><Relationship Id="rId4" Type="http://schemas.openxmlformats.org/officeDocument/2006/relationships/tags" Target="../tags/tag181.xml"/><Relationship Id="rId9" Type="http://schemas.openxmlformats.org/officeDocument/2006/relationships/image" Target="../media/image56.wmf"/></Relationships>
</file>

<file path=ppt/slides/_rels/slide68.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184.xml"/><Relationship Id="rId7" Type="http://schemas.openxmlformats.org/officeDocument/2006/relationships/tags" Target="../tags/tag188.xml"/><Relationship Id="rId2" Type="http://schemas.openxmlformats.org/officeDocument/2006/relationships/tags" Target="../tags/tag183.xml"/><Relationship Id="rId1" Type="http://schemas.openxmlformats.org/officeDocument/2006/relationships/vmlDrawing" Target="../drawings/vmlDrawing41.vml"/><Relationship Id="rId6" Type="http://schemas.openxmlformats.org/officeDocument/2006/relationships/tags" Target="../tags/tag187.xml"/><Relationship Id="rId11" Type="http://schemas.openxmlformats.org/officeDocument/2006/relationships/image" Target="../media/image57.wmf"/><Relationship Id="rId5" Type="http://schemas.openxmlformats.org/officeDocument/2006/relationships/tags" Target="../tags/tag186.xml"/><Relationship Id="rId10" Type="http://schemas.openxmlformats.org/officeDocument/2006/relationships/oleObject" Target="../embeddings/oleObject61.bin"/><Relationship Id="rId4" Type="http://schemas.openxmlformats.org/officeDocument/2006/relationships/tags" Target="../tags/tag185.xml"/><Relationship Id="rId9" Type="http://schemas.openxmlformats.org/officeDocument/2006/relationships/notesSlide" Target="../notesSlides/notesSlide67.xml"/></Relationships>
</file>

<file path=ppt/slides/_rels/slide69.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190.xml"/><Relationship Id="rId7" Type="http://schemas.openxmlformats.org/officeDocument/2006/relationships/tags" Target="../tags/tag194.xml"/><Relationship Id="rId2" Type="http://schemas.openxmlformats.org/officeDocument/2006/relationships/tags" Target="../tags/tag189.xml"/><Relationship Id="rId1" Type="http://schemas.openxmlformats.org/officeDocument/2006/relationships/vmlDrawing" Target="../drawings/vmlDrawing42.vml"/><Relationship Id="rId6" Type="http://schemas.openxmlformats.org/officeDocument/2006/relationships/tags" Target="../tags/tag193.xml"/><Relationship Id="rId11" Type="http://schemas.openxmlformats.org/officeDocument/2006/relationships/image" Target="../media/image57.wmf"/><Relationship Id="rId5" Type="http://schemas.openxmlformats.org/officeDocument/2006/relationships/tags" Target="../tags/tag192.xml"/><Relationship Id="rId10" Type="http://schemas.openxmlformats.org/officeDocument/2006/relationships/oleObject" Target="../embeddings/oleObject62.bin"/><Relationship Id="rId4" Type="http://schemas.openxmlformats.org/officeDocument/2006/relationships/tags" Target="../tags/tag191.xml"/><Relationship Id="rId9" Type="http://schemas.openxmlformats.org/officeDocument/2006/relationships/notesSlide" Target="../notesSlides/notesSlide68.xml"/></Relationships>
</file>

<file path=ppt/slides/_rels/slide7.xml.rels><?xml version="1.0" encoding="UTF-8" standalone="yes"?>
<Relationships xmlns="http://schemas.openxmlformats.org/package/2006/relationships"><Relationship Id="rId8" Type="http://schemas.openxmlformats.org/officeDocument/2006/relationships/tags" Target="../tags/tag17.xml"/><Relationship Id="rId13" Type="http://schemas.openxmlformats.org/officeDocument/2006/relationships/image" Target="../media/image4.wmf"/><Relationship Id="rId3" Type="http://schemas.openxmlformats.org/officeDocument/2006/relationships/tags" Target="../tags/tag12.xml"/><Relationship Id="rId7" Type="http://schemas.openxmlformats.org/officeDocument/2006/relationships/tags" Target="../tags/tag16.xml"/><Relationship Id="rId12" Type="http://schemas.openxmlformats.org/officeDocument/2006/relationships/oleObject" Target="../embeddings/oleObject2.bin"/><Relationship Id="rId2" Type="http://schemas.openxmlformats.org/officeDocument/2006/relationships/tags" Target="../tags/tag11.xml"/><Relationship Id="rId1" Type="http://schemas.openxmlformats.org/officeDocument/2006/relationships/vmlDrawing" Target="../drawings/vmlDrawing2.vml"/><Relationship Id="rId6" Type="http://schemas.openxmlformats.org/officeDocument/2006/relationships/tags" Target="../tags/tag15.xml"/><Relationship Id="rId11" Type="http://schemas.openxmlformats.org/officeDocument/2006/relationships/notesSlide" Target="../notesSlides/notesSlide6.xml"/><Relationship Id="rId5" Type="http://schemas.openxmlformats.org/officeDocument/2006/relationships/tags" Target="../tags/tag14.xml"/><Relationship Id="rId15" Type="http://schemas.openxmlformats.org/officeDocument/2006/relationships/image" Target="../media/image5.wmf"/><Relationship Id="rId10" Type="http://schemas.openxmlformats.org/officeDocument/2006/relationships/slideLayout" Target="../slideLayouts/slideLayout2.xml"/><Relationship Id="rId4" Type="http://schemas.openxmlformats.org/officeDocument/2006/relationships/tags" Target="../tags/tag13.xml"/><Relationship Id="rId9" Type="http://schemas.openxmlformats.org/officeDocument/2006/relationships/tags" Target="../tags/tag18.xml"/><Relationship Id="rId14" Type="http://schemas.openxmlformats.org/officeDocument/2006/relationships/oleObject" Target="../embeddings/oleObject3.bin"/></Relationships>
</file>

<file path=ppt/slides/_rels/slide70.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196.xml"/><Relationship Id="rId7" Type="http://schemas.openxmlformats.org/officeDocument/2006/relationships/tags" Target="../tags/tag200.xml"/><Relationship Id="rId2" Type="http://schemas.openxmlformats.org/officeDocument/2006/relationships/tags" Target="../tags/tag195.xml"/><Relationship Id="rId1" Type="http://schemas.openxmlformats.org/officeDocument/2006/relationships/vmlDrawing" Target="../drawings/vmlDrawing43.vml"/><Relationship Id="rId6" Type="http://schemas.openxmlformats.org/officeDocument/2006/relationships/tags" Target="../tags/tag199.xml"/><Relationship Id="rId11" Type="http://schemas.openxmlformats.org/officeDocument/2006/relationships/image" Target="../media/image57.wmf"/><Relationship Id="rId5" Type="http://schemas.openxmlformats.org/officeDocument/2006/relationships/tags" Target="../tags/tag198.xml"/><Relationship Id="rId10" Type="http://schemas.openxmlformats.org/officeDocument/2006/relationships/oleObject" Target="../embeddings/oleObject63.bin"/><Relationship Id="rId4" Type="http://schemas.openxmlformats.org/officeDocument/2006/relationships/tags" Target="../tags/tag197.xml"/><Relationship Id="rId9" Type="http://schemas.openxmlformats.org/officeDocument/2006/relationships/notesSlide" Target="../notesSlides/notesSlide69.xml"/></Relationships>
</file>

<file path=ppt/slides/_rels/slide71.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202.xml"/><Relationship Id="rId7" Type="http://schemas.openxmlformats.org/officeDocument/2006/relationships/tags" Target="../tags/tag206.xml"/><Relationship Id="rId2" Type="http://schemas.openxmlformats.org/officeDocument/2006/relationships/tags" Target="../tags/tag201.xml"/><Relationship Id="rId1" Type="http://schemas.openxmlformats.org/officeDocument/2006/relationships/vmlDrawing" Target="../drawings/vmlDrawing44.vml"/><Relationship Id="rId6" Type="http://schemas.openxmlformats.org/officeDocument/2006/relationships/tags" Target="../tags/tag205.xml"/><Relationship Id="rId11" Type="http://schemas.openxmlformats.org/officeDocument/2006/relationships/image" Target="../media/image58.wmf"/><Relationship Id="rId5" Type="http://schemas.openxmlformats.org/officeDocument/2006/relationships/tags" Target="../tags/tag204.xml"/><Relationship Id="rId10" Type="http://schemas.openxmlformats.org/officeDocument/2006/relationships/oleObject" Target="../embeddings/oleObject64.bin"/><Relationship Id="rId4" Type="http://schemas.openxmlformats.org/officeDocument/2006/relationships/tags" Target="../tags/tag203.xml"/><Relationship Id="rId9" Type="http://schemas.openxmlformats.org/officeDocument/2006/relationships/notesSlide" Target="../notesSlides/notesSlide70.xml"/></Relationships>
</file>

<file path=ppt/slides/_rels/slide72.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208.xml"/><Relationship Id="rId7" Type="http://schemas.openxmlformats.org/officeDocument/2006/relationships/tags" Target="../tags/tag212.xml"/><Relationship Id="rId2" Type="http://schemas.openxmlformats.org/officeDocument/2006/relationships/tags" Target="../tags/tag207.xml"/><Relationship Id="rId1" Type="http://schemas.openxmlformats.org/officeDocument/2006/relationships/vmlDrawing" Target="../drawings/vmlDrawing45.vml"/><Relationship Id="rId6" Type="http://schemas.openxmlformats.org/officeDocument/2006/relationships/tags" Target="../tags/tag211.xml"/><Relationship Id="rId11" Type="http://schemas.openxmlformats.org/officeDocument/2006/relationships/image" Target="../media/image58.wmf"/><Relationship Id="rId5" Type="http://schemas.openxmlformats.org/officeDocument/2006/relationships/tags" Target="../tags/tag210.xml"/><Relationship Id="rId10" Type="http://schemas.openxmlformats.org/officeDocument/2006/relationships/oleObject" Target="../embeddings/oleObject65.bin"/><Relationship Id="rId4" Type="http://schemas.openxmlformats.org/officeDocument/2006/relationships/tags" Target="../tags/tag209.xml"/><Relationship Id="rId9" Type="http://schemas.openxmlformats.org/officeDocument/2006/relationships/notesSlide" Target="../notesSlides/notesSlide71.xml"/></Relationships>
</file>

<file path=ppt/slides/_rels/slide73.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214.xml"/><Relationship Id="rId7" Type="http://schemas.openxmlformats.org/officeDocument/2006/relationships/tags" Target="../tags/tag218.xml"/><Relationship Id="rId2" Type="http://schemas.openxmlformats.org/officeDocument/2006/relationships/tags" Target="../tags/tag213.xml"/><Relationship Id="rId1" Type="http://schemas.openxmlformats.org/officeDocument/2006/relationships/vmlDrawing" Target="../drawings/vmlDrawing46.vml"/><Relationship Id="rId6" Type="http://schemas.openxmlformats.org/officeDocument/2006/relationships/tags" Target="../tags/tag217.xml"/><Relationship Id="rId11" Type="http://schemas.openxmlformats.org/officeDocument/2006/relationships/image" Target="../media/image58.wmf"/><Relationship Id="rId5" Type="http://schemas.openxmlformats.org/officeDocument/2006/relationships/tags" Target="../tags/tag216.xml"/><Relationship Id="rId10" Type="http://schemas.openxmlformats.org/officeDocument/2006/relationships/oleObject" Target="../embeddings/oleObject66.bin"/><Relationship Id="rId4" Type="http://schemas.openxmlformats.org/officeDocument/2006/relationships/tags" Target="../tags/tag215.xml"/><Relationship Id="rId9" Type="http://schemas.openxmlformats.org/officeDocument/2006/relationships/notesSlide" Target="../notesSlides/notesSlide72.xml"/></Relationships>
</file>

<file path=ppt/slides/_rels/slide74.xml.rels><?xml version="1.0" encoding="UTF-8" standalone="yes"?>
<Relationships xmlns="http://schemas.openxmlformats.org/package/2006/relationships"><Relationship Id="rId8" Type="http://schemas.openxmlformats.org/officeDocument/2006/relationships/tags" Target="../tags/tag225.xml"/><Relationship Id="rId13" Type="http://schemas.openxmlformats.org/officeDocument/2006/relationships/image" Target="../media/image59.wmf"/><Relationship Id="rId3" Type="http://schemas.openxmlformats.org/officeDocument/2006/relationships/tags" Target="../tags/tag220.xml"/><Relationship Id="rId7" Type="http://schemas.openxmlformats.org/officeDocument/2006/relationships/tags" Target="../tags/tag224.xml"/><Relationship Id="rId12" Type="http://schemas.openxmlformats.org/officeDocument/2006/relationships/oleObject" Target="../embeddings/oleObject67.bin"/><Relationship Id="rId17" Type="http://schemas.openxmlformats.org/officeDocument/2006/relationships/image" Target="../media/image61.wmf"/><Relationship Id="rId2" Type="http://schemas.openxmlformats.org/officeDocument/2006/relationships/tags" Target="../tags/tag219.xml"/><Relationship Id="rId16" Type="http://schemas.openxmlformats.org/officeDocument/2006/relationships/oleObject" Target="../embeddings/oleObject69.bin"/><Relationship Id="rId1" Type="http://schemas.openxmlformats.org/officeDocument/2006/relationships/vmlDrawing" Target="../drawings/vmlDrawing47.vml"/><Relationship Id="rId6" Type="http://schemas.openxmlformats.org/officeDocument/2006/relationships/tags" Target="../tags/tag223.xml"/><Relationship Id="rId11" Type="http://schemas.openxmlformats.org/officeDocument/2006/relationships/notesSlide" Target="../notesSlides/notesSlide73.xml"/><Relationship Id="rId5" Type="http://schemas.openxmlformats.org/officeDocument/2006/relationships/tags" Target="../tags/tag222.xml"/><Relationship Id="rId15" Type="http://schemas.openxmlformats.org/officeDocument/2006/relationships/image" Target="../media/image60.wmf"/><Relationship Id="rId10" Type="http://schemas.openxmlformats.org/officeDocument/2006/relationships/slideLayout" Target="../slideLayouts/slideLayout2.xml"/><Relationship Id="rId4" Type="http://schemas.openxmlformats.org/officeDocument/2006/relationships/tags" Target="../tags/tag221.xml"/><Relationship Id="rId9" Type="http://schemas.openxmlformats.org/officeDocument/2006/relationships/tags" Target="../tags/tag226.xml"/><Relationship Id="rId14" Type="http://schemas.openxmlformats.org/officeDocument/2006/relationships/oleObject" Target="../embeddings/oleObject68.bin"/></Relationships>
</file>

<file path=ppt/slides/_rels/slide75.xml.rels><?xml version="1.0" encoding="UTF-8" standalone="yes"?>
<Relationships xmlns="http://schemas.openxmlformats.org/package/2006/relationships"><Relationship Id="rId8" Type="http://schemas.openxmlformats.org/officeDocument/2006/relationships/tags" Target="../tags/tag233.xml"/><Relationship Id="rId13" Type="http://schemas.openxmlformats.org/officeDocument/2006/relationships/image" Target="../media/image59.wmf"/><Relationship Id="rId3" Type="http://schemas.openxmlformats.org/officeDocument/2006/relationships/tags" Target="../tags/tag228.xml"/><Relationship Id="rId7" Type="http://schemas.openxmlformats.org/officeDocument/2006/relationships/tags" Target="../tags/tag232.xml"/><Relationship Id="rId12" Type="http://schemas.openxmlformats.org/officeDocument/2006/relationships/oleObject" Target="../embeddings/oleObject70.bin"/><Relationship Id="rId17" Type="http://schemas.openxmlformats.org/officeDocument/2006/relationships/image" Target="../media/image61.wmf"/><Relationship Id="rId2" Type="http://schemas.openxmlformats.org/officeDocument/2006/relationships/tags" Target="../tags/tag227.xml"/><Relationship Id="rId16" Type="http://schemas.openxmlformats.org/officeDocument/2006/relationships/oleObject" Target="../embeddings/oleObject72.bin"/><Relationship Id="rId1" Type="http://schemas.openxmlformats.org/officeDocument/2006/relationships/vmlDrawing" Target="../drawings/vmlDrawing48.vml"/><Relationship Id="rId6" Type="http://schemas.openxmlformats.org/officeDocument/2006/relationships/tags" Target="../tags/tag231.xml"/><Relationship Id="rId11" Type="http://schemas.openxmlformats.org/officeDocument/2006/relationships/notesSlide" Target="../notesSlides/notesSlide74.xml"/><Relationship Id="rId5" Type="http://schemas.openxmlformats.org/officeDocument/2006/relationships/tags" Target="../tags/tag230.xml"/><Relationship Id="rId15" Type="http://schemas.openxmlformats.org/officeDocument/2006/relationships/image" Target="../media/image60.wmf"/><Relationship Id="rId10" Type="http://schemas.openxmlformats.org/officeDocument/2006/relationships/slideLayout" Target="../slideLayouts/slideLayout2.xml"/><Relationship Id="rId4" Type="http://schemas.openxmlformats.org/officeDocument/2006/relationships/tags" Target="../tags/tag229.xml"/><Relationship Id="rId9" Type="http://schemas.openxmlformats.org/officeDocument/2006/relationships/tags" Target="../tags/tag234.xml"/><Relationship Id="rId14" Type="http://schemas.openxmlformats.org/officeDocument/2006/relationships/oleObject" Target="../embeddings/oleObject71.bin"/></Relationships>
</file>

<file path=ppt/slides/_rels/slide76.xml.rels><?xml version="1.0" encoding="UTF-8" standalone="yes"?>
<Relationships xmlns="http://schemas.openxmlformats.org/package/2006/relationships"><Relationship Id="rId8" Type="http://schemas.openxmlformats.org/officeDocument/2006/relationships/tags" Target="../tags/tag241.xml"/><Relationship Id="rId13" Type="http://schemas.openxmlformats.org/officeDocument/2006/relationships/oleObject" Target="../embeddings/oleObject73.bin"/><Relationship Id="rId18" Type="http://schemas.openxmlformats.org/officeDocument/2006/relationships/image" Target="../media/image62.wmf"/><Relationship Id="rId3" Type="http://schemas.openxmlformats.org/officeDocument/2006/relationships/tags" Target="../tags/tag236.xml"/><Relationship Id="rId7" Type="http://schemas.openxmlformats.org/officeDocument/2006/relationships/tags" Target="../tags/tag240.xml"/><Relationship Id="rId12" Type="http://schemas.openxmlformats.org/officeDocument/2006/relationships/notesSlide" Target="../notesSlides/notesSlide75.xml"/><Relationship Id="rId17" Type="http://schemas.openxmlformats.org/officeDocument/2006/relationships/oleObject" Target="../embeddings/oleObject75.bin"/><Relationship Id="rId2" Type="http://schemas.openxmlformats.org/officeDocument/2006/relationships/tags" Target="../tags/tag235.xml"/><Relationship Id="rId16" Type="http://schemas.openxmlformats.org/officeDocument/2006/relationships/image" Target="../media/image61.wmf"/><Relationship Id="rId1" Type="http://schemas.openxmlformats.org/officeDocument/2006/relationships/vmlDrawing" Target="../drawings/vmlDrawing49.vml"/><Relationship Id="rId6" Type="http://schemas.openxmlformats.org/officeDocument/2006/relationships/tags" Target="../tags/tag239.xml"/><Relationship Id="rId11" Type="http://schemas.openxmlformats.org/officeDocument/2006/relationships/slideLayout" Target="../slideLayouts/slideLayout2.xml"/><Relationship Id="rId5" Type="http://schemas.openxmlformats.org/officeDocument/2006/relationships/tags" Target="../tags/tag238.xml"/><Relationship Id="rId15" Type="http://schemas.openxmlformats.org/officeDocument/2006/relationships/oleObject" Target="../embeddings/oleObject74.bin"/><Relationship Id="rId10" Type="http://schemas.openxmlformats.org/officeDocument/2006/relationships/tags" Target="../tags/tag243.xml"/><Relationship Id="rId4" Type="http://schemas.openxmlformats.org/officeDocument/2006/relationships/tags" Target="../tags/tag237.xml"/><Relationship Id="rId9" Type="http://schemas.openxmlformats.org/officeDocument/2006/relationships/tags" Target="../tags/tag242.xml"/><Relationship Id="rId14" Type="http://schemas.openxmlformats.org/officeDocument/2006/relationships/image" Target="../media/image60.wmf"/></Relationships>
</file>

<file path=ppt/slides/_rels/slide77.xml.rels><?xml version="1.0" encoding="UTF-8" standalone="yes"?>
<Relationships xmlns="http://schemas.openxmlformats.org/package/2006/relationships"><Relationship Id="rId8" Type="http://schemas.openxmlformats.org/officeDocument/2006/relationships/tags" Target="../tags/tag250.xml"/><Relationship Id="rId13" Type="http://schemas.openxmlformats.org/officeDocument/2006/relationships/oleObject" Target="../embeddings/oleObject76.bin"/><Relationship Id="rId18" Type="http://schemas.openxmlformats.org/officeDocument/2006/relationships/image" Target="../media/image62.wmf"/><Relationship Id="rId3" Type="http://schemas.openxmlformats.org/officeDocument/2006/relationships/tags" Target="../tags/tag245.xml"/><Relationship Id="rId7" Type="http://schemas.openxmlformats.org/officeDocument/2006/relationships/tags" Target="../tags/tag249.xml"/><Relationship Id="rId12" Type="http://schemas.openxmlformats.org/officeDocument/2006/relationships/notesSlide" Target="../notesSlides/notesSlide76.xml"/><Relationship Id="rId17" Type="http://schemas.openxmlformats.org/officeDocument/2006/relationships/oleObject" Target="../embeddings/oleObject78.bin"/><Relationship Id="rId2" Type="http://schemas.openxmlformats.org/officeDocument/2006/relationships/tags" Target="../tags/tag244.xml"/><Relationship Id="rId16" Type="http://schemas.openxmlformats.org/officeDocument/2006/relationships/image" Target="../media/image61.wmf"/><Relationship Id="rId1" Type="http://schemas.openxmlformats.org/officeDocument/2006/relationships/vmlDrawing" Target="../drawings/vmlDrawing50.vml"/><Relationship Id="rId6" Type="http://schemas.openxmlformats.org/officeDocument/2006/relationships/tags" Target="../tags/tag248.xml"/><Relationship Id="rId11" Type="http://schemas.openxmlformats.org/officeDocument/2006/relationships/slideLayout" Target="../slideLayouts/slideLayout2.xml"/><Relationship Id="rId5" Type="http://schemas.openxmlformats.org/officeDocument/2006/relationships/tags" Target="../tags/tag247.xml"/><Relationship Id="rId15" Type="http://schemas.openxmlformats.org/officeDocument/2006/relationships/oleObject" Target="../embeddings/oleObject77.bin"/><Relationship Id="rId10" Type="http://schemas.openxmlformats.org/officeDocument/2006/relationships/tags" Target="../tags/tag252.xml"/><Relationship Id="rId4" Type="http://schemas.openxmlformats.org/officeDocument/2006/relationships/tags" Target="../tags/tag246.xml"/><Relationship Id="rId9" Type="http://schemas.openxmlformats.org/officeDocument/2006/relationships/tags" Target="../tags/tag251.xml"/><Relationship Id="rId14" Type="http://schemas.openxmlformats.org/officeDocument/2006/relationships/image" Target="../media/image60.wmf"/></Relationships>
</file>

<file path=ppt/slides/_rels/slide78.xml.rels><?xml version="1.0" encoding="UTF-8" standalone="yes"?>
<Relationships xmlns="http://schemas.openxmlformats.org/package/2006/relationships"><Relationship Id="rId8" Type="http://schemas.openxmlformats.org/officeDocument/2006/relationships/oleObject" Target="../embeddings/oleObject79.bin"/><Relationship Id="rId3" Type="http://schemas.openxmlformats.org/officeDocument/2006/relationships/tags" Target="../tags/tag254.xml"/><Relationship Id="rId7" Type="http://schemas.openxmlformats.org/officeDocument/2006/relationships/notesSlide" Target="../notesSlides/notesSlide77.xml"/><Relationship Id="rId2" Type="http://schemas.openxmlformats.org/officeDocument/2006/relationships/tags" Target="../tags/tag253.xml"/><Relationship Id="rId1" Type="http://schemas.openxmlformats.org/officeDocument/2006/relationships/vmlDrawing" Target="../drawings/vmlDrawing51.vml"/><Relationship Id="rId6" Type="http://schemas.openxmlformats.org/officeDocument/2006/relationships/slideLayout" Target="../slideLayouts/slideLayout2.xml"/><Relationship Id="rId5" Type="http://schemas.openxmlformats.org/officeDocument/2006/relationships/tags" Target="../tags/tag256.xml"/><Relationship Id="rId4" Type="http://schemas.openxmlformats.org/officeDocument/2006/relationships/tags" Target="../tags/tag255.xml"/><Relationship Id="rId9" Type="http://schemas.openxmlformats.org/officeDocument/2006/relationships/image" Target="../media/image63.wmf"/></Relationships>
</file>

<file path=ppt/slides/_rels/slide79.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258.xml"/><Relationship Id="rId7" Type="http://schemas.openxmlformats.org/officeDocument/2006/relationships/tags" Target="../tags/tag262.xml"/><Relationship Id="rId2" Type="http://schemas.openxmlformats.org/officeDocument/2006/relationships/tags" Target="../tags/tag257.xml"/><Relationship Id="rId1" Type="http://schemas.openxmlformats.org/officeDocument/2006/relationships/vmlDrawing" Target="../drawings/vmlDrawing52.vml"/><Relationship Id="rId6" Type="http://schemas.openxmlformats.org/officeDocument/2006/relationships/tags" Target="../tags/tag261.xml"/><Relationship Id="rId11" Type="http://schemas.openxmlformats.org/officeDocument/2006/relationships/image" Target="../media/image64.wmf"/><Relationship Id="rId5" Type="http://schemas.openxmlformats.org/officeDocument/2006/relationships/tags" Target="../tags/tag260.xml"/><Relationship Id="rId10" Type="http://schemas.openxmlformats.org/officeDocument/2006/relationships/oleObject" Target="../embeddings/oleObject80.bin"/><Relationship Id="rId4" Type="http://schemas.openxmlformats.org/officeDocument/2006/relationships/tags" Target="../tags/tag259.xml"/><Relationship Id="rId9" Type="http://schemas.openxmlformats.org/officeDocument/2006/relationships/notesSlide" Target="../notesSlides/notesSlide78.xml"/></Relationships>
</file>

<file path=ppt/slides/_rels/slide8.xml.rels><?xml version="1.0" encoding="UTF-8" standalone="yes"?>
<Relationships xmlns="http://schemas.openxmlformats.org/package/2006/relationships"><Relationship Id="rId8" Type="http://schemas.openxmlformats.org/officeDocument/2006/relationships/image" Target="../media/image6.wmf"/><Relationship Id="rId3" Type="http://schemas.openxmlformats.org/officeDocument/2006/relationships/tags" Target="../tags/tag20.xml"/><Relationship Id="rId7" Type="http://schemas.openxmlformats.org/officeDocument/2006/relationships/oleObject" Target="../embeddings/oleObject4.bin"/><Relationship Id="rId2" Type="http://schemas.openxmlformats.org/officeDocument/2006/relationships/tags" Target="../tags/tag19.xml"/><Relationship Id="rId1" Type="http://schemas.openxmlformats.org/officeDocument/2006/relationships/vmlDrawing" Target="../drawings/vmlDrawing3.vml"/><Relationship Id="rId6" Type="http://schemas.openxmlformats.org/officeDocument/2006/relationships/notesSlide" Target="../notesSlides/notesSlide7.xml"/><Relationship Id="rId5" Type="http://schemas.openxmlformats.org/officeDocument/2006/relationships/slideLayout" Target="../slideLayouts/slideLayout2.xml"/><Relationship Id="rId4" Type="http://schemas.openxmlformats.org/officeDocument/2006/relationships/tags" Target="../tags/tag21.xml"/></Relationships>
</file>

<file path=ppt/slides/_rels/slide80.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264.xml"/><Relationship Id="rId7" Type="http://schemas.openxmlformats.org/officeDocument/2006/relationships/tags" Target="../tags/tag268.xml"/><Relationship Id="rId2" Type="http://schemas.openxmlformats.org/officeDocument/2006/relationships/tags" Target="../tags/tag263.xml"/><Relationship Id="rId1" Type="http://schemas.openxmlformats.org/officeDocument/2006/relationships/vmlDrawing" Target="../drawings/vmlDrawing53.vml"/><Relationship Id="rId6" Type="http://schemas.openxmlformats.org/officeDocument/2006/relationships/tags" Target="../tags/tag267.xml"/><Relationship Id="rId11" Type="http://schemas.openxmlformats.org/officeDocument/2006/relationships/image" Target="../media/image64.wmf"/><Relationship Id="rId5" Type="http://schemas.openxmlformats.org/officeDocument/2006/relationships/tags" Target="../tags/tag266.xml"/><Relationship Id="rId10" Type="http://schemas.openxmlformats.org/officeDocument/2006/relationships/oleObject" Target="../embeddings/oleObject81.bin"/><Relationship Id="rId4" Type="http://schemas.openxmlformats.org/officeDocument/2006/relationships/tags" Target="../tags/tag265.xml"/><Relationship Id="rId9" Type="http://schemas.openxmlformats.org/officeDocument/2006/relationships/notesSlide" Target="../notesSlides/notesSlide79.xml"/></Relationships>
</file>

<file path=ppt/slides/_rels/slide81.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270.xml"/><Relationship Id="rId7" Type="http://schemas.openxmlformats.org/officeDocument/2006/relationships/tags" Target="../tags/tag274.xml"/><Relationship Id="rId2" Type="http://schemas.openxmlformats.org/officeDocument/2006/relationships/tags" Target="../tags/tag269.xml"/><Relationship Id="rId1" Type="http://schemas.openxmlformats.org/officeDocument/2006/relationships/vmlDrawing" Target="../drawings/vmlDrawing54.vml"/><Relationship Id="rId6" Type="http://schemas.openxmlformats.org/officeDocument/2006/relationships/tags" Target="../tags/tag273.xml"/><Relationship Id="rId11" Type="http://schemas.openxmlformats.org/officeDocument/2006/relationships/image" Target="../media/image64.wmf"/><Relationship Id="rId5" Type="http://schemas.openxmlformats.org/officeDocument/2006/relationships/tags" Target="../tags/tag272.xml"/><Relationship Id="rId10" Type="http://schemas.openxmlformats.org/officeDocument/2006/relationships/oleObject" Target="../embeddings/oleObject82.bin"/><Relationship Id="rId4" Type="http://schemas.openxmlformats.org/officeDocument/2006/relationships/tags" Target="../tags/tag271.xml"/><Relationship Id="rId9" Type="http://schemas.openxmlformats.org/officeDocument/2006/relationships/notesSlide" Target="../notesSlides/notesSlide80.xml"/></Relationships>
</file>

<file path=ppt/slides/_rels/slide82.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276.xml"/><Relationship Id="rId7" Type="http://schemas.openxmlformats.org/officeDocument/2006/relationships/tags" Target="../tags/tag280.xml"/><Relationship Id="rId2" Type="http://schemas.openxmlformats.org/officeDocument/2006/relationships/tags" Target="../tags/tag275.xml"/><Relationship Id="rId1" Type="http://schemas.openxmlformats.org/officeDocument/2006/relationships/vmlDrawing" Target="../drawings/vmlDrawing55.vml"/><Relationship Id="rId6" Type="http://schemas.openxmlformats.org/officeDocument/2006/relationships/tags" Target="../tags/tag279.xml"/><Relationship Id="rId11" Type="http://schemas.openxmlformats.org/officeDocument/2006/relationships/image" Target="../media/image65.wmf"/><Relationship Id="rId5" Type="http://schemas.openxmlformats.org/officeDocument/2006/relationships/tags" Target="../tags/tag278.xml"/><Relationship Id="rId10" Type="http://schemas.openxmlformats.org/officeDocument/2006/relationships/oleObject" Target="../embeddings/oleObject83.bin"/><Relationship Id="rId4" Type="http://schemas.openxmlformats.org/officeDocument/2006/relationships/tags" Target="../tags/tag277.xml"/><Relationship Id="rId9" Type="http://schemas.openxmlformats.org/officeDocument/2006/relationships/notesSlide" Target="../notesSlides/notesSlide81.xml"/></Relationships>
</file>

<file path=ppt/slides/_rels/slide83.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282.xml"/><Relationship Id="rId7" Type="http://schemas.openxmlformats.org/officeDocument/2006/relationships/tags" Target="../tags/tag286.xml"/><Relationship Id="rId2" Type="http://schemas.openxmlformats.org/officeDocument/2006/relationships/tags" Target="../tags/tag281.xml"/><Relationship Id="rId1" Type="http://schemas.openxmlformats.org/officeDocument/2006/relationships/vmlDrawing" Target="../drawings/vmlDrawing56.vml"/><Relationship Id="rId6" Type="http://schemas.openxmlformats.org/officeDocument/2006/relationships/tags" Target="../tags/tag285.xml"/><Relationship Id="rId11" Type="http://schemas.openxmlformats.org/officeDocument/2006/relationships/image" Target="../media/image65.wmf"/><Relationship Id="rId5" Type="http://schemas.openxmlformats.org/officeDocument/2006/relationships/tags" Target="../tags/tag284.xml"/><Relationship Id="rId10" Type="http://schemas.openxmlformats.org/officeDocument/2006/relationships/oleObject" Target="../embeddings/oleObject84.bin"/><Relationship Id="rId4" Type="http://schemas.openxmlformats.org/officeDocument/2006/relationships/tags" Target="../tags/tag283.xml"/><Relationship Id="rId9" Type="http://schemas.openxmlformats.org/officeDocument/2006/relationships/notesSlide" Target="../notesSlides/notesSlide82.xml"/></Relationships>
</file>

<file path=ppt/slides/_rels/slide84.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288.xml"/><Relationship Id="rId7" Type="http://schemas.openxmlformats.org/officeDocument/2006/relationships/tags" Target="../tags/tag292.xml"/><Relationship Id="rId2" Type="http://schemas.openxmlformats.org/officeDocument/2006/relationships/tags" Target="../tags/tag287.xml"/><Relationship Id="rId1" Type="http://schemas.openxmlformats.org/officeDocument/2006/relationships/vmlDrawing" Target="../drawings/vmlDrawing57.vml"/><Relationship Id="rId6" Type="http://schemas.openxmlformats.org/officeDocument/2006/relationships/tags" Target="../tags/tag291.xml"/><Relationship Id="rId11" Type="http://schemas.openxmlformats.org/officeDocument/2006/relationships/image" Target="../media/image65.wmf"/><Relationship Id="rId5" Type="http://schemas.openxmlformats.org/officeDocument/2006/relationships/tags" Target="../tags/tag290.xml"/><Relationship Id="rId10" Type="http://schemas.openxmlformats.org/officeDocument/2006/relationships/oleObject" Target="../embeddings/oleObject85.bin"/><Relationship Id="rId4" Type="http://schemas.openxmlformats.org/officeDocument/2006/relationships/tags" Target="../tags/tag289.xml"/><Relationship Id="rId9" Type="http://schemas.openxmlformats.org/officeDocument/2006/relationships/notesSlide" Target="../notesSlides/notesSlide83.xml"/></Relationships>
</file>

<file path=ppt/slides/_rels/slide85.xml.rels><?xml version="1.0" encoding="UTF-8" standalone="yes"?>
<Relationships xmlns="http://schemas.openxmlformats.org/package/2006/relationships"><Relationship Id="rId8" Type="http://schemas.openxmlformats.org/officeDocument/2006/relationships/slideLayout" Target="../slideLayouts/slideLayout2.xml"/><Relationship Id="rId13" Type="http://schemas.openxmlformats.org/officeDocument/2006/relationships/image" Target="../media/image67.wmf"/><Relationship Id="rId3" Type="http://schemas.openxmlformats.org/officeDocument/2006/relationships/tags" Target="../tags/tag294.xml"/><Relationship Id="rId7" Type="http://schemas.openxmlformats.org/officeDocument/2006/relationships/tags" Target="../tags/tag298.xml"/><Relationship Id="rId12" Type="http://schemas.openxmlformats.org/officeDocument/2006/relationships/oleObject" Target="../embeddings/oleObject87.bin"/><Relationship Id="rId2" Type="http://schemas.openxmlformats.org/officeDocument/2006/relationships/tags" Target="../tags/tag293.xml"/><Relationship Id="rId1" Type="http://schemas.openxmlformats.org/officeDocument/2006/relationships/vmlDrawing" Target="../drawings/vmlDrawing58.vml"/><Relationship Id="rId6" Type="http://schemas.openxmlformats.org/officeDocument/2006/relationships/tags" Target="../tags/tag297.xml"/><Relationship Id="rId11" Type="http://schemas.openxmlformats.org/officeDocument/2006/relationships/image" Target="../media/image66.wmf"/><Relationship Id="rId5" Type="http://schemas.openxmlformats.org/officeDocument/2006/relationships/tags" Target="../tags/tag296.xml"/><Relationship Id="rId10" Type="http://schemas.openxmlformats.org/officeDocument/2006/relationships/oleObject" Target="../embeddings/oleObject86.bin"/><Relationship Id="rId4" Type="http://schemas.openxmlformats.org/officeDocument/2006/relationships/tags" Target="../tags/tag295.xml"/><Relationship Id="rId9" Type="http://schemas.openxmlformats.org/officeDocument/2006/relationships/notesSlide" Target="../notesSlides/notesSlide84.xml"/><Relationship Id="rId14" Type="http://schemas.openxmlformats.org/officeDocument/2006/relationships/image" Target="../media/image68.wmf"/></Relationships>
</file>

<file path=ppt/slides/_rels/slide86.xml.rels><?xml version="1.0" encoding="UTF-8" standalone="yes"?>
<Relationships xmlns="http://schemas.openxmlformats.org/package/2006/relationships"><Relationship Id="rId8" Type="http://schemas.openxmlformats.org/officeDocument/2006/relationships/oleObject" Target="../embeddings/oleObject88.bin"/><Relationship Id="rId3" Type="http://schemas.openxmlformats.org/officeDocument/2006/relationships/tags" Target="../tags/tag300.xml"/><Relationship Id="rId7" Type="http://schemas.openxmlformats.org/officeDocument/2006/relationships/notesSlide" Target="../notesSlides/notesSlide85.xml"/><Relationship Id="rId2" Type="http://schemas.openxmlformats.org/officeDocument/2006/relationships/tags" Target="../tags/tag299.xml"/><Relationship Id="rId1" Type="http://schemas.openxmlformats.org/officeDocument/2006/relationships/vmlDrawing" Target="../drawings/vmlDrawing59.vml"/><Relationship Id="rId6" Type="http://schemas.openxmlformats.org/officeDocument/2006/relationships/slideLayout" Target="../slideLayouts/slideLayout2.xml"/><Relationship Id="rId5" Type="http://schemas.openxmlformats.org/officeDocument/2006/relationships/tags" Target="../tags/tag302.xml"/><Relationship Id="rId4" Type="http://schemas.openxmlformats.org/officeDocument/2006/relationships/tags" Target="../tags/tag301.xml"/><Relationship Id="rId9" Type="http://schemas.openxmlformats.org/officeDocument/2006/relationships/image" Target="../media/image69.wmf"/></Relationships>
</file>

<file path=ppt/slides/_rels/slide87.xml.rels><?xml version="1.0" encoding="UTF-8" standalone="yes"?>
<Relationships xmlns="http://schemas.openxmlformats.org/package/2006/relationships"><Relationship Id="rId8" Type="http://schemas.openxmlformats.org/officeDocument/2006/relationships/notesSlide" Target="../notesSlides/notesSlide86.xml"/><Relationship Id="rId3" Type="http://schemas.openxmlformats.org/officeDocument/2006/relationships/tags" Target="../tags/tag304.xml"/><Relationship Id="rId7" Type="http://schemas.openxmlformats.org/officeDocument/2006/relationships/slideLayout" Target="../slideLayouts/slideLayout2.xml"/><Relationship Id="rId2" Type="http://schemas.openxmlformats.org/officeDocument/2006/relationships/tags" Target="../tags/tag303.xml"/><Relationship Id="rId1" Type="http://schemas.openxmlformats.org/officeDocument/2006/relationships/vmlDrawing" Target="../drawings/vmlDrawing60.vml"/><Relationship Id="rId6" Type="http://schemas.openxmlformats.org/officeDocument/2006/relationships/tags" Target="../tags/tag307.xml"/><Relationship Id="rId5" Type="http://schemas.openxmlformats.org/officeDocument/2006/relationships/tags" Target="../tags/tag306.xml"/><Relationship Id="rId10" Type="http://schemas.openxmlformats.org/officeDocument/2006/relationships/image" Target="../media/image70.wmf"/><Relationship Id="rId4" Type="http://schemas.openxmlformats.org/officeDocument/2006/relationships/tags" Target="../tags/tag305.xml"/><Relationship Id="rId9" Type="http://schemas.openxmlformats.org/officeDocument/2006/relationships/oleObject" Target="../embeddings/oleObject89.bin"/></Relationships>
</file>

<file path=ppt/slides/_rels/slide88.xml.rels><?xml version="1.0" encoding="UTF-8" standalone="yes"?>
<Relationships xmlns="http://schemas.openxmlformats.org/package/2006/relationships"><Relationship Id="rId3" Type="http://schemas.openxmlformats.org/officeDocument/2006/relationships/tags" Target="../tags/tag310.xml"/><Relationship Id="rId2" Type="http://schemas.openxmlformats.org/officeDocument/2006/relationships/tags" Target="../tags/tag309.xml"/><Relationship Id="rId1" Type="http://schemas.openxmlformats.org/officeDocument/2006/relationships/tags" Target="../tags/tag308.xml"/><Relationship Id="rId5" Type="http://schemas.openxmlformats.org/officeDocument/2006/relationships/notesSlide" Target="../notesSlides/notesSlide87.xml"/><Relationship Id="rId4"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8" Type="http://schemas.openxmlformats.org/officeDocument/2006/relationships/oleObject" Target="../embeddings/oleObject90.bin"/><Relationship Id="rId3" Type="http://schemas.openxmlformats.org/officeDocument/2006/relationships/tags" Target="../tags/tag312.xml"/><Relationship Id="rId7" Type="http://schemas.openxmlformats.org/officeDocument/2006/relationships/notesSlide" Target="../notesSlides/notesSlide88.xml"/><Relationship Id="rId2" Type="http://schemas.openxmlformats.org/officeDocument/2006/relationships/tags" Target="../tags/tag311.xml"/><Relationship Id="rId1" Type="http://schemas.openxmlformats.org/officeDocument/2006/relationships/vmlDrawing" Target="../drawings/vmlDrawing61.vml"/><Relationship Id="rId6" Type="http://schemas.openxmlformats.org/officeDocument/2006/relationships/slideLayout" Target="../slideLayouts/slideLayout2.xml"/><Relationship Id="rId5" Type="http://schemas.openxmlformats.org/officeDocument/2006/relationships/tags" Target="../tags/tag314.xml"/><Relationship Id="rId4" Type="http://schemas.openxmlformats.org/officeDocument/2006/relationships/tags" Target="../tags/tag313.xml"/><Relationship Id="rId9" Type="http://schemas.openxmlformats.org/officeDocument/2006/relationships/image" Target="../media/image71.wmf"/></Relationships>
</file>

<file path=ppt/slides/_rels/slide9.xml.rels><?xml version="1.0" encoding="UTF-8" standalone="yes"?>
<Relationships xmlns="http://schemas.openxmlformats.org/package/2006/relationships"><Relationship Id="rId8" Type="http://schemas.openxmlformats.org/officeDocument/2006/relationships/slideLayout" Target="../slideLayouts/slideLayout2.xml"/><Relationship Id="rId13" Type="http://schemas.openxmlformats.org/officeDocument/2006/relationships/image" Target="../media/image8.wmf"/><Relationship Id="rId3" Type="http://schemas.openxmlformats.org/officeDocument/2006/relationships/tags" Target="../tags/tag23.xml"/><Relationship Id="rId7" Type="http://schemas.openxmlformats.org/officeDocument/2006/relationships/tags" Target="../tags/tag27.xml"/><Relationship Id="rId12" Type="http://schemas.openxmlformats.org/officeDocument/2006/relationships/oleObject" Target="../embeddings/oleObject6.bin"/><Relationship Id="rId2" Type="http://schemas.openxmlformats.org/officeDocument/2006/relationships/tags" Target="../tags/tag22.xml"/><Relationship Id="rId1" Type="http://schemas.openxmlformats.org/officeDocument/2006/relationships/vmlDrawing" Target="../drawings/vmlDrawing4.vml"/><Relationship Id="rId6" Type="http://schemas.openxmlformats.org/officeDocument/2006/relationships/tags" Target="../tags/tag26.xml"/><Relationship Id="rId11" Type="http://schemas.openxmlformats.org/officeDocument/2006/relationships/image" Target="../media/image7.wmf"/><Relationship Id="rId5" Type="http://schemas.openxmlformats.org/officeDocument/2006/relationships/tags" Target="../tags/tag25.xml"/><Relationship Id="rId10" Type="http://schemas.openxmlformats.org/officeDocument/2006/relationships/oleObject" Target="../embeddings/oleObject5.bin"/><Relationship Id="rId4" Type="http://schemas.openxmlformats.org/officeDocument/2006/relationships/tags" Target="../tags/tag24.xml"/><Relationship Id="rId9" Type="http://schemas.openxmlformats.org/officeDocument/2006/relationships/notesSlide" Target="../notesSlides/notesSlide8.xml"/></Relationships>
</file>

<file path=ppt/slides/_rels/slide90.xml.rels><?xml version="1.0" encoding="UTF-8" standalone="yes"?>
<Relationships xmlns="http://schemas.openxmlformats.org/package/2006/relationships"><Relationship Id="rId8" Type="http://schemas.openxmlformats.org/officeDocument/2006/relationships/notesSlide" Target="../notesSlides/notesSlide89.xml"/><Relationship Id="rId3" Type="http://schemas.openxmlformats.org/officeDocument/2006/relationships/tags" Target="../tags/tag316.xml"/><Relationship Id="rId7" Type="http://schemas.openxmlformats.org/officeDocument/2006/relationships/slideLayout" Target="../slideLayouts/slideLayout2.xml"/><Relationship Id="rId2" Type="http://schemas.openxmlformats.org/officeDocument/2006/relationships/tags" Target="../tags/tag315.xml"/><Relationship Id="rId1" Type="http://schemas.openxmlformats.org/officeDocument/2006/relationships/vmlDrawing" Target="../drawings/vmlDrawing62.vml"/><Relationship Id="rId6" Type="http://schemas.openxmlformats.org/officeDocument/2006/relationships/tags" Target="../tags/tag319.xml"/><Relationship Id="rId5" Type="http://schemas.openxmlformats.org/officeDocument/2006/relationships/tags" Target="../tags/tag318.xml"/><Relationship Id="rId10" Type="http://schemas.openxmlformats.org/officeDocument/2006/relationships/image" Target="../media/image72.wmf"/><Relationship Id="rId4" Type="http://schemas.openxmlformats.org/officeDocument/2006/relationships/tags" Target="../tags/tag317.xml"/><Relationship Id="rId9" Type="http://schemas.openxmlformats.org/officeDocument/2006/relationships/oleObject" Target="../embeddings/oleObject91.bin"/></Relationships>
</file>

<file path=ppt/slides/_rels/slide91.xml.rels><?xml version="1.0" encoding="UTF-8" standalone="yes"?>
<Relationships xmlns="http://schemas.openxmlformats.org/package/2006/relationships"><Relationship Id="rId8" Type="http://schemas.openxmlformats.org/officeDocument/2006/relationships/notesSlide" Target="../notesSlides/notesSlide90.xml"/><Relationship Id="rId3" Type="http://schemas.openxmlformats.org/officeDocument/2006/relationships/tags" Target="../tags/tag321.xml"/><Relationship Id="rId7" Type="http://schemas.openxmlformats.org/officeDocument/2006/relationships/slideLayout" Target="../slideLayouts/slideLayout2.xml"/><Relationship Id="rId2" Type="http://schemas.openxmlformats.org/officeDocument/2006/relationships/tags" Target="../tags/tag320.xml"/><Relationship Id="rId1" Type="http://schemas.openxmlformats.org/officeDocument/2006/relationships/vmlDrawing" Target="../drawings/vmlDrawing63.vml"/><Relationship Id="rId6" Type="http://schemas.openxmlformats.org/officeDocument/2006/relationships/tags" Target="../tags/tag324.xml"/><Relationship Id="rId5" Type="http://schemas.openxmlformats.org/officeDocument/2006/relationships/tags" Target="../tags/tag323.xml"/><Relationship Id="rId10" Type="http://schemas.openxmlformats.org/officeDocument/2006/relationships/image" Target="../media/image72.wmf"/><Relationship Id="rId4" Type="http://schemas.openxmlformats.org/officeDocument/2006/relationships/tags" Target="../tags/tag322.xml"/><Relationship Id="rId9" Type="http://schemas.openxmlformats.org/officeDocument/2006/relationships/oleObject" Target="../embeddings/oleObject92.bin"/></Relationships>
</file>

<file path=ppt/slides/_rels/slide92.xml.rels><?xml version="1.0" encoding="UTF-8" standalone="yes"?>
<Relationships xmlns="http://schemas.openxmlformats.org/package/2006/relationships"><Relationship Id="rId8" Type="http://schemas.openxmlformats.org/officeDocument/2006/relationships/notesSlide" Target="../notesSlides/notesSlide91.xml"/><Relationship Id="rId3" Type="http://schemas.openxmlformats.org/officeDocument/2006/relationships/tags" Target="../tags/tag327.xml"/><Relationship Id="rId7" Type="http://schemas.openxmlformats.org/officeDocument/2006/relationships/slideLayout" Target="../slideLayouts/slideLayout2.xml"/><Relationship Id="rId2" Type="http://schemas.openxmlformats.org/officeDocument/2006/relationships/tags" Target="../tags/tag326.xml"/><Relationship Id="rId1" Type="http://schemas.openxmlformats.org/officeDocument/2006/relationships/tags" Target="../tags/tag325.xml"/><Relationship Id="rId6" Type="http://schemas.openxmlformats.org/officeDocument/2006/relationships/tags" Target="../tags/tag330.xml"/><Relationship Id="rId5" Type="http://schemas.openxmlformats.org/officeDocument/2006/relationships/tags" Target="../tags/tag329.xml"/><Relationship Id="rId4" Type="http://schemas.openxmlformats.org/officeDocument/2006/relationships/tags" Target="../tags/tag328.xml"/></Relationships>
</file>

<file path=ppt/slides/_rels/slide93.xml.rels><?xml version="1.0" encoding="UTF-8" standalone="yes"?>
<Relationships xmlns="http://schemas.openxmlformats.org/package/2006/relationships"><Relationship Id="rId8" Type="http://schemas.openxmlformats.org/officeDocument/2006/relationships/oleObject" Target="../embeddings/oleObject93.bin"/><Relationship Id="rId3" Type="http://schemas.openxmlformats.org/officeDocument/2006/relationships/tags" Target="../tags/tag332.xml"/><Relationship Id="rId7" Type="http://schemas.openxmlformats.org/officeDocument/2006/relationships/notesSlide" Target="../notesSlides/notesSlide92.xml"/><Relationship Id="rId2" Type="http://schemas.openxmlformats.org/officeDocument/2006/relationships/tags" Target="../tags/tag331.xml"/><Relationship Id="rId1" Type="http://schemas.openxmlformats.org/officeDocument/2006/relationships/vmlDrawing" Target="../drawings/vmlDrawing64.vml"/><Relationship Id="rId6" Type="http://schemas.openxmlformats.org/officeDocument/2006/relationships/slideLayout" Target="../slideLayouts/slideLayout2.xml"/><Relationship Id="rId5" Type="http://schemas.openxmlformats.org/officeDocument/2006/relationships/tags" Target="../tags/tag334.xml"/><Relationship Id="rId4" Type="http://schemas.openxmlformats.org/officeDocument/2006/relationships/tags" Target="../tags/tag333.xml"/><Relationship Id="rId9" Type="http://schemas.openxmlformats.org/officeDocument/2006/relationships/image" Target="../media/image73.wmf"/></Relationships>
</file>

<file path=ppt/slides/_rels/slide94.xml.rels><?xml version="1.0" encoding="UTF-8" standalone="yes"?>
<Relationships xmlns="http://schemas.openxmlformats.org/package/2006/relationships"><Relationship Id="rId8" Type="http://schemas.openxmlformats.org/officeDocument/2006/relationships/oleObject" Target="../embeddings/oleObject94.bin"/><Relationship Id="rId3" Type="http://schemas.openxmlformats.org/officeDocument/2006/relationships/tags" Target="../tags/tag336.xml"/><Relationship Id="rId7" Type="http://schemas.openxmlformats.org/officeDocument/2006/relationships/notesSlide" Target="../notesSlides/notesSlide93.xml"/><Relationship Id="rId2" Type="http://schemas.openxmlformats.org/officeDocument/2006/relationships/tags" Target="../tags/tag335.xml"/><Relationship Id="rId1" Type="http://schemas.openxmlformats.org/officeDocument/2006/relationships/vmlDrawing" Target="../drawings/vmlDrawing65.vml"/><Relationship Id="rId6" Type="http://schemas.openxmlformats.org/officeDocument/2006/relationships/slideLayout" Target="../slideLayouts/slideLayout2.xml"/><Relationship Id="rId5" Type="http://schemas.openxmlformats.org/officeDocument/2006/relationships/tags" Target="../tags/tag338.xml"/><Relationship Id="rId4" Type="http://schemas.openxmlformats.org/officeDocument/2006/relationships/tags" Target="../tags/tag337.xml"/><Relationship Id="rId9" Type="http://schemas.openxmlformats.org/officeDocument/2006/relationships/image" Target="../media/image73.wmf"/></Relationships>
</file>

<file path=ppt/slides/_rels/slide95.xml.rels><?xml version="1.0" encoding="UTF-8" standalone="yes"?>
<Relationships xmlns="http://schemas.openxmlformats.org/package/2006/relationships"><Relationship Id="rId3" Type="http://schemas.openxmlformats.org/officeDocument/2006/relationships/tags" Target="../tags/tag341.xml"/><Relationship Id="rId2" Type="http://schemas.openxmlformats.org/officeDocument/2006/relationships/tags" Target="../tags/tag340.xml"/><Relationship Id="rId1" Type="http://schemas.openxmlformats.org/officeDocument/2006/relationships/tags" Target="../tags/tag339.xml"/><Relationship Id="rId6" Type="http://schemas.openxmlformats.org/officeDocument/2006/relationships/notesSlide" Target="../notesSlides/notesSlide94.xml"/><Relationship Id="rId5" Type="http://schemas.openxmlformats.org/officeDocument/2006/relationships/slideLayout" Target="../slideLayouts/slideLayout2.xml"/><Relationship Id="rId4" Type="http://schemas.openxmlformats.org/officeDocument/2006/relationships/tags" Target="../tags/tag342.xml"/></Relationships>
</file>

<file path=ppt/slides/_rels/slide96.xml.rels><?xml version="1.0" encoding="UTF-8" standalone="yes"?>
<Relationships xmlns="http://schemas.openxmlformats.org/package/2006/relationships"><Relationship Id="rId3" Type="http://schemas.openxmlformats.org/officeDocument/2006/relationships/tags" Target="../tags/tag345.xml"/><Relationship Id="rId2" Type="http://schemas.openxmlformats.org/officeDocument/2006/relationships/tags" Target="../tags/tag344.xml"/><Relationship Id="rId1" Type="http://schemas.openxmlformats.org/officeDocument/2006/relationships/tags" Target="../tags/tag343.xml"/><Relationship Id="rId6" Type="http://schemas.openxmlformats.org/officeDocument/2006/relationships/notesSlide" Target="../notesSlides/notesSlide95.xml"/><Relationship Id="rId5" Type="http://schemas.openxmlformats.org/officeDocument/2006/relationships/slideLayout" Target="../slideLayouts/slideLayout2.xml"/><Relationship Id="rId4" Type="http://schemas.openxmlformats.org/officeDocument/2006/relationships/tags" Target="../tags/tag346.xml"/></Relationships>
</file>

<file path=ppt/slides/_rels/slide97.xml.rels><?xml version="1.0" encoding="UTF-8" standalone="yes"?>
<Relationships xmlns="http://schemas.openxmlformats.org/package/2006/relationships"><Relationship Id="rId3" Type="http://schemas.openxmlformats.org/officeDocument/2006/relationships/tags" Target="../tags/tag349.xml"/><Relationship Id="rId2" Type="http://schemas.openxmlformats.org/officeDocument/2006/relationships/tags" Target="../tags/tag348.xml"/><Relationship Id="rId1" Type="http://schemas.openxmlformats.org/officeDocument/2006/relationships/tags" Target="../tags/tag347.xml"/><Relationship Id="rId6" Type="http://schemas.openxmlformats.org/officeDocument/2006/relationships/notesSlide" Target="../notesSlides/notesSlide96.xml"/><Relationship Id="rId5" Type="http://schemas.openxmlformats.org/officeDocument/2006/relationships/slideLayout" Target="../slideLayouts/slideLayout2.xml"/><Relationship Id="rId4" Type="http://schemas.openxmlformats.org/officeDocument/2006/relationships/tags" Target="../tags/tag350.xml"/></Relationships>
</file>

<file path=ppt/slides/_rels/slide98.xml.rels><?xml version="1.0" encoding="UTF-8" standalone="yes"?>
<Relationships xmlns="http://schemas.openxmlformats.org/package/2006/relationships"><Relationship Id="rId3" Type="http://schemas.openxmlformats.org/officeDocument/2006/relationships/tags" Target="../tags/tag353.xml"/><Relationship Id="rId2" Type="http://schemas.openxmlformats.org/officeDocument/2006/relationships/tags" Target="../tags/tag352.xml"/><Relationship Id="rId1" Type="http://schemas.openxmlformats.org/officeDocument/2006/relationships/tags" Target="../tags/tag351.xml"/><Relationship Id="rId6" Type="http://schemas.openxmlformats.org/officeDocument/2006/relationships/notesSlide" Target="../notesSlides/notesSlide97.xml"/><Relationship Id="rId5" Type="http://schemas.openxmlformats.org/officeDocument/2006/relationships/slideLayout" Target="../slideLayouts/slideLayout2.xml"/><Relationship Id="rId4" Type="http://schemas.openxmlformats.org/officeDocument/2006/relationships/tags" Target="../tags/tag354.xml"/></Relationships>
</file>

<file path=ppt/slides/_rels/slide99.xml.rels><?xml version="1.0" encoding="UTF-8" standalone="yes"?>
<Relationships xmlns="http://schemas.openxmlformats.org/package/2006/relationships"><Relationship Id="rId3" Type="http://schemas.openxmlformats.org/officeDocument/2006/relationships/tags" Target="../tags/tag357.xml"/><Relationship Id="rId2" Type="http://schemas.openxmlformats.org/officeDocument/2006/relationships/tags" Target="../tags/tag356.xml"/><Relationship Id="rId1" Type="http://schemas.openxmlformats.org/officeDocument/2006/relationships/tags" Target="../tags/tag355.xml"/><Relationship Id="rId6" Type="http://schemas.openxmlformats.org/officeDocument/2006/relationships/notesSlide" Target="../notesSlides/notesSlide98.xml"/><Relationship Id="rId5" Type="http://schemas.openxmlformats.org/officeDocument/2006/relationships/slideLayout" Target="../slideLayouts/slideLayout2.xml"/><Relationship Id="rId4" Type="http://schemas.openxmlformats.org/officeDocument/2006/relationships/tags" Target="../tags/tag35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14400" y="2286000"/>
            <a:ext cx="7543800" cy="492443"/>
          </a:xfrm>
          <a:prstGeom prst="rect">
            <a:avLst/>
          </a:prstGeom>
          <a:noFill/>
        </p:spPr>
        <p:txBody>
          <a:bodyPr wrap="square" rtlCol="0">
            <a:spAutoFit/>
          </a:bodyPr>
          <a:lstStyle/>
          <a:p>
            <a:r>
              <a:rPr lang="en-US" sz="2600" b="1" i="1" dirty="0" smtClean="0"/>
              <a:t>Digital Design and Computer Architecture</a:t>
            </a:r>
            <a:r>
              <a:rPr lang="en-US" sz="2600" b="1" dirty="0" smtClean="0"/>
              <a:t>, 2</a:t>
            </a:r>
            <a:r>
              <a:rPr lang="en-US" sz="2600" b="1" baseline="30000" dirty="0" smtClean="0"/>
              <a:t>nd</a:t>
            </a:r>
            <a:r>
              <a:rPr lang="en-US" sz="2600" b="1" dirty="0" smtClean="0"/>
              <a:t> Edition</a:t>
            </a:r>
            <a:endParaRPr lang="en-US" sz="2600" b="1" dirty="0"/>
          </a:p>
        </p:txBody>
      </p:sp>
      <p:sp>
        <p:nvSpPr>
          <p:cNvPr id="8" name="TextBox 7"/>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Chapter 3</a:t>
            </a:r>
            <a:endParaRPr lang="en-US" sz="4400" dirty="0">
              <a:solidFill>
                <a:schemeClr val="bg1"/>
              </a:solidFill>
              <a:latin typeface="+mj-lt"/>
            </a:endParaRPr>
          </a:p>
        </p:txBody>
      </p:sp>
      <p:cxnSp>
        <p:nvCxnSpPr>
          <p:cNvPr id="9" name="Straight Connector 8"/>
          <p:cNvCxnSpPr/>
          <p:nvPr/>
        </p:nvCxnSpPr>
        <p:spPr>
          <a:xfrm>
            <a:off x="990600" y="2778443"/>
            <a:ext cx="7696200" cy="0"/>
          </a:xfrm>
          <a:prstGeom prst="line">
            <a:avLst/>
          </a:prstGeom>
          <a:ln w="34925"/>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4191000" y="2769513"/>
            <a:ext cx="4724400" cy="430887"/>
          </a:xfrm>
          <a:prstGeom prst="rect">
            <a:avLst/>
          </a:prstGeom>
          <a:noFill/>
        </p:spPr>
        <p:txBody>
          <a:bodyPr wrap="square" rtlCol="0">
            <a:spAutoFit/>
          </a:bodyPr>
          <a:lstStyle/>
          <a:p>
            <a:r>
              <a:rPr lang="en-US" sz="2200" dirty="0" smtClean="0"/>
              <a:t>David Money Harris and Sarah L. Harris</a:t>
            </a:r>
            <a:endParaRPr lang="en-US" sz="2200" dirty="0"/>
          </a:p>
        </p:txBody>
      </p:sp>
    </p:spTree>
    <p:extLst>
      <p:ext uri="{BB962C8B-B14F-4D97-AF65-F5344CB8AC3E}">
        <p14:creationId xmlns:p14="http://schemas.microsoft.com/office/powerpoint/2010/main" val="5346818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3826" name="Rectangle 2"/>
          <p:cNvSpPr>
            <a:spLocks noChangeArrowheads="1"/>
          </p:cNvSpPr>
          <p:nvPr>
            <p:custDataLst>
              <p:tags r:id="rId2"/>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973828" name="Rectangle 4"/>
          <p:cNvSpPr>
            <a:spLocks noChangeArrowheads="1"/>
          </p:cNvSpPr>
          <p:nvPr>
            <p:custDataLst>
              <p:tags r:id="rId3"/>
            </p:custDataLst>
          </p:nvPr>
        </p:nvSpPr>
        <p:spPr bwMode="auto">
          <a:xfrm>
            <a:off x="457200" y="12192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742950" lvl="1" indent="-285750">
              <a:spcBef>
                <a:spcPct val="20000"/>
              </a:spcBef>
              <a:buFontTx/>
              <a:buChar char="–"/>
            </a:pPr>
            <a:r>
              <a:rPr lang="en-US" sz="3200" b="1" i="1" dirty="0">
                <a:solidFill>
                  <a:schemeClr val="accent1"/>
                </a:solidFill>
                <a:latin typeface="Times New Roman" pitchFamily="18" charset="0"/>
                <a:cs typeface="Arial" charset="0"/>
              </a:rPr>
              <a:t>S</a:t>
            </a:r>
            <a:r>
              <a:rPr lang="en-US" sz="3200" b="1" dirty="0">
                <a:solidFill>
                  <a:schemeClr val="accent1"/>
                </a:solidFill>
                <a:latin typeface="Times New Roman" pitchFamily="18" charset="0"/>
                <a:cs typeface="Arial" charset="0"/>
              </a:rPr>
              <a:t> = 1, </a:t>
            </a:r>
            <a:r>
              <a:rPr lang="en-US" sz="3200" b="1" i="1" dirty="0">
                <a:solidFill>
                  <a:schemeClr val="accent1"/>
                </a:solidFill>
                <a:latin typeface="Times New Roman" pitchFamily="18" charset="0"/>
                <a:cs typeface="Arial" charset="0"/>
              </a:rPr>
              <a:t>R</a:t>
            </a:r>
            <a:r>
              <a:rPr lang="en-US" sz="3200" b="1" dirty="0">
                <a:solidFill>
                  <a:schemeClr val="accent1"/>
                </a:solidFill>
                <a:latin typeface="Times New Roman" pitchFamily="18" charset="0"/>
                <a:cs typeface="Arial" charset="0"/>
              </a:rPr>
              <a:t> = 0: </a:t>
            </a:r>
            <a:endParaRPr lang="en-US" sz="3200" b="1" dirty="0" smtClean="0">
              <a:solidFill>
                <a:schemeClr val="accent1"/>
              </a:solidFill>
              <a:latin typeface="Times New Roman" pitchFamily="18" charset="0"/>
              <a:cs typeface="Arial" charset="0"/>
            </a:endParaRPr>
          </a:p>
          <a:p>
            <a:pPr lvl="1">
              <a:spcBef>
                <a:spcPct val="20000"/>
              </a:spcBef>
            </a:pPr>
            <a:r>
              <a:rPr lang="en-US" sz="3200" b="1" dirty="0">
                <a:solidFill>
                  <a:schemeClr val="accent1"/>
                </a:solidFill>
                <a:latin typeface="Times New Roman" pitchFamily="18" charset="0"/>
                <a:cs typeface="Arial" charset="0"/>
              </a:rPr>
              <a:t> </a:t>
            </a:r>
            <a:r>
              <a:rPr lang="en-US" sz="3200" b="1" dirty="0" smtClean="0">
                <a:solidFill>
                  <a:schemeClr val="accent1"/>
                </a:solidFill>
                <a:latin typeface="Times New Roman" pitchFamily="18" charset="0"/>
                <a:cs typeface="Arial" charset="0"/>
              </a:rPr>
              <a:t>  </a:t>
            </a:r>
            <a:r>
              <a:rPr lang="en-US" sz="3200" dirty="0" smtClean="0">
                <a:latin typeface="Times New Roman" pitchFamily="18" charset="0"/>
                <a:cs typeface="Arial" charset="0"/>
              </a:rPr>
              <a:t>then </a:t>
            </a:r>
            <a:r>
              <a:rPr lang="en-US" sz="3200" i="1" dirty="0">
                <a:latin typeface="Times New Roman" pitchFamily="18" charset="0"/>
                <a:cs typeface="Arial" charset="0"/>
              </a:rPr>
              <a:t>Q</a:t>
            </a:r>
            <a:r>
              <a:rPr lang="en-US" sz="3200" dirty="0">
                <a:latin typeface="Times New Roman" pitchFamily="18" charset="0"/>
                <a:cs typeface="Arial" charset="0"/>
              </a:rPr>
              <a:t> = 1 and </a:t>
            </a:r>
            <a:r>
              <a:rPr lang="en-US" sz="3200" i="1" dirty="0">
                <a:latin typeface="Times New Roman" pitchFamily="18" charset="0"/>
                <a:cs typeface="Arial" charset="0"/>
              </a:rPr>
              <a:t>Q</a:t>
            </a:r>
            <a:r>
              <a:rPr lang="en-US" sz="3200" dirty="0">
                <a:latin typeface="Times New Roman" pitchFamily="18" charset="0"/>
                <a:cs typeface="Arial" charset="0"/>
              </a:rPr>
              <a:t> = 0</a:t>
            </a:r>
          </a:p>
          <a:p>
            <a:pPr lvl="1">
              <a:spcBef>
                <a:spcPct val="20000"/>
              </a:spcBef>
            </a:pPr>
            <a:r>
              <a:rPr lang="en-US" sz="3200" b="1" i="1" dirty="0">
                <a:solidFill>
                  <a:srgbClr val="C00000"/>
                </a:solidFill>
                <a:latin typeface="Times New Roman" pitchFamily="18" charset="0"/>
                <a:cs typeface="Arial" charset="0"/>
              </a:rPr>
              <a:t> </a:t>
            </a:r>
            <a:r>
              <a:rPr lang="en-US" sz="3200" b="1" i="1" dirty="0" smtClean="0">
                <a:solidFill>
                  <a:srgbClr val="C00000"/>
                </a:solidFill>
                <a:latin typeface="Times New Roman" pitchFamily="18" charset="0"/>
                <a:cs typeface="Arial" charset="0"/>
              </a:rPr>
              <a:t>  Set</a:t>
            </a:r>
            <a:r>
              <a:rPr lang="en-US" sz="3200" b="1" dirty="0" smtClean="0">
                <a:solidFill>
                  <a:srgbClr val="C00000"/>
                </a:solidFill>
                <a:latin typeface="Times New Roman" pitchFamily="18" charset="0"/>
                <a:cs typeface="Arial" charset="0"/>
              </a:rPr>
              <a:t> the output</a:t>
            </a:r>
            <a:endParaRPr lang="en-US" sz="3200" b="1" dirty="0">
              <a:solidFill>
                <a:srgbClr val="C00000"/>
              </a:solidFill>
              <a:latin typeface="Times New Roman" pitchFamily="18" charset="0"/>
              <a:cs typeface="Arial" charset="0"/>
            </a:endParaRPr>
          </a:p>
          <a:p>
            <a:pPr lvl="1">
              <a:spcBef>
                <a:spcPct val="20000"/>
              </a:spcBef>
            </a:pPr>
            <a:endParaRPr lang="en-US" sz="2000" dirty="0">
              <a:latin typeface="Times New Roman" pitchFamily="18" charset="0"/>
              <a:cs typeface="Arial" charset="0"/>
            </a:endParaRPr>
          </a:p>
          <a:p>
            <a:pPr marL="742950" lvl="1" indent="-285750">
              <a:spcBef>
                <a:spcPct val="20000"/>
              </a:spcBef>
              <a:buFontTx/>
              <a:buChar char="–"/>
            </a:pPr>
            <a:endParaRPr lang="en-US" sz="2000" dirty="0">
              <a:latin typeface="Times New Roman" pitchFamily="18" charset="0"/>
              <a:cs typeface="Arial" charset="0"/>
            </a:endParaRPr>
          </a:p>
          <a:p>
            <a:pPr marL="742950" lvl="1" indent="-285750">
              <a:spcBef>
                <a:spcPct val="20000"/>
              </a:spcBef>
              <a:buFontTx/>
              <a:buChar char="–"/>
            </a:pPr>
            <a:r>
              <a:rPr lang="en-US" sz="3200" b="1" i="1" dirty="0">
                <a:solidFill>
                  <a:schemeClr val="accent1"/>
                </a:solidFill>
                <a:latin typeface="Times New Roman" pitchFamily="18" charset="0"/>
                <a:cs typeface="Arial" charset="0"/>
              </a:rPr>
              <a:t>S</a:t>
            </a:r>
            <a:r>
              <a:rPr lang="en-US" sz="3200" b="1" dirty="0">
                <a:solidFill>
                  <a:schemeClr val="accent1"/>
                </a:solidFill>
                <a:latin typeface="Times New Roman" pitchFamily="18" charset="0"/>
                <a:cs typeface="Arial" charset="0"/>
              </a:rPr>
              <a:t> = 0, </a:t>
            </a:r>
            <a:r>
              <a:rPr lang="en-US" sz="3200" b="1" i="1" dirty="0">
                <a:solidFill>
                  <a:schemeClr val="accent1"/>
                </a:solidFill>
                <a:latin typeface="Times New Roman" pitchFamily="18" charset="0"/>
                <a:cs typeface="Arial" charset="0"/>
              </a:rPr>
              <a:t>R</a:t>
            </a:r>
            <a:r>
              <a:rPr lang="en-US" sz="3200" b="1" dirty="0">
                <a:solidFill>
                  <a:schemeClr val="accent1"/>
                </a:solidFill>
                <a:latin typeface="Times New Roman" pitchFamily="18" charset="0"/>
                <a:cs typeface="Arial" charset="0"/>
              </a:rPr>
              <a:t> = 1: </a:t>
            </a:r>
            <a:endParaRPr lang="en-US" sz="3200" b="1" dirty="0" smtClean="0">
              <a:solidFill>
                <a:schemeClr val="accent1"/>
              </a:solidFill>
              <a:latin typeface="Times New Roman" pitchFamily="18" charset="0"/>
              <a:cs typeface="Arial" charset="0"/>
            </a:endParaRPr>
          </a:p>
          <a:p>
            <a:pPr lvl="1">
              <a:spcBef>
                <a:spcPct val="20000"/>
              </a:spcBef>
            </a:pPr>
            <a:r>
              <a:rPr lang="en-US" sz="3200" dirty="0">
                <a:latin typeface="Times New Roman" pitchFamily="18" charset="0"/>
                <a:cs typeface="Arial" charset="0"/>
              </a:rPr>
              <a:t> </a:t>
            </a:r>
            <a:r>
              <a:rPr lang="en-US" sz="3200" dirty="0" smtClean="0">
                <a:latin typeface="Times New Roman" pitchFamily="18" charset="0"/>
                <a:cs typeface="Arial" charset="0"/>
              </a:rPr>
              <a:t>  then </a:t>
            </a:r>
            <a:r>
              <a:rPr lang="en-US" sz="3200" i="1" dirty="0">
                <a:latin typeface="Times New Roman" pitchFamily="18" charset="0"/>
                <a:cs typeface="Arial" charset="0"/>
              </a:rPr>
              <a:t>Q</a:t>
            </a:r>
            <a:r>
              <a:rPr lang="en-US" sz="3200" dirty="0">
                <a:latin typeface="Times New Roman" pitchFamily="18" charset="0"/>
                <a:cs typeface="Arial" charset="0"/>
              </a:rPr>
              <a:t> = </a:t>
            </a:r>
            <a:r>
              <a:rPr lang="en-US" sz="3200" dirty="0" smtClean="0">
                <a:latin typeface="Times New Roman" pitchFamily="18" charset="0"/>
                <a:cs typeface="Arial" charset="0"/>
              </a:rPr>
              <a:t>1 </a:t>
            </a:r>
            <a:r>
              <a:rPr lang="en-US" sz="3200" dirty="0">
                <a:latin typeface="Times New Roman" pitchFamily="18" charset="0"/>
                <a:cs typeface="Arial" charset="0"/>
              </a:rPr>
              <a:t>and </a:t>
            </a:r>
            <a:r>
              <a:rPr lang="en-US" sz="3200" i="1" dirty="0">
                <a:latin typeface="Times New Roman" pitchFamily="18" charset="0"/>
                <a:cs typeface="Arial" charset="0"/>
              </a:rPr>
              <a:t>Q</a:t>
            </a:r>
            <a:r>
              <a:rPr lang="en-US" sz="3200" dirty="0">
                <a:latin typeface="Times New Roman" pitchFamily="18" charset="0"/>
                <a:cs typeface="Arial" charset="0"/>
              </a:rPr>
              <a:t> = </a:t>
            </a:r>
            <a:r>
              <a:rPr lang="en-US" sz="3200" dirty="0" smtClean="0">
                <a:latin typeface="Times New Roman" pitchFamily="18" charset="0"/>
                <a:cs typeface="Arial" charset="0"/>
              </a:rPr>
              <a:t>0</a:t>
            </a:r>
            <a:endParaRPr lang="en-US" sz="3200" dirty="0">
              <a:latin typeface="Times New Roman" pitchFamily="18" charset="0"/>
              <a:cs typeface="Arial" charset="0"/>
            </a:endParaRPr>
          </a:p>
          <a:p>
            <a:pPr lvl="1">
              <a:spcBef>
                <a:spcPct val="20000"/>
              </a:spcBef>
            </a:pPr>
            <a:r>
              <a:rPr lang="en-US" sz="3200" b="1" i="1" dirty="0" smtClean="0">
                <a:solidFill>
                  <a:srgbClr val="C00000"/>
                </a:solidFill>
                <a:latin typeface="Times New Roman" pitchFamily="18" charset="0"/>
                <a:cs typeface="Arial" charset="0"/>
              </a:rPr>
              <a:t>   Reset</a:t>
            </a:r>
            <a:r>
              <a:rPr lang="en-US" sz="3200" b="1" dirty="0" smtClean="0">
                <a:solidFill>
                  <a:srgbClr val="C00000"/>
                </a:solidFill>
                <a:latin typeface="Times New Roman" pitchFamily="18" charset="0"/>
                <a:cs typeface="Arial" charset="0"/>
              </a:rPr>
              <a:t> the output</a:t>
            </a:r>
            <a:endParaRPr lang="en-US" sz="3200" b="1" dirty="0">
              <a:solidFill>
                <a:srgbClr val="C00000"/>
              </a:solidFill>
              <a:latin typeface="Times New Roman" pitchFamily="18" charset="0"/>
              <a:cs typeface="Arial" charset="0"/>
            </a:endParaRPr>
          </a:p>
          <a:p>
            <a:pPr marL="742950" lvl="1" indent="-285750">
              <a:spcBef>
                <a:spcPct val="20000"/>
              </a:spcBef>
              <a:buFontTx/>
              <a:buChar char="–"/>
            </a:pPr>
            <a:endParaRPr lang="en-US" sz="3200" dirty="0">
              <a:latin typeface="Times New Roman" pitchFamily="18" charset="0"/>
              <a:cs typeface="Arial" charset="0"/>
            </a:endParaRPr>
          </a:p>
          <a:p>
            <a:pPr marL="742950" lvl="1" indent="-285750">
              <a:spcBef>
                <a:spcPct val="20000"/>
              </a:spcBef>
              <a:buFontTx/>
              <a:buChar char="–"/>
            </a:pPr>
            <a:endParaRPr lang="en-US" sz="2000" dirty="0">
              <a:latin typeface="Times New Roman" pitchFamily="18" charset="0"/>
              <a:cs typeface="Arial" charset="0"/>
            </a:endParaRPr>
          </a:p>
        </p:txBody>
      </p:sp>
      <p:sp>
        <p:nvSpPr>
          <p:cNvPr id="973830" name="Line 6"/>
          <p:cNvSpPr>
            <a:spLocks noChangeShapeType="1"/>
          </p:cNvSpPr>
          <p:nvPr>
            <p:custDataLst>
              <p:tags r:id="rId4"/>
            </p:custDataLst>
          </p:nvPr>
        </p:nvSpPr>
        <p:spPr bwMode="auto">
          <a:xfrm>
            <a:off x="3886200" y="1905000"/>
            <a:ext cx="228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73839" name="Line 15"/>
          <p:cNvSpPr>
            <a:spLocks noChangeShapeType="1"/>
          </p:cNvSpPr>
          <p:nvPr>
            <p:custDataLst>
              <p:tags r:id="rId5"/>
            </p:custDataLst>
          </p:nvPr>
        </p:nvSpPr>
        <p:spPr bwMode="auto">
          <a:xfrm>
            <a:off x="3886200" y="4419600"/>
            <a:ext cx="228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 name="TextBox 10"/>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SR Latch Analysis</a:t>
            </a:r>
            <a:endParaRPr lang="en-US" sz="4400" dirty="0">
              <a:solidFill>
                <a:schemeClr val="bg1"/>
              </a:solidFill>
              <a:latin typeface="+mj-lt"/>
            </a:endParaRPr>
          </a:p>
        </p:txBody>
      </p:sp>
      <p:graphicFrame>
        <p:nvGraphicFramePr>
          <p:cNvPr id="2" name="Object 1"/>
          <p:cNvGraphicFramePr>
            <a:graphicFrameLocks noChangeAspect="1"/>
          </p:cNvGraphicFramePr>
          <p:nvPr>
            <p:custDataLst>
              <p:tags r:id="rId6"/>
            </p:custDataLst>
            <p:extLst>
              <p:ext uri="{D42A27DB-BD31-4B8C-83A1-F6EECF244321}">
                <p14:modId xmlns:p14="http://schemas.microsoft.com/office/powerpoint/2010/main" val="284444233"/>
              </p:ext>
            </p:extLst>
          </p:nvPr>
        </p:nvGraphicFramePr>
        <p:xfrm>
          <a:off x="5638800" y="1295400"/>
          <a:ext cx="2438400" cy="2043112"/>
        </p:xfrm>
        <a:graphic>
          <a:graphicData uri="http://schemas.openxmlformats.org/presentationml/2006/ole">
            <mc:AlternateContent xmlns:mc="http://schemas.openxmlformats.org/markup-compatibility/2006">
              <mc:Choice xmlns:v="urn:schemas-microsoft-com:vml" Requires="v">
                <p:oleObj spid="_x0000_s221188" name="VISIO" r:id="rId10" imgW="1057895" imgH="885396" progId="Visio.Drawing.6">
                  <p:embed/>
                </p:oleObj>
              </mc:Choice>
              <mc:Fallback>
                <p:oleObj name="VISIO" r:id="rId10" imgW="1057895" imgH="885396" progId="Visio.Drawing.6">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638800" y="1295400"/>
                        <a:ext cx="2438400" cy="2043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 name="Object 2"/>
          <p:cNvGraphicFramePr>
            <a:graphicFrameLocks noChangeAspect="1"/>
          </p:cNvGraphicFramePr>
          <p:nvPr>
            <p:custDataLst>
              <p:tags r:id="rId7"/>
            </p:custDataLst>
            <p:extLst>
              <p:ext uri="{D42A27DB-BD31-4B8C-83A1-F6EECF244321}">
                <p14:modId xmlns:p14="http://schemas.microsoft.com/office/powerpoint/2010/main" val="1509735264"/>
              </p:ext>
            </p:extLst>
          </p:nvPr>
        </p:nvGraphicFramePr>
        <p:xfrm>
          <a:off x="5638800" y="3962400"/>
          <a:ext cx="2438400" cy="2043112"/>
        </p:xfrm>
        <a:graphic>
          <a:graphicData uri="http://schemas.openxmlformats.org/presentationml/2006/ole">
            <mc:AlternateContent xmlns:mc="http://schemas.openxmlformats.org/markup-compatibility/2006">
              <mc:Choice xmlns:v="urn:schemas-microsoft-com:vml" Requires="v">
                <p:oleObj spid="_x0000_s221189" name="VISIO" r:id="rId12" imgW="1057895" imgH="885396" progId="Visio.Drawing.6">
                  <p:embed/>
                </p:oleObj>
              </mc:Choice>
              <mc:Fallback>
                <p:oleObj name="VISIO" r:id="rId12" imgW="1057895" imgH="885396" progId="Visio.Drawing.6">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638800" y="3962400"/>
                        <a:ext cx="2438400" cy="2043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4052080909"/>
      </p:ext>
    </p:extLst>
  </p:cSld>
  <p:clrMapOvr>
    <a:masterClrMapping/>
  </p:clrMapOvr>
  <p:transition/>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0082" name="Rectangle 2"/>
          <p:cNvSpPr>
            <a:spLocks noChangeArrowheads="1"/>
          </p:cNvSpPr>
          <p:nvPr>
            <p:custDataLst>
              <p:tags r:id="rId2"/>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1070084" name="Rectangle 4"/>
          <p:cNvSpPr>
            <a:spLocks noChangeArrowheads="1"/>
          </p:cNvSpPr>
          <p:nvPr>
            <p:custDataLst>
              <p:tags r:id="rId3"/>
            </p:custDataLst>
          </p:nvPr>
        </p:nvSpPr>
        <p:spPr bwMode="auto">
          <a:xfrm>
            <a:off x="0" y="24669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070085" name="Rectangle 5"/>
          <p:cNvSpPr>
            <a:spLocks noChangeArrowheads="1"/>
          </p:cNvSpPr>
          <p:nvPr>
            <p:custDataLst>
              <p:tags r:id="rId4"/>
            </p:custDataLst>
          </p:nvPr>
        </p:nvSpPr>
        <p:spPr bwMode="auto">
          <a:xfrm>
            <a:off x="0" y="30765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070086" name="Rectangle 6"/>
          <p:cNvSpPr>
            <a:spLocks noChangeArrowheads="1"/>
          </p:cNvSpPr>
          <p:nvPr>
            <p:custDataLst>
              <p:tags r:id="rId5"/>
            </p:custDataLst>
          </p:nvPr>
        </p:nvSpPr>
        <p:spPr bwMode="auto">
          <a:xfrm>
            <a:off x="381000" y="4343400"/>
            <a:ext cx="83058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r>
              <a:rPr lang="en-US" sz="2400" baseline="30000" dirty="0">
                <a:latin typeface="Times New Roman" pitchFamily="18" charset="0"/>
                <a:cs typeface="Times New Roman" pitchFamily="18" charset="0"/>
              </a:rPr>
              <a:t>		</a:t>
            </a:r>
            <a:r>
              <a:rPr lang="en-US" sz="2400" b="1" dirty="0">
                <a:latin typeface="Times New Roman" pitchFamily="18" charset="0"/>
                <a:cs typeface="Arial" charset="0"/>
              </a:rPr>
              <a:t>Latency</a:t>
            </a:r>
            <a:r>
              <a:rPr lang="en-US" sz="2400" dirty="0">
                <a:latin typeface="Times New Roman" pitchFamily="18" charset="0"/>
                <a:cs typeface="Arial" charset="0"/>
              </a:rPr>
              <a:t> = </a:t>
            </a:r>
            <a:r>
              <a:rPr lang="en-US" sz="2400" dirty="0" smtClean="0">
                <a:latin typeface="Times New Roman" pitchFamily="18" charset="0"/>
                <a:cs typeface="Arial" charset="0"/>
              </a:rPr>
              <a:t>?</a:t>
            </a:r>
            <a:endParaRPr lang="en-US" sz="2400" b="1" dirty="0">
              <a:solidFill>
                <a:schemeClr val="accent1"/>
              </a:solidFill>
              <a:latin typeface="Times New Roman" pitchFamily="18" charset="0"/>
              <a:cs typeface="Arial" charset="0"/>
            </a:endParaRPr>
          </a:p>
          <a:p>
            <a:pPr marL="342900" indent="-342900">
              <a:spcBef>
                <a:spcPct val="20000"/>
              </a:spcBef>
            </a:pPr>
            <a:r>
              <a:rPr lang="en-US" sz="2400" dirty="0">
                <a:latin typeface="Times New Roman" pitchFamily="18" charset="0"/>
                <a:cs typeface="Arial" charset="0"/>
              </a:rPr>
              <a:t>            </a:t>
            </a:r>
            <a:r>
              <a:rPr lang="en-US" sz="2400" b="1" dirty="0">
                <a:latin typeface="Times New Roman" pitchFamily="18" charset="0"/>
                <a:cs typeface="Arial" charset="0"/>
              </a:rPr>
              <a:t>Throughput</a:t>
            </a:r>
            <a:r>
              <a:rPr lang="en-US" sz="2400" dirty="0">
                <a:latin typeface="Times New Roman" pitchFamily="18" charset="0"/>
                <a:cs typeface="Arial" charset="0"/>
              </a:rPr>
              <a:t> = </a:t>
            </a:r>
            <a:r>
              <a:rPr lang="en-US" sz="2400" dirty="0" smtClean="0">
                <a:latin typeface="Times New Roman" pitchFamily="18" charset="0"/>
                <a:cs typeface="Arial" charset="0"/>
              </a:rPr>
              <a:t>?</a:t>
            </a:r>
            <a:endParaRPr lang="en-US" sz="2400" b="1" dirty="0">
              <a:solidFill>
                <a:schemeClr val="accent1"/>
              </a:solidFill>
              <a:latin typeface="Times New Roman" pitchFamily="18" charset="0"/>
              <a:cs typeface="Arial" charset="0"/>
            </a:endParaRPr>
          </a:p>
        </p:txBody>
      </p:sp>
      <p:sp>
        <p:nvSpPr>
          <p:cNvPr id="10" name="TextBox 9"/>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Spatial Parallelism</a:t>
            </a:r>
            <a:endParaRPr lang="en-US" sz="4400" dirty="0">
              <a:solidFill>
                <a:schemeClr val="bg1"/>
              </a:solidFill>
              <a:latin typeface="+mj-lt"/>
            </a:endParaRPr>
          </a:p>
        </p:txBody>
      </p:sp>
      <p:graphicFrame>
        <p:nvGraphicFramePr>
          <p:cNvPr id="2" name="Object 1"/>
          <p:cNvGraphicFramePr>
            <a:graphicFrameLocks noChangeAspect="1"/>
          </p:cNvGraphicFramePr>
          <p:nvPr>
            <p:custDataLst>
              <p:tags r:id="rId6"/>
            </p:custDataLst>
            <p:extLst>
              <p:ext uri="{D42A27DB-BD31-4B8C-83A1-F6EECF244321}">
                <p14:modId xmlns:p14="http://schemas.microsoft.com/office/powerpoint/2010/main" val="241314311"/>
              </p:ext>
            </p:extLst>
          </p:nvPr>
        </p:nvGraphicFramePr>
        <p:xfrm>
          <a:off x="685800" y="1262063"/>
          <a:ext cx="8458200" cy="2632075"/>
        </p:xfrm>
        <a:graphic>
          <a:graphicData uri="http://schemas.openxmlformats.org/presentationml/2006/ole">
            <mc:AlternateContent xmlns:mc="http://schemas.openxmlformats.org/markup-compatibility/2006">
              <mc:Choice xmlns:v="urn:schemas-microsoft-com:vml" Requires="v">
                <p:oleObj spid="_x0000_s197651" name="VISIO" r:id="rId9" imgW="5784076" imgH="1799796" progId="Visio.Drawing.6">
                  <p:embed/>
                </p:oleObj>
              </mc:Choice>
              <mc:Fallback>
                <p:oleObj name="VISIO" r:id="rId9" imgW="5784076" imgH="1799796" progId="Visio.Drawing.6">
                  <p:embed/>
                  <p:pic>
                    <p:nvPicPr>
                      <p:cNvPr id="0"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85800" y="1262063"/>
                        <a:ext cx="8458200" cy="263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783898596"/>
      </p:ext>
    </p:extLst>
  </p:cSld>
  <p:clrMapOvr>
    <a:masterClrMapping/>
  </p:clrMapOvr>
  <p:transition/>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0082" name="Rectangle 2"/>
          <p:cNvSpPr>
            <a:spLocks noChangeArrowheads="1"/>
          </p:cNvSpPr>
          <p:nvPr>
            <p:custDataLst>
              <p:tags r:id="rId2"/>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1070084" name="Rectangle 4"/>
          <p:cNvSpPr>
            <a:spLocks noChangeArrowheads="1"/>
          </p:cNvSpPr>
          <p:nvPr>
            <p:custDataLst>
              <p:tags r:id="rId3"/>
            </p:custDataLst>
          </p:nvPr>
        </p:nvSpPr>
        <p:spPr bwMode="auto">
          <a:xfrm>
            <a:off x="0" y="24669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070085" name="Rectangle 5"/>
          <p:cNvSpPr>
            <a:spLocks noChangeArrowheads="1"/>
          </p:cNvSpPr>
          <p:nvPr>
            <p:custDataLst>
              <p:tags r:id="rId4"/>
            </p:custDataLst>
          </p:nvPr>
        </p:nvSpPr>
        <p:spPr bwMode="auto">
          <a:xfrm>
            <a:off x="0" y="30765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070086" name="Rectangle 6"/>
          <p:cNvSpPr>
            <a:spLocks noChangeArrowheads="1"/>
          </p:cNvSpPr>
          <p:nvPr>
            <p:custDataLst>
              <p:tags r:id="rId5"/>
            </p:custDataLst>
          </p:nvPr>
        </p:nvSpPr>
        <p:spPr bwMode="auto">
          <a:xfrm>
            <a:off x="381000" y="4343400"/>
            <a:ext cx="83058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r>
              <a:rPr lang="en-US" sz="2400" baseline="30000" dirty="0">
                <a:latin typeface="Times New Roman" pitchFamily="18" charset="0"/>
                <a:cs typeface="Times New Roman" pitchFamily="18" charset="0"/>
              </a:rPr>
              <a:t>		</a:t>
            </a:r>
            <a:r>
              <a:rPr lang="en-US" sz="2400" b="1" dirty="0">
                <a:latin typeface="Times New Roman" pitchFamily="18" charset="0"/>
                <a:cs typeface="Arial" charset="0"/>
              </a:rPr>
              <a:t>Latency</a:t>
            </a:r>
            <a:r>
              <a:rPr lang="en-US" sz="2400" dirty="0">
                <a:latin typeface="Times New Roman" pitchFamily="18" charset="0"/>
                <a:cs typeface="Arial" charset="0"/>
              </a:rPr>
              <a:t> = 5 + 15 = 20 minutes = </a:t>
            </a:r>
            <a:r>
              <a:rPr lang="en-US" sz="2400" b="1" dirty="0">
                <a:solidFill>
                  <a:schemeClr val="accent1"/>
                </a:solidFill>
                <a:latin typeface="Times New Roman" pitchFamily="18" charset="0"/>
                <a:cs typeface="Arial" charset="0"/>
              </a:rPr>
              <a:t>1/3 hour</a:t>
            </a:r>
          </a:p>
          <a:p>
            <a:pPr marL="342900" indent="-342900">
              <a:spcBef>
                <a:spcPct val="20000"/>
              </a:spcBef>
            </a:pPr>
            <a:r>
              <a:rPr lang="en-US" sz="2400" dirty="0">
                <a:latin typeface="Times New Roman" pitchFamily="18" charset="0"/>
                <a:cs typeface="Arial" charset="0"/>
              </a:rPr>
              <a:t>            </a:t>
            </a:r>
            <a:r>
              <a:rPr lang="en-US" sz="2400" b="1" dirty="0">
                <a:latin typeface="Times New Roman" pitchFamily="18" charset="0"/>
                <a:cs typeface="Arial" charset="0"/>
              </a:rPr>
              <a:t>Throughput</a:t>
            </a:r>
            <a:r>
              <a:rPr lang="en-US" sz="2400" dirty="0">
                <a:latin typeface="Times New Roman" pitchFamily="18" charset="0"/>
                <a:cs typeface="Arial" charset="0"/>
              </a:rPr>
              <a:t> = 2 trays/ 1/3 hour = </a:t>
            </a:r>
            <a:r>
              <a:rPr lang="en-US" sz="2400" b="1" dirty="0">
                <a:solidFill>
                  <a:schemeClr val="accent1"/>
                </a:solidFill>
                <a:latin typeface="Times New Roman" pitchFamily="18" charset="0"/>
                <a:cs typeface="Arial" charset="0"/>
              </a:rPr>
              <a:t>6 trays/hour</a:t>
            </a:r>
          </a:p>
        </p:txBody>
      </p:sp>
      <p:sp>
        <p:nvSpPr>
          <p:cNvPr id="10" name="TextBox 9"/>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Spatial Parallelism</a:t>
            </a:r>
            <a:endParaRPr lang="en-US" sz="4400" dirty="0">
              <a:solidFill>
                <a:schemeClr val="bg1"/>
              </a:solidFill>
              <a:latin typeface="+mj-lt"/>
            </a:endParaRPr>
          </a:p>
        </p:txBody>
      </p:sp>
      <p:graphicFrame>
        <p:nvGraphicFramePr>
          <p:cNvPr id="2" name="Object 1"/>
          <p:cNvGraphicFramePr>
            <a:graphicFrameLocks noChangeAspect="1"/>
          </p:cNvGraphicFramePr>
          <p:nvPr>
            <p:custDataLst>
              <p:tags r:id="rId6"/>
            </p:custDataLst>
            <p:extLst>
              <p:ext uri="{D42A27DB-BD31-4B8C-83A1-F6EECF244321}">
                <p14:modId xmlns:p14="http://schemas.microsoft.com/office/powerpoint/2010/main" val="1684887919"/>
              </p:ext>
            </p:extLst>
          </p:nvPr>
        </p:nvGraphicFramePr>
        <p:xfrm>
          <a:off x="685800" y="1262063"/>
          <a:ext cx="8458200" cy="2632075"/>
        </p:xfrm>
        <a:graphic>
          <a:graphicData uri="http://schemas.openxmlformats.org/presentationml/2006/ole">
            <mc:AlternateContent xmlns:mc="http://schemas.openxmlformats.org/markup-compatibility/2006">
              <mc:Choice xmlns:v="urn:schemas-microsoft-com:vml" Requires="v">
                <p:oleObj spid="_x0000_s219145" name="VISIO" r:id="rId9" imgW="5784076" imgH="1799796" progId="Visio.Drawing.6">
                  <p:embed/>
                </p:oleObj>
              </mc:Choice>
              <mc:Fallback>
                <p:oleObj name="VISIO" r:id="rId9" imgW="5784076" imgH="1799796" progId="Visio.Drawing.6">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85800" y="1262063"/>
                        <a:ext cx="8458200" cy="263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412592379"/>
      </p:ext>
    </p:extLst>
  </p:cSld>
  <p:clrMapOvr>
    <a:masterClrMapping/>
  </p:clrMapOvr>
  <p:transition/>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04231" name="Object 7"/>
          <p:cNvGraphicFramePr>
            <a:graphicFrameLocks noGrp="1" noChangeAspect="1"/>
          </p:cNvGraphicFramePr>
          <p:nvPr>
            <p:ph idx="4294967295"/>
            <p:custDataLst>
              <p:tags r:id="rId2"/>
            </p:custDataLst>
            <p:extLst>
              <p:ext uri="{D42A27DB-BD31-4B8C-83A1-F6EECF244321}">
                <p14:modId xmlns:p14="http://schemas.microsoft.com/office/powerpoint/2010/main" val="2168084746"/>
              </p:ext>
            </p:extLst>
          </p:nvPr>
        </p:nvGraphicFramePr>
        <p:xfrm>
          <a:off x="685800" y="1419632"/>
          <a:ext cx="8458200" cy="2298293"/>
        </p:xfrm>
        <a:graphic>
          <a:graphicData uri="http://schemas.openxmlformats.org/presentationml/2006/ole">
            <mc:AlternateContent xmlns:mc="http://schemas.openxmlformats.org/markup-compatibility/2006">
              <mc:Choice xmlns:v="urn:schemas-microsoft-com:vml" Requires="v">
                <p:oleObj spid="_x0000_s199699" name="VISIO" r:id="rId9" imgW="5782320" imgH="1571040" progId="Visio.Drawing.6">
                  <p:embed/>
                </p:oleObj>
              </mc:Choice>
              <mc:Fallback>
                <p:oleObj name="VISIO" r:id="rId9" imgW="5782320" imgH="1571040" progId="Visio.Drawing.6">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85800" y="1419632"/>
                        <a:ext cx="8458200" cy="2298293"/>
                      </a:xfrm>
                      <a:prstGeom prst="rect">
                        <a:avLst/>
                      </a:prstGeom>
                    </p:spPr>
                  </p:pic>
                </p:oleObj>
              </mc:Fallback>
            </mc:AlternateContent>
          </a:graphicData>
        </a:graphic>
      </p:graphicFrame>
      <p:sp>
        <p:nvSpPr>
          <p:cNvPr id="1204226" name="Rectangle 2"/>
          <p:cNvSpPr>
            <a:spLocks noChangeArrowheads="1"/>
          </p:cNvSpPr>
          <p:nvPr>
            <p:custDataLst>
              <p:tags r:id="rId3"/>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1204228" name="Rectangle 4"/>
          <p:cNvSpPr>
            <a:spLocks noChangeArrowheads="1"/>
          </p:cNvSpPr>
          <p:nvPr>
            <p:custDataLst>
              <p:tags r:id="rId4"/>
            </p:custDataLst>
          </p:nvPr>
        </p:nvSpPr>
        <p:spPr bwMode="auto">
          <a:xfrm>
            <a:off x="0" y="24669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204229" name="Rectangle 5"/>
          <p:cNvSpPr>
            <a:spLocks noChangeArrowheads="1"/>
          </p:cNvSpPr>
          <p:nvPr>
            <p:custDataLst>
              <p:tags r:id="rId5"/>
            </p:custDataLst>
          </p:nvPr>
        </p:nvSpPr>
        <p:spPr bwMode="auto">
          <a:xfrm>
            <a:off x="0" y="30765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204230" name="Rectangle 6"/>
          <p:cNvSpPr>
            <a:spLocks noChangeArrowheads="1"/>
          </p:cNvSpPr>
          <p:nvPr>
            <p:custDataLst>
              <p:tags r:id="rId6"/>
            </p:custDataLst>
          </p:nvPr>
        </p:nvSpPr>
        <p:spPr bwMode="auto">
          <a:xfrm>
            <a:off x="914400" y="4038600"/>
            <a:ext cx="83058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r>
              <a:rPr lang="en-US" sz="2400" baseline="30000" dirty="0">
                <a:latin typeface="Times New Roman" pitchFamily="18" charset="0"/>
                <a:cs typeface="Times New Roman" pitchFamily="18" charset="0"/>
              </a:rPr>
              <a:t>	</a:t>
            </a:r>
            <a:r>
              <a:rPr lang="en-US" sz="2400" b="1" dirty="0">
                <a:latin typeface="Times New Roman" pitchFamily="18" charset="0"/>
                <a:cs typeface="Arial" charset="0"/>
              </a:rPr>
              <a:t>Latency</a:t>
            </a:r>
            <a:r>
              <a:rPr lang="en-US" sz="2400" dirty="0">
                <a:latin typeface="Times New Roman" pitchFamily="18" charset="0"/>
                <a:cs typeface="Arial" charset="0"/>
              </a:rPr>
              <a:t> = </a:t>
            </a:r>
            <a:r>
              <a:rPr lang="en-US" sz="2400" dirty="0" smtClean="0">
                <a:latin typeface="Times New Roman" pitchFamily="18" charset="0"/>
                <a:cs typeface="Arial" charset="0"/>
              </a:rPr>
              <a:t>?</a:t>
            </a:r>
            <a:endParaRPr lang="en-US" sz="2400" b="1" dirty="0">
              <a:solidFill>
                <a:schemeClr val="accent1"/>
              </a:solidFill>
              <a:latin typeface="Times New Roman" pitchFamily="18" charset="0"/>
              <a:cs typeface="Arial" charset="0"/>
            </a:endParaRPr>
          </a:p>
          <a:p>
            <a:pPr marL="342900" indent="-342900">
              <a:spcBef>
                <a:spcPct val="20000"/>
              </a:spcBef>
            </a:pPr>
            <a:r>
              <a:rPr lang="en-US" sz="2400" dirty="0">
                <a:latin typeface="Times New Roman" pitchFamily="18" charset="0"/>
                <a:cs typeface="Arial" charset="0"/>
              </a:rPr>
              <a:t>	</a:t>
            </a:r>
            <a:r>
              <a:rPr lang="en-US" sz="2400" b="1" dirty="0">
                <a:latin typeface="Times New Roman" pitchFamily="18" charset="0"/>
                <a:cs typeface="Arial" charset="0"/>
              </a:rPr>
              <a:t>Throughput</a:t>
            </a:r>
            <a:r>
              <a:rPr lang="en-US" sz="2400" dirty="0">
                <a:latin typeface="Times New Roman" pitchFamily="18" charset="0"/>
                <a:cs typeface="Arial" charset="0"/>
              </a:rPr>
              <a:t> = </a:t>
            </a:r>
            <a:r>
              <a:rPr lang="en-US" sz="2400" dirty="0" smtClean="0">
                <a:latin typeface="Times New Roman" pitchFamily="18" charset="0"/>
                <a:cs typeface="Arial" charset="0"/>
              </a:rPr>
              <a:t>?</a:t>
            </a:r>
            <a:endParaRPr lang="en-US" sz="2400" b="1" dirty="0">
              <a:solidFill>
                <a:schemeClr val="accent1"/>
              </a:solidFill>
              <a:latin typeface="Times New Roman" pitchFamily="18" charset="0"/>
              <a:cs typeface="Arial" charset="0"/>
            </a:endParaRPr>
          </a:p>
          <a:p>
            <a:pPr marL="342900" indent="-342900">
              <a:spcBef>
                <a:spcPct val="20000"/>
              </a:spcBef>
            </a:pPr>
            <a:endParaRPr lang="en-US" sz="2400" dirty="0">
              <a:solidFill>
                <a:schemeClr val="accent2"/>
              </a:solidFill>
              <a:latin typeface="Times New Roman" pitchFamily="18" charset="0"/>
              <a:cs typeface="Arial" charset="0"/>
            </a:endParaRPr>
          </a:p>
          <a:p>
            <a:pPr marL="342900" indent="-342900">
              <a:spcBef>
                <a:spcPct val="20000"/>
              </a:spcBef>
            </a:pPr>
            <a:r>
              <a:rPr lang="en-US" sz="2400" dirty="0">
                <a:solidFill>
                  <a:schemeClr val="accent2"/>
                </a:solidFill>
                <a:latin typeface="Times New Roman" pitchFamily="18" charset="0"/>
                <a:cs typeface="Arial" charset="0"/>
              </a:rPr>
              <a:t>	</a:t>
            </a:r>
            <a:endParaRPr lang="en-US" sz="2400" b="1" dirty="0">
              <a:latin typeface="Times New Roman" pitchFamily="18" charset="0"/>
              <a:cs typeface="Arial" charset="0"/>
            </a:endParaRPr>
          </a:p>
        </p:txBody>
      </p:sp>
      <p:sp>
        <p:nvSpPr>
          <p:cNvPr id="10" name="TextBox 9"/>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Temporal Parallelism</a:t>
            </a:r>
            <a:endParaRPr lang="en-US" sz="4400" dirty="0">
              <a:solidFill>
                <a:schemeClr val="bg1"/>
              </a:solidFill>
              <a:latin typeface="+mj-lt"/>
            </a:endParaRPr>
          </a:p>
        </p:txBody>
      </p:sp>
    </p:spTree>
    <p:extLst>
      <p:ext uri="{BB962C8B-B14F-4D97-AF65-F5344CB8AC3E}">
        <p14:creationId xmlns:p14="http://schemas.microsoft.com/office/powerpoint/2010/main" val="4258292430"/>
      </p:ext>
    </p:extLst>
  </p:cSld>
  <p:clrMapOvr>
    <a:masterClrMapping/>
  </p:clrMapOvr>
  <p:transition/>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04231" name="Object 7"/>
          <p:cNvGraphicFramePr>
            <a:graphicFrameLocks noGrp="1" noChangeAspect="1"/>
          </p:cNvGraphicFramePr>
          <p:nvPr>
            <p:ph idx="4294967295"/>
            <p:custDataLst>
              <p:tags r:id="rId2"/>
            </p:custDataLst>
            <p:extLst>
              <p:ext uri="{D42A27DB-BD31-4B8C-83A1-F6EECF244321}">
                <p14:modId xmlns:p14="http://schemas.microsoft.com/office/powerpoint/2010/main" val="3739081484"/>
              </p:ext>
            </p:extLst>
          </p:nvPr>
        </p:nvGraphicFramePr>
        <p:xfrm>
          <a:off x="685800" y="1419632"/>
          <a:ext cx="8458200" cy="2298293"/>
        </p:xfrm>
        <a:graphic>
          <a:graphicData uri="http://schemas.openxmlformats.org/presentationml/2006/ole">
            <mc:AlternateContent xmlns:mc="http://schemas.openxmlformats.org/markup-compatibility/2006">
              <mc:Choice xmlns:v="urn:schemas-microsoft-com:vml" Requires="v">
                <p:oleObj spid="_x0000_s220169" name="VISIO" r:id="rId9" imgW="5782320" imgH="1571040" progId="Visio.Drawing.6">
                  <p:embed/>
                </p:oleObj>
              </mc:Choice>
              <mc:Fallback>
                <p:oleObj name="VISIO" r:id="rId9" imgW="5782320" imgH="1571040" progId="Visio.Drawing.6">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85800" y="1419632"/>
                        <a:ext cx="8458200" cy="2298293"/>
                      </a:xfrm>
                      <a:prstGeom prst="rect">
                        <a:avLst/>
                      </a:prstGeom>
                    </p:spPr>
                  </p:pic>
                </p:oleObj>
              </mc:Fallback>
            </mc:AlternateContent>
          </a:graphicData>
        </a:graphic>
      </p:graphicFrame>
      <p:sp>
        <p:nvSpPr>
          <p:cNvPr id="1204226" name="Rectangle 2"/>
          <p:cNvSpPr>
            <a:spLocks noChangeArrowheads="1"/>
          </p:cNvSpPr>
          <p:nvPr>
            <p:custDataLst>
              <p:tags r:id="rId3"/>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1204228" name="Rectangle 4"/>
          <p:cNvSpPr>
            <a:spLocks noChangeArrowheads="1"/>
          </p:cNvSpPr>
          <p:nvPr>
            <p:custDataLst>
              <p:tags r:id="rId4"/>
            </p:custDataLst>
          </p:nvPr>
        </p:nvSpPr>
        <p:spPr bwMode="auto">
          <a:xfrm>
            <a:off x="0" y="24669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204229" name="Rectangle 5"/>
          <p:cNvSpPr>
            <a:spLocks noChangeArrowheads="1"/>
          </p:cNvSpPr>
          <p:nvPr>
            <p:custDataLst>
              <p:tags r:id="rId5"/>
            </p:custDataLst>
          </p:nvPr>
        </p:nvSpPr>
        <p:spPr bwMode="auto">
          <a:xfrm>
            <a:off x="0" y="30765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204230" name="Rectangle 6"/>
          <p:cNvSpPr>
            <a:spLocks noChangeArrowheads="1"/>
          </p:cNvSpPr>
          <p:nvPr>
            <p:custDataLst>
              <p:tags r:id="rId6"/>
            </p:custDataLst>
          </p:nvPr>
        </p:nvSpPr>
        <p:spPr bwMode="auto">
          <a:xfrm>
            <a:off x="914400" y="4038600"/>
            <a:ext cx="83058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r>
              <a:rPr lang="en-US" sz="2400" baseline="30000" dirty="0">
                <a:latin typeface="Times New Roman" pitchFamily="18" charset="0"/>
                <a:cs typeface="Times New Roman" pitchFamily="18" charset="0"/>
              </a:rPr>
              <a:t>	</a:t>
            </a:r>
            <a:r>
              <a:rPr lang="en-US" sz="2400" b="1" dirty="0">
                <a:latin typeface="Times New Roman" pitchFamily="18" charset="0"/>
                <a:cs typeface="Arial" charset="0"/>
              </a:rPr>
              <a:t>Latency</a:t>
            </a:r>
            <a:r>
              <a:rPr lang="en-US" sz="2400" dirty="0">
                <a:latin typeface="Times New Roman" pitchFamily="18" charset="0"/>
                <a:cs typeface="Arial" charset="0"/>
              </a:rPr>
              <a:t> = 5 + 15 = 20 minutes = </a:t>
            </a:r>
            <a:r>
              <a:rPr lang="en-US" sz="2400" b="1" dirty="0">
                <a:solidFill>
                  <a:schemeClr val="accent1"/>
                </a:solidFill>
                <a:latin typeface="Times New Roman" pitchFamily="18" charset="0"/>
                <a:cs typeface="Arial" charset="0"/>
              </a:rPr>
              <a:t>1/3 hour</a:t>
            </a:r>
          </a:p>
          <a:p>
            <a:pPr marL="342900" indent="-342900">
              <a:spcBef>
                <a:spcPct val="20000"/>
              </a:spcBef>
            </a:pPr>
            <a:r>
              <a:rPr lang="en-US" sz="2400" dirty="0">
                <a:latin typeface="Times New Roman" pitchFamily="18" charset="0"/>
                <a:cs typeface="Arial" charset="0"/>
              </a:rPr>
              <a:t>	</a:t>
            </a:r>
            <a:r>
              <a:rPr lang="en-US" sz="2400" b="1" dirty="0">
                <a:latin typeface="Times New Roman" pitchFamily="18" charset="0"/>
                <a:cs typeface="Arial" charset="0"/>
              </a:rPr>
              <a:t>Throughput</a:t>
            </a:r>
            <a:r>
              <a:rPr lang="en-US" sz="2400" dirty="0">
                <a:latin typeface="Times New Roman" pitchFamily="18" charset="0"/>
                <a:cs typeface="Arial" charset="0"/>
              </a:rPr>
              <a:t> = 1 trays/ 1/4 hour = </a:t>
            </a:r>
            <a:r>
              <a:rPr lang="en-US" sz="2400" b="1" dirty="0">
                <a:solidFill>
                  <a:schemeClr val="accent1"/>
                </a:solidFill>
                <a:latin typeface="Times New Roman" pitchFamily="18" charset="0"/>
                <a:cs typeface="Arial" charset="0"/>
              </a:rPr>
              <a:t>4 trays/hour</a:t>
            </a:r>
          </a:p>
          <a:p>
            <a:pPr marL="342900" indent="-342900">
              <a:spcBef>
                <a:spcPct val="20000"/>
              </a:spcBef>
            </a:pPr>
            <a:endParaRPr lang="en-US" sz="2400" dirty="0">
              <a:solidFill>
                <a:schemeClr val="accent2"/>
              </a:solidFill>
              <a:latin typeface="Times New Roman" pitchFamily="18" charset="0"/>
              <a:cs typeface="Arial" charset="0"/>
            </a:endParaRPr>
          </a:p>
          <a:p>
            <a:pPr marL="342900" indent="-342900">
              <a:spcBef>
                <a:spcPct val="20000"/>
              </a:spcBef>
            </a:pPr>
            <a:r>
              <a:rPr lang="en-US" sz="2400" dirty="0">
                <a:solidFill>
                  <a:schemeClr val="accent2"/>
                </a:solidFill>
                <a:latin typeface="Times New Roman" pitchFamily="18" charset="0"/>
                <a:cs typeface="Arial" charset="0"/>
              </a:rPr>
              <a:t>	</a:t>
            </a:r>
            <a:r>
              <a:rPr lang="en-US" sz="2400" dirty="0">
                <a:latin typeface="Times New Roman" pitchFamily="18" charset="0"/>
                <a:cs typeface="Arial" charset="0"/>
              </a:rPr>
              <a:t>Using both techniques, the throughput would be </a:t>
            </a:r>
            <a:r>
              <a:rPr lang="en-US" sz="2400" b="1" dirty="0">
                <a:latin typeface="Times New Roman" pitchFamily="18" charset="0"/>
                <a:cs typeface="Arial" charset="0"/>
              </a:rPr>
              <a:t>8 trays/hour</a:t>
            </a:r>
          </a:p>
        </p:txBody>
      </p:sp>
      <p:sp>
        <p:nvSpPr>
          <p:cNvPr id="10" name="TextBox 9"/>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Temporal Parallelism</a:t>
            </a:r>
            <a:endParaRPr lang="en-US" sz="4400" dirty="0">
              <a:solidFill>
                <a:schemeClr val="bg1"/>
              </a:solidFill>
              <a:latin typeface="+mj-lt"/>
            </a:endParaRPr>
          </a:p>
        </p:txBody>
      </p:sp>
    </p:spTree>
    <p:extLst>
      <p:ext uri="{BB962C8B-B14F-4D97-AF65-F5344CB8AC3E}">
        <p14:creationId xmlns:p14="http://schemas.microsoft.com/office/powerpoint/2010/main" val="144427141"/>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74861" name="Object 13"/>
          <p:cNvGraphicFramePr>
            <a:graphicFrameLocks noGrp="1" noChangeAspect="1"/>
          </p:cNvGraphicFramePr>
          <p:nvPr>
            <p:ph sz="half" idx="4294967295"/>
            <p:custDataLst>
              <p:tags r:id="rId2"/>
            </p:custDataLst>
            <p:extLst>
              <p:ext uri="{D42A27DB-BD31-4B8C-83A1-F6EECF244321}">
                <p14:modId xmlns:p14="http://schemas.microsoft.com/office/powerpoint/2010/main" val="418803779"/>
              </p:ext>
            </p:extLst>
          </p:nvPr>
        </p:nvGraphicFramePr>
        <p:xfrm>
          <a:off x="3810000" y="1219200"/>
          <a:ext cx="5943600" cy="2664868"/>
        </p:xfrm>
        <a:graphic>
          <a:graphicData uri="http://schemas.openxmlformats.org/presentationml/2006/ole">
            <mc:AlternateContent xmlns:mc="http://schemas.openxmlformats.org/markup-compatibility/2006">
              <mc:Choice xmlns:v="urn:schemas-microsoft-com:vml" Requires="v">
                <p:oleObj spid="_x0000_s132135" name="VISIO" r:id="rId8" imgW="2486160" imgH="1114560" progId="Visio.Drawing.6">
                  <p:embed/>
                </p:oleObj>
              </mc:Choice>
              <mc:Fallback>
                <p:oleObj name="VISIO" r:id="rId8" imgW="2486160" imgH="1114560" progId="Visio.Drawing.6">
                  <p:embed/>
                  <p:pic>
                    <p:nvPicPr>
                      <p:cNvPr id="0" name=""/>
                      <p:cNvPicPr>
                        <a:picLocks noChangeAspect="1" noChangeArrowheads="1"/>
                      </p:cNvPicPr>
                      <p:nvPr/>
                    </p:nvPicPr>
                    <p:blipFill>
                      <a:blip r:embed="rId9"/>
                      <a:srcRect/>
                      <a:stretch>
                        <a:fillRect/>
                      </a:stretch>
                    </p:blipFill>
                    <p:spPr bwMode="auto">
                      <a:xfrm>
                        <a:off x="3810000" y="1219200"/>
                        <a:ext cx="5943600" cy="2664868"/>
                      </a:xfrm>
                      <a:prstGeom prst="rect">
                        <a:avLst/>
                      </a:prstGeom>
                      <a:noFill/>
                      <a:ln>
                        <a:noFill/>
                      </a:ln>
                      <a:effectLst/>
                    </p:spPr>
                  </p:pic>
                </p:oleObj>
              </mc:Fallback>
            </mc:AlternateContent>
          </a:graphicData>
        </a:graphic>
      </p:graphicFrame>
      <p:sp>
        <p:nvSpPr>
          <p:cNvPr id="974852" name="Rectangle 4"/>
          <p:cNvSpPr>
            <a:spLocks noChangeArrowheads="1"/>
          </p:cNvSpPr>
          <p:nvPr>
            <p:custDataLst>
              <p:tags r:id="rId3"/>
            </p:custDataLst>
          </p:nvPr>
        </p:nvSpPr>
        <p:spPr bwMode="auto">
          <a:xfrm>
            <a:off x="381000" y="12192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742950" lvl="1" indent="-285750">
              <a:spcBef>
                <a:spcPct val="20000"/>
              </a:spcBef>
              <a:buFontTx/>
              <a:buChar char="–"/>
            </a:pPr>
            <a:r>
              <a:rPr lang="en-US" sz="3200" b="1" i="1" dirty="0">
                <a:solidFill>
                  <a:schemeClr val="accent1"/>
                </a:solidFill>
                <a:latin typeface="Times New Roman" pitchFamily="18" charset="0"/>
                <a:cs typeface="Arial" charset="0"/>
              </a:rPr>
              <a:t>S</a:t>
            </a:r>
            <a:r>
              <a:rPr lang="en-US" sz="3200" b="1" dirty="0">
                <a:solidFill>
                  <a:schemeClr val="accent1"/>
                </a:solidFill>
                <a:latin typeface="Times New Roman" pitchFamily="18" charset="0"/>
                <a:cs typeface="Arial" charset="0"/>
              </a:rPr>
              <a:t> = 0, </a:t>
            </a:r>
            <a:r>
              <a:rPr lang="en-US" sz="3200" b="1" i="1" dirty="0">
                <a:solidFill>
                  <a:schemeClr val="accent1"/>
                </a:solidFill>
                <a:latin typeface="Times New Roman" pitchFamily="18" charset="0"/>
                <a:cs typeface="Arial" charset="0"/>
              </a:rPr>
              <a:t>R</a:t>
            </a:r>
            <a:r>
              <a:rPr lang="en-US" sz="3200" b="1" dirty="0">
                <a:solidFill>
                  <a:schemeClr val="accent1"/>
                </a:solidFill>
                <a:latin typeface="Times New Roman" pitchFamily="18" charset="0"/>
                <a:cs typeface="Arial" charset="0"/>
              </a:rPr>
              <a:t> = 0: </a:t>
            </a:r>
            <a:endParaRPr lang="en-US" sz="3200" b="1" dirty="0" smtClean="0">
              <a:solidFill>
                <a:schemeClr val="accent1"/>
              </a:solidFill>
              <a:latin typeface="Times New Roman" pitchFamily="18" charset="0"/>
              <a:cs typeface="Arial" charset="0"/>
            </a:endParaRPr>
          </a:p>
          <a:p>
            <a:pPr lvl="1">
              <a:spcBef>
                <a:spcPct val="20000"/>
              </a:spcBef>
            </a:pPr>
            <a:r>
              <a:rPr lang="en-US" sz="3200" b="1" dirty="0">
                <a:solidFill>
                  <a:schemeClr val="accent1"/>
                </a:solidFill>
                <a:latin typeface="Times New Roman" pitchFamily="18" charset="0"/>
                <a:cs typeface="Arial" charset="0"/>
              </a:rPr>
              <a:t> </a:t>
            </a:r>
            <a:r>
              <a:rPr lang="en-US" sz="3200" b="1" dirty="0" smtClean="0">
                <a:solidFill>
                  <a:schemeClr val="accent1"/>
                </a:solidFill>
                <a:latin typeface="Times New Roman" pitchFamily="18" charset="0"/>
                <a:cs typeface="Arial" charset="0"/>
              </a:rPr>
              <a:t>  </a:t>
            </a:r>
            <a:r>
              <a:rPr lang="en-US" sz="3200" dirty="0" smtClean="0">
                <a:latin typeface="Times New Roman" pitchFamily="18" charset="0"/>
                <a:cs typeface="Arial" charset="0"/>
              </a:rPr>
              <a:t>then </a:t>
            </a:r>
            <a:r>
              <a:rPr lang="en-US" sz="3200" i="1" dirty="0">
                <a:latin typeface="Times New Roman" pitchFamily="18" charset="0"/>
                <a:cs typeface="Arial" charset="0"/>
              </a:rPr>
              <a:t>Q</a:t>
            </a:r>
            <a:r>
              <a:rPr lang="en-US" sz="3200" dirty="0">
                <a:latin typeface="Times New Roman" pitchFamily="18" charset="0"/>
                <a:cs typeface="Arial" charset="0"/>
              </a:rPr>
              <a:t> = </a:t>
            </a:r>
            <a:r>
              <a:rPr lang="en-US" sz="3200" i="1" dirty="0" err="1">
                <a:latin typeface="Times New Roman" pitchFamily="18" charset="0"/>
                <a:cs typeface="Arial" charset="0"/>
              </a:rPr>
              <a:t>Q</a:t>
            </a:r>
            <a:r>
              <a:rPr lang="en-US" sz="3200" i="1" baseline="-25000" dirty="0" err="1">
                <a:latin typeface="Times New Roman" pitchFamily="18" charset="0"/>
                <a:cs typeface="Arial" charset="0"/>
              </a:rPr>
              <a:t>prev</a:t>
            </a:r>
            <a:endParaRPr lang="en-US" sz="3200" i="1" baseline="-25000" dirty="0">
              <a:latin typeface="Times New Roman" pitchFamily="18" charset="0"/>
              <a:cs typeface="Arial" charset="0"/>
            </a:endParaRPr>
          </a:p>
          <a:p>
            <a:pPr marL="742950" lvl="1" indent="-285750">
              <a:spcBef>
                <a:spcPct val="20000"/>
              </a:spcBef>
              <a:buFontTx/>
              <a:buChar char="–"/>
            </a:pPr>
            <a:endParaRPr lang="en-US" sz="3200" b="1" dirty="0" smtClean="0">
              <a:solidFill>
                <a:srgbClr val="C00000"/>
              </a:solidFill>
              <a:latin typeface="Times New Roman" pitchFamily="18" charset="0"/>
              <a:cs typeface="Arial" charset="0"/>
            </a:endParaRPr>
          </a:p>
          <a:p>
            <a:pPr marL="742950" lvl="1" indent="-285750">
              <a:spcBef>
                <a:spcPct val="20000"/>
              </a:spcBef>
              <a:buFontTx/>
              <a:buChar char="–"/>
            </a:pPr>
            <a:endParaRPr lang="en-US" sz="3200" dirty="0">
              <a:latin typeface="Times New Roman" pitchFamily="18" charset="0"/>
              <a:cs typeface="Arial" charset="0"/>
            </a:endParaRPr>
          </a:p>
          <a:p>
            <a:pPr lvl="1">
              <a:spcBef>
                <a:spcPct val="20000"/>
              </a:spcBef>
            </a:pPr>
            <a:endParaRPr lang="en-US" sz="3200" dirty="0">
              <a:latin typeface="Times New Roman" pitchFamily="18" charset="0"/>
              <a:cs typeface="Arial" charset="0"/>
            </a:endParaRPr>
          </a:p>
          <a:p>
            <a:pPr marL="742950" lvl="1" indent="-285750">
              <a:spcBef>
                <a:spcPct val="20000"/>
              </a:spcBef>
              <a:buFontTx/>
              <a:buChar char="–"/>
            </a:pPr>
            <a:r>
              <a:rPr lang="en-US" sz="3200" b="1" i="1" dirty="0">
                <a:solidFill>
                  <a:schemeClr val="accent1"/>
                </a:solidFill>
                <a:latin typeface="Times New Roman" pitchFamily="18" charset="0"/>
                <a:cs typeface="Arial" charset="0"/>
              </a:rPr>
              <a:t>S</a:t>
            </a:r>
            <a:r>
              <a:rPr lang="en-US" sz="3200" b="1" dirty="0">
                <a:solidFill>
                  <a:schemeClr val="accent1"/>
                </a:solidFill>
                <a:latin typeface="Times New Roman" pitchFamily="18" charset="0"/>
                <a:cs typeface="Arial" charset="0"/>
              </a:rPr>
              <a:t> = 1, </a:t>
            </a:r>
            <a:r>
              <a:rPr lang="en-US" sz="3200" b="1" i="1" dirty="0">
                <a:solidFill>
                  <a:schemeClr val="accent1"/>
                </a:solidFill>
                <a:latin typeface="Times New Roman" pitchFamily="18" charset="0"/>
                <a:cs typeface="Arial" charset="0"/>
              </a:rPr>
              <a:t>R</a:t>
            </a:r>
            <a:r>
              <a:rPr lang="en-US" sz="3200" b="1" dirty="0">
                <a:solidFill>
                  <a:schemeClr val="accent1"/>
                </a:solidFill>
                <a:latin typeface="Times New Roman" pitchFamily="18" charset="0"/>
                <a:cs typeface="Arial" charset="0"/>
              </a:rPr>
              <a:t> = 1: </a:t>
            </a:r>
            <a:endParaRPr lang="en-US" sz="3200" b="1" dirty="0" smtClean="0">
              <a:solidFill>
                <a:schemeClr val="accent1"/>
              </a:solidFill>
              <a:latin typeface="Times New Roman" pitchFamily="18" charset="0"/>
              <a:cs typeface="Arial" charset="0"/>
            </a:endParaRPr>
          </a:p>
          <a:p>
            <a:pPr lvl="1">
              <a:spcBef>
                <a:spcPct val="20000"/>
              </a:spcBef>
            </a:pPr>
            <a:r>
              <a:rPr lang="en-US" sz="3200" b="1" dirty="0">
                <a:solidFill>
                  <a:schemeClr val="accent1"/>
                </a:solidFill>
                <a:latin typeface="Times New Roman" pitchFamily="18" charset="0"/>
                <a:cs typeface="Arial" charset="0"/>
              </a:rPr>
              <a:t> </a:t>
            </a:r>
            <a:r>
              <a:rPr lang="en-US" sz="3200" b="1" dirty="0" smtClean="0">
                <a:solidFill>
                  <a:schemeClr val="accent1"/>
                </a:solidFill>
                <a:latin typeface="Times New Roman" pitchFamily="18" charset="0"/>
                <a:cs typeface="Arial" charset="0"/>
              </a:rPr>
              <a:t>  </a:t>
            </a:r>
            <a:r>
              <a:rPr lang="en-US" sz="3200" dirty="0" smtClean="0">
                <a:latin typeface="Times New Roman" pitchFamily="18" charset="0"/>
                <a:cs typeface="Arial" charset="0"/>
              </a:rPr>
              <a:t>then </a:t>
            </a:r>
            <a:r>
              <a:rPr lang="en-US" sz="3200" i="1" dirty="0">
                <a:latin typeface="Times New Roman" pitchFamily="18" charset="0"/>
                <a:cs typeface="Arial" charset="0"/>
              </a:rPr>
              <a:t>Q</a:t>
            </a:r>
            <a:r>
              <a:rPr lang="en-US" sz="3200" dirty="0">
                <a:latin typeface="Times New Roman" pitchFamily="18" charset="0"/>
                <a:cs typeface="Arial" charset="0"/>
              </a:rPr>
              <a:t> = </a:t>
            </a:r>
            <a:r>
              <a:rPr lang="en-US" sz="3200" dirty="0" smtClean="0">
                <a:latin typeface="Times New Roman" pitchFamily="18" charset="0"/>
                <a:cs typeface="Arial" charset="0"/>
              </a:rPr>
              <a:t>0, </a:t>
            </a:r>
            <a:r>
              <a:rPr lang="en-US" sz="3200" i="1" dirty="0" smtClean="0">
                <a:latin typeface="Times New Roman" pitchFamily="18" charset="0"/>
                <a:cs typeface="Arial" charset="0"/>
              </a:rPr>
              <a:t>Q</a:t>
            </a:r>
            <a:r>
              <a:rPr lang="en-US" sz="3200" dirty="0" smtClean="0">
                <a:latin typeface="Times New Roman" pitchFamily="18" charset="0"/>
                <a:cs typeface="Arial" charset="0"/>
              </a:rPr>
              <a:t> </a:t>
            </a:r>
            <a:r>
              <a:rPr lang="en-US" sz="3200" dirty="0">
                <a:latin typeface="Times New Roman" pitchFamily="18" charset="0"/>
                <a:cs typeface="Arial" charset="0"/>
              </a:rPr>
              <a:t>= 0</a:t>
            </a:r>
            <a:endParaRPr lang="en-US" sz="3200" i="1" dirty="0">
              <a:latin typeface="Times New Roman" pitchFamily="18" charset="0"/>
              <a:cs typeface="Times New Roman" pitchFamily="18" charset="0"/>
            </a:endParaRPr>
          </a:p>
          <a:p>
            <a:pPr marL="742950" lvl="1" indent="-285750">
              <a:spcBef>
                <a:spcPct val="20000"/>
              </a:spcBef>
              <a:buFontTx/>
              <a:buChar char="–"/>
            </a:pPr>
            <a:endParaRPr lang="en-US" sz="2000" dirty="0">
              <a:latin typeface="Times New Roman" pitchFamily="18" charset="0"/>
              <a:cs typeface="Arial" charset="0"/>
            </a:endParaRPr>
          </a:p>
          <a:p>
            <a:pPr marL="742950" lvl="1" indent="-285750">
              <a:spcBef>
                <a:spcPct val="20000"/>
              </a:spcBef>
            </a:pPr>
            <a:endParaRPr lang="en-US" sz="2000" dirty="0">
              <a:latin typeface="Times New Roman" pitchFamily="18" charset="0"/>
              <a:cs typeface="Arial" charset="0"/>
            </a:endParaRPr>
          </a:p>
          <a:p>
            <a:pPr marL="742950" lvl="1" indent="-285750">
              <a:spcBef>
                <a:spcPct val="20000"/>
              </a:spcBef>
            </a:pPr>
            <a:endParaRPr lang="en-US" sz="2000" dirty="0">
              <a:latin typeface="Times New Roman" pitchFamily="18" charset="0"/>
              <a:cs typeface="Arial" charset="0"/>
            </a:endParaRPr>
          </a:p>
        </p:txBody>
      </p:sp>
      <p:sp>
        <p:nvSpPr>
          <p:cNvPr id="974857" name="Line 9"/>
          <p:cNvSpPr>
            <a:spLocks noChangeShapeType="1"/>
          </p:cNvSpPr>
          <p:nvPr>
            <p:custDataLst>
              <p:tags r:id="rId4"/>
            </p:custDataLst>
          </p:nvPr>
        </p:nvSpPr>
        <p:spPr bwMode="auto">
          <a:xfrm>
            <a:off x="3276600" y="4800600"/>
            <a:ext cx="152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 name="TextBox 8"/>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SR Latch Analysis</a:t>
            </a:r>
            <a:endParaRPr lang="en-US" sz="4400" dirty="0">
              <a:solidFill>
                <a:schemeClr val="bg1"/>
              </a:solidFill>
              <a:latin typeface="+mj-lt"/>
            </a:endParaRPr>
          </a:p>
        </p:txBody>
      </p:sp>
      <p:graphicFrame>
        <p:nvGraphicFramePr>
          <p:cNvPr id="2" name="Object 1"/>
          <p:cNvGraphicFramePr>
            <a:graphicFrameLocks noChangeAspect="1"/>
          </p:cNvGraphicFramePr>
          <p:nvPr>
            <p:custDataLst>
              <p:tags r:id="rId5"/>
            </p:custDataLst>
            <p:extLst>
              <p:ext uri="{D42A27DB-BD31-4B8C-83A1-F6EECF244321}">
                <p14:modId xmlns:p14="http://schemas.microsoft.com/office/powerpoint/2010/main" val="498208033"/>
              </p:ext>
            </p:extLst>
          </p:nvPr>
        </p:nvGraphicFramePr>
        <p:xfrm>
          <a:off x="4191000" y="4038600"/>
          <a:ext cx="2514600" cy="2106196"/>
        </p:xfrm>
        <a:graphic>
          <a:graphicData uri="http://schemas.openxmlformats.org/presentationml/2006/ole">
            <mc:AlternateContent xmlns:mc="http://schemas.openxmlformats.org/markup-compatibility/2006">
              <mc:Choice xmlns:v="urn:schemas-microsoft-com:vml" Requires="v">
                <p:oleObj spid="_x0000_s132136" name="VISIO" r:id="rId10" imgW="1057895" imgH="885396" progId="Visio.Drawing.6">
                  <p:embed/>
                </p:oleObj>
              </mc:Choice>
              <mc:Fallback>
                <p:oleObj name="VISIO" r:id="rId10" imgW="1057895" imgH="885396" progId="Visio.Drawing.6">
                  <p:embed/>
                  <p:pic>
                    <p:nvPicPr>
                      <p:cNvPr id="0" name="Object 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191000" y="4038600"/>
                        <a:ext cx="2514600" cy="2106196"/>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4084997920"/>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74861" name="Object 13"/>
          <p:cNvGraphicFramePr>
            <a:graphicFrameLocks noGrp="1" noChangeAspect="1"/>
          </p:cNvGraphicFramePr>
          <p:nvPr>
            <p:ph sz="half" idx="4294967295"/>
            <p:custDataLst>
              <p:tags r:id="rId2"/>
            </p:custDataLst>
            <p:extLst>
              <p:ext uri="{D42A27DB-BD31-4B8C-83A1-F6EECF244321}">
                <p14:modId xmlns:p14="http://schemas.microsoft.com/office/powerpoint/2010/main" val="1101575616"/>
              </p:ext>
            </p:extLst>
          </p:nvPr>
        </p:nvGraphicFramePr>
        <p:xfrm>
          <a:off x="3810000" y="1219200"/>
          <a:ext cx="5943600" cy="2664868"/>
        </p:xfrm>
        <a:graphic>
          <a:graphicData uri="http://schemas.openxmlformats.org/presentationml/2006/ole">
            <mc:AlternateContent xmlns:mc="http://schemas.openxmlformats.org/markup-compatibility/2006">
              <mc:Choice xmlns:v="urn:schemas-microsoft-com:vml" Requires="v">
                <p:oleObj spid="_x0000_s200736" name="VISIO" r:id="rId9" imgW="2486160" imgH="1114560" progId="Visio.Drawing.6">
                  <p:embed/>
                </p:oleObj>
              </mc:Choice>
              <mc:Fallback>
                <p:oleObj name="VISIO" r:id="rId9" imgW="2486160" imgH="1114560" progId="Visio.Drawing.6">
                  <p:embed/>
                  <p:pic>
                    <p:nvPicPr>
                      <p:cNvPr id="0" name=""/>
                      <p:cNvPicPr>
                        <a:picLocks noChangeAspect="1" noChangeArrowheads="1"/>
                      </p:cNvPicPr>
                      <p:nvPr/>
                    </p:nvPicPr>
                    <p:blipFill>
                      <a:blip r:embed="rId10"/>
                      <a:srcRect/>
                      <a:stretch>
                        <a:fillRect/>
                      </a:stretch>
                    </p:blipFill>
                    <p:spPr bwMode="auto">
                      <a:xfrm>
                        <a:off x="3810000" y="1219200"/>
                        <a:ext cx="5943600" cy="2664868"/>
                      </a:xfrm>
                      <a:prstGeom prst="rect">
                        <a:avLst/>
                      </a:prstGeom>
                      <a:noFill/>
                      <a:ln>
                        <a:noFill/>
                      </a:ln>
                      <a:effectLst/>
                    </p:spPr>
                  </p:pic>
                </p:oleObj>
              </mc:Fallback>
            </mc:AlternateContent>
          </a:graphicData>
        </a:graphic>
      </p:graphicFrame>
      <p:sp>
        <p:nvSpPr>
          <p:cNvPr id="974852" name="Rectangle 4"/>
          <p:cNvSpPr>
            <a:spLocks noChangeArrowheads="1"/>
          </p:cNvSpPr>
          <p:nvPr>
            <p:custDataLst>
              <p:tags r:id="rId3"/>
            </p:custDataLst>
          </p:nvPr>
        </p:nvSpPr>
        <p:spPr bwMode="auto">
          <a:xfrm>
            <a:off x="381000" y="12192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742950" lvl="1" indent="-285750">
              <a:spcBef>
                <a:spcPct val="20000"/>
              </a:spcBef>
              <a:buFontTx/>
              <a:buChar char="–"/>
            </a:pPr>
            <a:r>
              <a:rPr lang="en-US" sz="3200" b="1" i="1" dirty="0">
                <a:solidFill>
                  <a:schemeClr val="accent1"/>
                </a:solidFill>
                <a:latin typeface="Times New Roman" pitchFamily="18" charset="0"/>
                <a:cs typeface="Arial" charset="0"/>
              </a:rPr>
              <a:t>S</a:t>
            </a:r>
            <a:r>
              <a:rPr lang="en-US" sz="3200" b="1" dirty="0">
                <a:solidFill>
                  <a:schemeClr val="accent1"/>
                </a:solidFill>
                <a:latin typeface="Times New Roman" pitchFamily="18" charset="0"/>
                <a:cs typeface="Arial" charset="0"/>
              </a:rPr>
              <a:t> = 0, </a:t>
            </a:r>
            <a:r>
              <a:rPr lang="en-US" sz="3200" b="1" i="1" dirty="0">
                <a:solidFill>
                  <a:schemeClr val="accent1"/>
                </a:solidFill>
                <a:latin typeface="Times New Roman" pitchFamily="18" charset="0"/>
                <a:cs typeface="Arial" charset="0"/>
              </a:rPr>
              <a:t>R</a:t>
            </a:r>
            <a:r>
              <a:rPr lang="en-US" sz="3200" b="1" dirty="0">
                <a:solidFill>
                  <a:schemeClr val="accent1"/>
                </a:solidFill>
                <a:latin typeface="Times New Roman" pitchFamily="18" charset="0"/>
                <a:cs typeface="Arial" charset="0"/>
              </a:rPr>
              <a:t> = 0: </a:t>
            </a:r>
            <a:endParaRPr lang="en-US" sz="3200" b="1" dirty="0" smtClean="0">
              <a:solidFill>
                <a:schemeClr val="accent1"/>
              </a:solidFill>
              <a:latin typeface="Times New Roman" pitchFamily="18" charset="0"/>
              <a:cs typeface="Arial" charset="0"/>
            </a:endParaRPr>
          </a:p>
          <a:p>
            <a:pPr lvl="1">
              <a:spcBef>
                <a:spcPct val="20000"/>
              </a:spcBef>
            </a:pPr>
            <a:r>
              <a:rPr lang="en-US" sz="3200" b="1" dirty="0">
                <a:solidFill>
                  <a:schemeClr val="accent1"/>
                </a:solidFill>
                <a:latin typeface="Times New Roman" pitchFamily="18" charset="0"/>
                <a:cs typeface="Arial" charset="0"/>
              </a:rPr>
              <a:t> </a:t>
            </a:r>
            <a:r>
              <a:rPr lang="en-US" sz="3200" b="1" dirty="0" smtClean="0">
                <a:solidFill>
                  <a:schemeClr val="accent1"/>
                </a:solidFill>
                <a:latin typeface="Times New Roman" pitchFamily="18" charset="0"/>
                <a:cs typeface="Arial" charset="0"/>
              </a:rPr>
              <a:t>  </a:t>
            </a:r>
            <a:r>
              <a:rPr lang="en-US" sz="3200" dirty="0" smtClean="0">
                <a:latin typeface="Times New Roman" pitchFamily="18" charset="0"/>
                <a:cs typeface="Arial" charset="0"/>
              </a:rPr>
              <a:t>then </a:t>
            </a:r>
            <a:r>
              <a:rPr lang="en-US" sz="3200" i="1" dirty="0">
                <a:latin typeface="Times New Roman" pitchFamily="18" charset="0"/>
                <a:cs typeface="Arial" charset="0"/>
              </a:rPr>
              <a:t>Q</a:t>
            </a:r>
            <a:r>
              <a:rPr lang="en-US" sz="3200" dirty="0">
                <a:latin typeface="Times New Roman" pitchFamily="18" charset="0"/>
                <a:cs typeface="Arial" charset="0"/>
              </a:rPr>
              <a:t> = </a:t>
            </a:r>
            <a:r>
              <a:rPr lang="en-US" sz="3200" i="1" dirty="0" err="1">
                <a:latin typeface="Times New Roman" pitchFamily="18" charset="0"/>
                <a:cs typeface="Arial" charset="0"/>
              </a:rPr>
              <a:t>Q</a:t>
            </a:r>
            <a:r>
              <a:rPr lang="en-US" sz="3200" i="1" baseline="-25000" dirty="0" err="1">
                <a:latin typeface="Times New Roman" pitchFamily="18" charset="0"/>
                <a:cs typeface="Arial" charset="0"/>
              </a:rPr>
              <a:t>prev</a:t>
            </a:r>
            <a:endParaRPr lang="en-US" sz="3200" i="1" baseline="-25000" dirty="0">
              <a:latin typeface="Times New Roman" pitchFamily="18" charset="0"/>
              <a:cs typeface="Arial" charset="0"/>
            </a:endParaRPr>
          </a:p>
          <a:p>
            <a:pPr lvl="1">
              <a:spcBef>
                <a:spcPct val="20000"/>
              </a:spcBef>
            </a:pPr>
            <a:r>
              <a:rPr lang="en-US" sz="3200" b="1" dirty="0" smtClean="0">
                <a:solidFill>
                  <a:srgbClr val="C00000"/>
                </a:solidFill>
                <a:latin typeface="Times New Roman" pitchFamily="18" charset="0"/>
                <a:cs typeface="Arial" charset="0"/>
              </a:rPr>
              <a:t>   Memory</a:t>
            </a:r>
            <a:r>
              <a:rPr lang="en-US" sz="3200" b="1" dirty="0" smtClean="0">
                <a:solidFill>
                  <a:srgbClr val="C00000"/>
                </a:solidFill>
                <a:latin typeface="Times New Roman" pitchFamily="18" charset="0"/>
                <a:cs typeface="Arial" charset="0"/>
              </a:rPr>
              <a:t>!</a:t>
            </a:r>
            <a:endParaRPr lang="en-US" sz="3200" b="1" dirty="0">
              <a:solidFill>
                <a:srgbClr val="C00000"/>
              </a:solidFill>
              <a:latin typeface="Times New Roman" pitchFamily="18" charset="0"/>
              <a:cs typeface="Arial" charset="0"/>
            </a:endParaRPr>
          </a:p>
          <a:p>
            <a:pPr marL="742950" lvl="1" indent="-285750">
              <a:spcBef>
                <a:spcPct val="20000"/>
              </a:spcBef>
              <a:buFontTx/>
              <a:buChar char="–"/>
            </a:pPr>
            <a:endParaRPr lang="en-US" sz="3200" dirty="0">
              <a:latin typeface="Times New Roman" pitchFamily="18" charset="0"/>
              <a:cs typeface="Arial" charset="0"/>
            </a:endParaRPr>
          </a:p>
          <a:p>
            <a:pPr lvl="1">
              <a:spcBef>
                <a:spcPct val="20000"/>
              </a:spcBef>
            </a:pPr>
            <a:endParaRPr lang="en-US" sz="3200" dirty="0">
              <a:latin typeface="Times New Roman" pitchFamily="18" charset="0"/>
              <a:cs typeface="Arial" charset="0"/>
            </a:endParaRPr>
          </a:p>
          <a:p>
            <a:pPr marL="742950" lvl="1" indent="-285750">
              <a:spcBef>
                <a:spcPct val="20000"/>
              </a:spcBef>
              <a:buFontTx/>
              <a:buChar char="–"/>
            </a:pPr>
            <a:r>
              <a:rPr lang="en-US" sz="3200" b="1" i="1" dirty="0">
                <a:solidFill>
                  <a:schemeClr val="accent1"/>
                </a:solidFill>
                <a:latin typeface="Times New Roman" pitchFamily="18" charset="0"/>
                <a:cs typeface="Arial" charset="0"/>
              </a:rPr>
              <a:t>S</a:t>
            </a:r>
            <a:r>
              <a:rPr lang="en-US" sz="3200" b="1" dirty="0">
                <a:solidFill>
                  <a:schemeClr val="accent1"/>
                </a:solidFill>
                <a:latin typeface="Times New Roman" pitchFamily="18" charset="0"/>
                <a:cs typeface="Arial" charset="0"/>
              </a:rPr>
              <a:t> = 1, </a:t>
            </a:r>
            <a:r>
              <a:rPr lang="en-US" sz="3200" b="1" i="1" dirty="0">
                <a:solidFill>
                  <a:schemeClr val="accent1"/>
                </a:solidFill>
                <a:latin typeface="Times New Roman" pitchFamily="18" charset="0"/>
                <a:cs typeface="Arial" charset="0"/>
              </a:rPr>
              <a:t>R</a:t>
            </a:r>
            <a:r>
              <a:rPr lang="en-US" sz="3200" b="1" dirty="0">
                <a:solidFill>
                  <a:schemeClr val="accent1"/>
                </a:solidFill>
                <a:latin typeface="Times New Roman" pitchFamily="18" charset="0"/>
                <a:cs typeface="Arial" charset="0"/>
              </a:rPr>
              <a:t> = 1: </a:t>
            </a:r>
            <a:endParaRPr lang="en-US" sz="3200" b="1" dirty="0" smtClean="0">
              <a:solidFill>
                <a:schemeClr val="accent1"/>
              </a:solidFill>
              <a:latin typeface="Times New Roman" pitchFamily="18" charset="0"/>
              <a:cs typeface="Arial" charset="0"/>
            </a:endParaRPr>
          </a:p>
          <a:p>
            <a:pPr lvl="1">
              <a:spcBef>
                <a:spcPct val="20000"/>
              </a:spcBef>
            </a:pPr>
            <a:r>
              <a:rPr lang="en-US" sz="3200" b="1" dirty="0">
                <a:solidFill>
                  <a:schemeClr val="accent1"/>
                </a:solidFill>
                <a:latin typeface="Times New Roman" pitchFamily="18" charset="0"/>
                <a:cs typeface="Arial" charset="0"/>
              </a:rPr>
              <a:t> </a:t>
            </a:r>
            <a:r>
              <a:rPr lang="en-US" sz="3200" b="1" dirty="0" smtClean="0">
                <a:solidFill>
                  <a:schemeClr val="accent1"/>
                </a:solidFill>
                <a:latin typeface="Times New Roman" pitchFamily="18" charset="0"/>
                <a:cs typeface="Arial" charset="0"/>
              </a:rPr>
              <a:t>  </a:t>
            </a:r>
            <a:r>
              <a:rPr lang="en-US" sz="3200" dirty="0" smtClean="0">
                <a:latin typeface="Times New Roman" pitchFamily="18" charset="0"/>
                <a:cs typeface="Arial" charset="0"/>
              </a:rPr>
              <a:t>then </a:t>
            </a:r>
            <a:r>
              <a:rPr lang="en-US" sz="3200" i="1" dirty="0">
                <a:latin typeface="Times New Roman" pitchFamily="18" charset="0"/>
                <a:cs typeface="Arial" charset="0"/>
              </a:rPr>
              <a:t>Q</a:t>
            </a:r>
            <a:r>
              <a:rPr lang="en-US" sz="3200" dirty="0">
                <a:latin typeface="Times New Roman" pitchFamily="18" charset="0"/>
                <a:cs typeface="Arial" charset="0"/>
              </a:rPr>
              <a:t> = </a:t>
            </a:r>
            <a:r>
              <a:rPr lang="en-US" sz="3200" dirty="0" smtClean="0">
                <a:latin typeface="Times New Roman" pitchFamily="18" charset="0"/>
                <a:cs typeface="Arial" charset="0"/>
              </a:rPr>
              <a:t>0, </a:t>
            </a:r>
            <a:r>
              <a:rPr lang="en-US" sz="3200" i="1" dirty="0" smtClean="0">
                <a:latin typeface="Times New Roman" pitchFamily="18" charset="0"/>
                <a:cs typeface="Arial" charset="0"/>
              </a:rPr>
              <a:t>Q</a:t>
            </a:r>
            <a:r>
              <a:rPr lang="en-US" sz="3200" dirty="0" smtClean="0">
                <a:latin typeface="Times New Roman" pitchFamily="18" charset="0"/>
                <a:cs typeface="Arial" charset="0"/>
              </a:rPr>
              <a:t> </a:t>
            </a:r>
            <a:r>
              <a:rPr lang="en-US" sz="3200" dirty="0">
                <a:latin typeface="Times New Roman" pitchFamily="18" charset="0"/>
                <a:cs typeface="Arial" charset="0"/>
              </a:rPr>
              <a:t>= 0</a:t>
            </a:r>
            <a:endParaRPr lang="en-US" sz="3200" i="1" dirty="0">
              <a:latin typeface="Times New Roman" pitchFamily="18" charset="0"/>
              <a:cs typeface="Times New Roman" pitchFamily="18" charset="0"/>
            </a:endParaRPr>
          </a:p>
          <a:p>
            <a:pPr lvl="1">
              <a:spcBef>
                <a:spcPct val="20000"/>
              </a:spcBef>
            </a:pPr>
            <a:r>
              <a:rPr lang="en-US" sz="3200" b="1" dirty="0" smtClean="0">
                <a:solidFill>
                  <a:srgbClr val="C00000"/>
                </a:solidFill>
                <a:latin typeface="Times New Roman" pitchFamily="18" charset="0"/>
                <a:cs typeface="Arial" charset="0"/>
              </a:rPr>
              <a:t>   Invalid </a:t>
            </a:r>
            <a:r>
              <a:rPr lang="en-US" sz="3200" b="1" dirty="0" smtClean="0">
                <a:solidFill>
                  <a:srgbClr val="C00000"/>
                </a:solidFill>
                <a:latin typeface="Times New Roman" pitchFamily="18" charset="0"/>
                <a:cs typeface="Arial" charset="0"/>
              </a:rPr>
              <a:t>State</a:t>
            </a:r>
          </a:p>
          <a:p>
            <a:pPr lvl="1">
              <a:spcBef>
                <a:spcPct val="20000"/>
              </a:spcBef>
            </a:pPr>
            <a:r>
              <a:rPr lang="en-US" sz="3200" i="1" dirty="0" smtClean="0">
                <a:latin typeface="Times New Roman" pitchFamily="18" charset="0"/>
                <a:cs typeface="Arial" charset="0"/>
              </a:rPr>
              <a:t>   </a:t>
            </a:r>
            <a:r>
              <a:rPr lang="en-US" sz="3200" i="1" dirty="0" smtClean="0">
                <a:solidFill>
                  <a:srgbClr val="C00000"/>
                </a:solidFill>
                <a:latin typeface="Times New Roman" pitchFamily="18" charset="0"/>
                <a:cs typeface="Arial" charset="0"/>
              </a:rPr>
              <a:t>Q </a:t>
            </a:r>
            <a:r>
              <a:rPr lang="en-US" sz="3200" dirty="0">
                <a:solidFill>
                  <a:srgbClr val="C00000"/>
                </a:solidFill>
                <a:latin typeface="Times New Roman" pitchFamily="18" charset="0"/>
                <a:cs typeface="Arial" charset="0"/>
              </a:rPr>
              <a:t>≠ NOT </a:t>
            </a:r>
            <a:r>
              <a:rPr lang="en-US" sz="3200" i="1" dirty="0">
                <a:solidFill>
                  <a:srgbClr val="C00000"/>
                </a:solidFill>
                <a:latin typeface="Times New Roman" pitchFamily="18" charset="0"/>
                <a:cs typeface="Arial" charset="0"/>
              </a:rPr>
              <a:t>Q</a:t>
            </a:r>
            <a:endParaRPr lang="en-US" sz="3200" b="1" dirty="0">
              <a:solidFill>
                <a:srgbClr val="C00000"/>
              </a:solidFill>
              <a:latin typeface="Times New Roman" pitchFamily="18" charset="0"/>
              <a:cs typeface="Arial" charset="0"/>
            </a:endParaRPr>
          </a:p>
          <a:p>
            <a:pPr marL="742950" lvl="1" indent="-285750">
              <a:spcBef>
                <a:spcPct val="20000"/>
              </a:spcBef>
              <a:buFontTx/>
              <a:buChar char="–"/>
            </a:pPr>
            <a:endParaRPr lang="en-US" sz="2000" dirty="0">
              <a:latin typeface="Times New Roman" pitchFamily="18" charset="0"/>
              <a:cs typeface="Arial" charset="0"/>
            </a:endParaRPr>
          </a:p>
          <a:p>
            <a:pPr marL="742950" lvl="1" indent="-285750">
              <a:spcBef>
                <a:spcPct val="20000"/>
              </a:spcBef>
            </a:pPr>
            <a:endParaRPr lang="en-US" sz="2000" dirty="0">
              <a:latin typeface="Times New Roman" pitchFamily="18" charset="0"/>
              <a:cs typeface="Arial" charset="0"/>
            </a:endParaRPr>
          </a:p>
          <a:p>
            <a:pPr marL="742950" lvl="1" indent="-285750">
              <a:spcBef>
                <a:spcPct val="20000"/>
              </a:spcBef>
            </a:pPr>
            <a:endParaRPr lang="en-US" sz="2000" dirty="0">
              <a:latin typeface="Times New Roman" pitchFamily="18" charset="0"/>
              <a:cs typeface="Arial" charset="0"/>
            </a:endParaRPr>
          </a:p>
        </p:txBody>
      </p:sp>
      <p:sp>
        <p:nvSpPr>
          <p:cNvPr id="974857" name="Line 9"/>
          <p:cNvSpPr>
            <a:spLocks noChangeShapeType="1"/>
          </p:cNvSpPr>
          <p:nvPr>
            <p:custDataLst>
              <p:tags r:id="rId4"/>
            </p:custDataLst>
          </p:nvPr>
        </p:nvSpPr>
        <p:spPr bwMode="auto">
          <a:xfrm>
            <a:off x="3276600" y="4800600"/>
            <a:ext cx="152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 name="TextBox 8"/>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SR Latch Analysis</a:t>
            </a:r>
            <a:endParaRPr lang="en-US" sz="4400" dirty="0">
              <a:solidFill>
                <a:schemeClr val="bg1"/>
              </a:solidFill>
              <a:latin typeface="+mj-lt"/>
            </a:endParaRPr>
          </a:p>
        </p:txBody>
      </p:sp>
      <p:graphicFrame>
        <p:nvGraphicFramePr>
          <p:cNvPr id="2" name="Object 1"/>
          <p:cNvGraphicFramePr>
            <a:graphicFrameLocks noChangeAspect="1"/>
          </p:cNvGraphicFramePr>
          <p:nvPr>
            <p:custDataLst>
              <p:tags r:id="rId5"/>
            </p:custDataLst>
            <p:extLst>
              <p:ext uri="{D42A27DB-BD31-4B8C-83A1-F6EECF244321}">
                <p14:modId xmlns:p14="http://schemas.microsoft.com/office/powerpoint/2010/main" val="3792316653"/>
              </p:ext>
            </p:extLst>
          </p:nvPr>
        </p:nvGraphicFramePr>
        <p:xfrm>
          <a:off x="4191000" y="4038600"/>
          <a:ext cx="2514600" cy="2106196"/>
        </p:xfrm>
        <a:graphic>
          <a:graphicData uri="http://schemas.openxmlformats.org/presentationml/2006/ole">
            <mc:AlternateContent xmlns:mc="http://schemas.openxmlformats.org/markup-compatibility/2006">
              <mc:Choice xmlns:v="urn:schemas-microsoft-com:vml" Requires="v">
                <p:oleObj spid="_x0000_s200737" name="VISIO" r:id="rId11" imgW="1057895" imgH="885396" progId="Visio.Drawing.6">
                  <p:embed/>
                </p:oleObj>
              </mc:Choice>
              <mc:Fallback>
                <p:oleObj name="VISIO" r:id="rId11" imgW="1057895" imgH="885396" progId="Visio.Drawing.6">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191000" y="4038600"/>
                        <a:ext cx="2514600" cy="2106196"/>
                      </a:xfrm>
                      <a:prstGeom prst="rect">
                        <a:avLst/>
                      </a:prstGeom>
                      <a:noFill/>
                      <a:ln>
                        <a:noFill/>
                      </a:ln>
                      <a:effectLst/>
                    </p:spPr>
                  </p:pic>
                </p:oleObj>
              </mc:Fallback>
            </mc:AlternateContent>
          </a:graphicData>
        </a:graphic>
      </p:graphicFrame>
      <p:sp>
        <p:nvSpPr>
          <p:cNvPr id="11" name="Line 9"/>
          <p:cNvSpPr>
            <a:spLocks noChangeShapeType="1"/>
          </p:cNvSpPr>
          <p:nvPr>
            <p:custDataLst>
              <p:tags r:id="rId6"/>
            </p:custDataLst>
          </p:nvPr>
        </p:nvSpPr>
        <p:spPr bwMode="auto">
          <a:xfrm>
            <a:off x="1295400" y="5943600"/>
            <a:ext cx="152400" cy="0"/>
          </a:xfrm>
          <a:prstGeom prst="line">
            <a:avLst/>
          </a:prstGeom>
          <a:noFill/>
          <a:ln w="9525">
            <a:solidFill>
              <a:srgbClr val="C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389043598"/>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77932" name="Object 12"/>
          <p:cNvGraphicFramePr>
            <a:graphicFrameLocks noGrp="1" noChangeAspect="1"/>
          </p:cNvGraphicFramePr>
          <p:nvPr>
            <p:ph idx="4294967295"/>
            <p:custDataLst>
              <p:tags r:id="rId2"/>
            </p:custDataLst>
            <p:extLst>
              <p:ext uri="{D42A27DB-BD31-4B8C-83A1-F6EECF244321}">
                <p14:modId xmlns:p14="http://schemas.microsoft.com/office/powerpoint/2010/main" val="1273466715"/>
              </p:ext>
            </p:extLst>
          </p:nvPr>
        </p:nvGraphicFramePr>
        <p:xfrm>
          <a:off x="6019800" y="3048000"/>
          <a:ext cx="2743200" cy="2655888"/>
        </p:xfrm>
        <a:graphic>
          <a:graphicData uri="http://schemas.openxmlformats.org/presentationml/2006/ole">
            <mc:AlternateContent xmlns:mc="http://schemas.openxmlformats.org/markup-compatibility/2006">
              <mc:Choice xmlns:v="urn:schemas-microsoft-com:vml" Requires="v">
                <p:oleObj spid="_x0000_s134163" name="VISIO" r:id="rId6" imgW="885960" imgH="857880" progId="Visio.Drawing.6">
                  <p:embed/>
                </p:oleObj>
              </mc:Choice>
              <mc:Fallback>
                <p:oleObj name="VISIO" r:id="rId6" imgW="885960" imgH="857880" progId="Visio.Drawing.6">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19800" y="3048000"/>
                        <a:ext cx="2743200" cy="2655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77923" name="Rectangle 3"/>
          <p:cNvSpPr>
            <a:spLocks noChangeArrowheads="1"/>
          </p:cNvSpPr>
          <p:nvPr>
            <p:custDataLst>
              <p:tags r:id="rId3"/>
            </p:custDataLst>
          </p:nvPr>
        </p:nvSpPr>
        <p:spPr bwMode="auto">
          <a:xfrm>
            <a:off x="914400" y="12192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3200" dirty="0">
                <a:latin typeface="Times New Roman" pitchFamily="18" charset="0"/>
                <a:cs typeface="Arial" charset="0"/>
              </a:rPr>
              <a:t>SR stands for Set/Reset Latch</a:t>
            </a:r>
          </a:p>
          <a:p>
            <a:pPr marL="742950" lvl="1" indent="-285750">
              <a:spcBef>
                <a:spcPct val="20000"/>
              </a:spcBef>
              <a:buFontTx/>
              <a:buChar char="–"/>
            </a:pPr>
            <a:r>
              <a:rPr lang="en-US" sz="2600" dirty="0">
                <a:latin typeface="Times New Roman" pitchFamily="18" charset="0"/>
                <a:cs typeface="Arial" charset="0"/>
              </a:rPr>
              <a:t>Stores one bit of state (</a:t>
            </a:r>
            <a:r>
              <a:rPr lang="en-US" sz="2600" i="1" dirty="0">
                <a:latin typeface="Times New Roman" pitchFamily="18" charset="0"/>
                <a:cs typeface="Arial" charset="0"/>
              </a:rPr>
              <a:t>Q</a:t>
            </a:r>
            <a:r>
              <a:rPr lang="en-US" sz="2600" dirty="0">
                <a:latin typeface="Times New Roman" pitchFamily="18" charset="0"/>
                <a:cs typeface="Arial" charset="0"/>
              </a:rPr>
              <a:t>)</a:t>
            </a:r>
          </a:p>
          <a:p>
            <a:pPr marL="342900" indent="-342900">
              <a:spcBef>
                <a:spcPct val="20000"/>
              </a:spcBef>
              <a:buFontTx/>
              <a:buChar char="•"/>
            </a:pPr>
            <a:r>
              <a:rPr lang="en-US" sz="3200" dirty="0">
                <a:latin typeface="Times New Roman" pitchFamily="18" charset="0"/>
                <a:cs typeface="Arial" charset="0"/>
              </a:rPr>
              <a:t>Control what value is being stored with </a:t>
            </a:r>
            <a:r>
              <a:rPr lang="en-US" sz="3200" i="1" dirty="0">
                <a:latin typeface="Times New Roman" pitchFamily="18" charset="0"/>
                <a:cs typeface="Arial" charset="0"/>
              </a:rPr>
              <a:t>S</a:t>
            </a:r>
            <a:r>
              <a:rPr lang="en-US" sz="3200" dirty="0">
                <a:latin typeface="Times New Roman" pitchFamily="18" charset="0"/>
                <a:cs typeface="Arial" charset="0"/>
              </a:rPr>
              <a:t>, </a:t>
            </a:r>
            <a:r>
              <a:rPr lang="en-US" sz="3200" i="1" dirty="0">
                <a:latin typeface="Times New Roman" pitchFamily="18" charset="0"/>
                <a:cs typeface="Arial" charset="0"/>
              </a:rPr>
              <a:t>R</a:t>
            </a:r>
            <a:r>
              <a:rPr lang="en-US" sz="3200" dirty="0">
                <a:latin typeface="Times New Roman" pitchFamily="18" charset="0"/>
                <a:cs typeface="Arial" charset="0"/>
              </a:rPr>
              <a:t> inputs</a:t>
            </a:r>
          </a:p>
          <a:p>
            <a:pPr marL="742950" lvl="1" indent="-285750">
              <a:spcBef>
                <a:spcPct val="20000"/>
              </a:spcBef>
              <a:buFontTx/>
              <a:buChar char="–"/>
            </a:pPr>
            <a:r>
              <a:rPr lang="en-US" sz="3200" b="1" dirty="0">
                <a:solidFill>
                  <a:schemeClr val="accent1"/>
                </a:solidFill>
                <a:latin typeface="Times New Roman" pitchFamily="18" charset="0"/>
                <a:cs typeface="Arial" charset="0"/>
              </a:rPr>
              <a:t>Set: </a:t>
            </a:r>
            <a:r>
              <a:rPr lang="en-US" sz="3200" dirty="0">
                <a:latin typeface="Times New Roman" pitchFamily="18" charset="0"/>
                <a:cs typeface="Arial" charset="0"/>
              </a:rPr>
              <a:t>Make the output 1 </a:t>
            </a:r>
            <a:endParaRPr lang="en-US" sz="3200" dirty="0" smtClean="0">
              <a:latin typeface="Times New Roman" pitchFamily="18" charset="0"/>
              <a:cs typeface="Arial" charset="0"/>
            </a:endParaRPr>
          </a:p>
          <a:p>
            <a:pPr lvl="1">
              <a:spcBef>
                <a:spcPct val="20000"/>
              </a:spcBef>
            </a:pPr>
            <a:r>
              <a:rPr lang="en-US" sz="3200" dirty="0">
                <a:latin typeface="Times New Roman" pitchFamily="18" charset="0"/>
                <a:cs typeface="Arial" charset="0"/>
              </a:rPr>
              <a:t> </a:t>
            </a:r>
            <a:r>
              <a:rPr lang="en-US" sz="3200" dirty="0" smtClean="0">
                <a:latin typeface="Times New Roman" pitchFamily="18" charset="0"/>
                <a:cs typeface="Arial" charset="0"/>
              </a:rPr>
              <a:t>  (</a:t>
            </a:r>
            <a:r>
              <a:rPr lang="en-US" sz="3200" i="1" dirty="0">
                <a:latin typeface="Times New Roman" pitchFamily="18" charset="0"/>
                <a:cs typeface="Arial" charset="0"/>
              </a:rPr>
              <a:t>S </a:t>
            </a:r>
            <a:r>
              <a:rPr lang="en-US" sz="3200" dirty="0">
                <a:latin typeface="Times New Roman" pitchFamily="18" charset="0"/>
                <a:cs typeface="Arial" charset="0"/>
              </a:rPr>
              <a:t>= 1, </a:t>
            </a:r>
            <a:r>
              <a:rPr lang="en-US" sz="3200" i="1" dirty="0">
                <a:latin typeface="Times New Roman" pitchFamily="18" charset="0"/>
                <a:cs typeface="Arial" charset="0"/>
              </a:rPr>
              <a:t>R </a:t>
            </a:r>
            <a:r>
              <a:rPr lang="en-US" sz="3200" dirty="0">
                <a:latin typeface="Times New Roman" pitchFamily="18" charset="0"/>
                <a:cs typeface="Arial" charset="0"/>
              </a:rPr>
              <a:t>= 0, </a:t>
            </a:r>
            <a:r>
              <a:rPr lang="en-US" sz="3200" i="1" dirty="0">
                <a:latin typeface="Times New Roman" pitchFamily="18" charset="0"/>
                <a:cs typeface="Arial" charset="0"/>
              </a:rPr>
              <a:t>Q</a:t>
            </a:r>
            <a:r>
              <a:rPr lang="en-US" sz="3200" dirty="0">
                <a:latin typeface="Times New Roman" pitchFamily="18" charset="0"/>
                <a:cs typeface="Arial" charset="0"/>
              </a:rPr>
              <a:t> = </a:t>
            </a:r>
            <a:r>
              <a:rPr lang="en-US" sz="3200" b="1" dirty="0">
                <a:solidFill>
                  <a:schemeClr val="accent1"/>
                </a:solidFill>
                <a:latin typeface="Times New Roman" pitchFamily="18" charset="0"/>
                <a:cs typeface="Arial" charset="0"/>
              </a:rPr>
              <a:t>1</a:t>
            </a:r>
            <a:r>
              <a:rPr lang="en-US" sz="3200" dirty="0">
                <a:latin typeface="Times New Roman" pitchFamily="18" charset="0"/>
                <a:cs typeface="Arial" charset="0"/>
              </a:rPr>
              <a:t>)</a:t>
            </a:r>
          </a:p>
          <a:p>
            <a:pPr marL="742950" lvl="1" indent="-285750">
              <a:spcBef>
                <a:spcPct val="20000"/>
              </a:spcBef>
              <a:buFontTx/>
              <a:buChar char="–"/>
            </a:pPr>
            <a:r>
              <a:rPr lang="en-US" sz="3200" b="1" dirty="0">
                <a:solidFill>
                  <a:schemeClr val="accent1"/>
                </a:solidFill>
                <a:latin typeface="Times New Roman" pitchFamily="18" charset="0"/>
                <a:cs typeface="Arial" charset="0"/>
              </a:rPr>
              <a:t>Reset: </a:t>
            </a:r>
            <a:r>
              <a:rPr lang="en-US" sz="3200" dirty="0">
                <a:latin typeface="Times New Roman" pitchFamily="18" charset="0"/>
                <a:cs typeface="Arial" charset="0"/>
              </a:rPr>
              <a:t>Make the output 0 </a:t>
            </a:r>
            <a:endParaRPr lang="en-US" sz="3200" dirty="0" smtClean="0">
              <a:latin typeface="Times New Roman" pitchFamily="18" charset="0"/>
              <a:cs typeface="Arial" charset="0"/>
            </a:endParaRPr>
          </a:p>
          <a:p>
            <a:pPr lvl="1">
              <a:spcBef>
                <a:spcPct val="20000"/>
              </a:spcBef>
            </a:pPr>
            <a:r>
              <a:rPr lang="en-US" sz="3200" dirty="0">
                <a:latin typeface="Times New Roman" pitchFamily="18" charset="0"/>
                <a:cs typeface="Arial" charset="0"/>
              </a:rPr>
              <a:t> </a:t>
            </a:r>
            <a:r>
              <a:rPr lang="en-US" sz="3200" dirty="0" smtClean="0">
                <a:latin typeface="Times New Roman" pitchFamily="18" charset="0"/>
                <a:cs typeface="Arial" charset="0"/>
              </a:rPr>
              <a:t>  (</a:t>
            </a:r>
            <a:r>
              <a:rPr lang="en-US" sz="3200" i="1" dirty="0">
                <a:latin typeface="Times New Roman" pitchFamily="18" charset="0"/>
                <a:cs typeface="Arial" charset="0"/>
              </a:rPr>
              <a:t>S </a:t>
            </a:r>
            <a:r>
              <a:rPr lang="en-US" sz="3200" dirty="0">
                <a:latin typeface="Times New Roman" pitchFamily="18" charset="0"/>
                <a:cs typeface="Arial" charset="0"/>
              </a:rPr>
              <a:t>= 0, </a:t>
            </a:r>
            <a:r>
              <a:rPr lang="en-US" sz="3200" i="1" dirty="0">
                <a:latin typeface="Times New Roman" pitchFamily="18" charset="0"/>
                <a:cs typeface="Arial" charset="0"/>
              </a:rPr>
              <a:t>R </a:t>
            </a:r>
            <a:r>
              <a:rPr lang="en-US" sz="3200" dirty="0">
                <a:latin typeface="Times New Roman" pitchFamily="18" charset="0"/>
                <a:cs typeface="Arial" charset="0"/>
              </a:rPr>
              <a:t>= 1, </a:t>
            </a:r>
            <a:r>
              <a:rPr lang="en-US" sz="3200" i="1" dirty="0">
                <a:latin typeface="Times New Roman" pitchFamily="18" charset="0"/>
                <a:cs typeface="Arial" charset="0"/>
              </a:rPr>
              <a:t>Q</a:t>
            </a:r>
            <a:r>
              <a:rPr lang="en-US" sz="3200" dirty="0">
                <a:latin typeface="Times New Roman" pitchFamily="18" charset="0"/>
                <a:cs typeface="Arial" charset="0"/>
              </a:rPr>
              <a:t> = </a:t>
            </a:r>
            <a:r>
              <a:rPr lang="en-US" sz="3200" b="1" dirty="0">
                <a:solidFill>
                  <a:schemeClr val="accent1"/>
                </a:solidFill>
                <a:latin typeface="Times New Roman" pitchFamily="18" charset="0"/>
                <a:cs typeface="Arial" charset="0"/>
              </a:rPr>
              <a:t>0</a:t>
            </a:r>
            <a:r>
              <a:rPr lang="en-US" sz="3200" dirty="0">
                <a:latin typeface="Times New Roman" pitchFamily="18" charset="0"/>
                <a:cs typeface="Arial" charset="0"/>
              </a:rPr>
              <a:t>)</a:t>
            </a:r>
          </a:p>
          <a:p>
            <a:pPr marL="742950" lvl="1" indent="-285750">
              <a:spcBef>
                <a:spcPct val="20000"/>
              </a:spcBef>
              <a:buFontTx/>
              <a:buChar char="–"/>
            </a:pPr>
            <a:endParaRPr lang="en-US" sz="3200" dirty="0">
              <a:latin typeface="Times New Roman" pitchFamily="18" charset="0"/>
              <a:cs typeface="Arial" charset="0"/>
            </a:endParaRPr>
          </a:p>
          <a:p>
            <a:pPr marL="742950" lvl="1" indent="-285750">
              <a:spcBef>
                <a:spcPct val="20000"/>
              </a:spcBef>
              <a:buFontTx/>
              <a:buChar char="–"/>
            </a:pPr>
            <a:endParaRPr lang="en-US" sz="3200" dirty="0">
              <a:latin typeface="Times New Roman" pitchFamily="18" charset="0"/>
              <a:cs typeface="Arial" charset="0"/>
            </a:endParaRPr>
          </a:p>
          <a:p>
            <a:pPr marL="342900" indent="-342900">
              <a:spcBef>
                <a:spcPct val="20000"/>
              </a:spcBef>
              <a:buFontTx/>
              <a:buChar char="•"/>
            </a:pPr>
            <a:r>
              <a:rPr lang="en-US" sz="3200" b="1" dirty="0">
                <a:solidFill>
                  <a:srgbClr val="FF3300"/>
                </a:solidFill>
                <a:latin typeface="Times New Roman" pitchFamily="18" charset="0"/>
                <a:cs typeface="Arial" charset="0"/>
              </a:rPr>
              <a:t>Must do something to avoid</a:t>
            </a:r>
          </a:p>
          <a:p>
            <a:pPr marL="342900" indent="-342900">
              <a:spcBef>
                <a:spcPct val="20000"/>
              </a:spcBef>
            </a:pPr>
            <a:r>
              <a:rPr lang="en-US" sz="3200" b="1" dirty="0">
                <a:solidFill>
                  <a:srgbClr val="FF3300"/>
                </a:solidFill>
                <a:latin typeface="Times New Roman" pitchFamily="18" charset="0"/>
                <a:cs typeface="Arial" charset="0"/>
              </a:rPr>
              <a:t>	invalid state (when </a:t>
            </a:r>
            <a:r>
              <a:rPr lang="en-US" sz="3200" b="1" i="1" dirty="0">
                <a:solidFill>
                  <a:srgbClr val="FF3300"/>
                </a:solidFill>
                <a:latin typeface="Times New Roman" pitchFamily="18" charset="0"/>
                <a:cs typeface="Arial" charset="0"/>
              </a:rPr>
              <a:t>S</a:t>
            </a:r>
            <a:r>
              <a:rPr lang="en-US" sz="3200" b="1" dirty="0">
                <a:solidFill>
                  <a:srgbClr val="FF3300"/>
                </a:solidFill>
                <a:latin typeface="Times New Roman" pitchFamily="18" charset="0"/>
                <a:cs typeface="Arial" charset="0"/>
              </a:rPr>
              <a:t> = </a:t>
            </a:r>
            <a:r>
              <a:rPr lang="en-US" sz="3200" b="1" i="1" dirty="0">
                <a:solidFill>
                  <a:srgbClr val="FF3300"/>
                </a:solidFill>
                <a:latin typeface="Times New Roman" pitchFamily="18" charset="0"/>
                <a:cs typeface="Arial" charset="0"/>
              </a:rPr>
              <a:t>R</a:t>
            </a:r>
            <a:r>
              <a:rPr lang="en-US" sz="3200" b="1" dirty="0">
                <a:solidFill>
                  <a:srgbClr val="FF3300"/>
                </a:solidFill>
                <a:latin typeface="Times New Roman" pitchFamily="18" charset="0"/>
                <a:cs typeface="Arial" charset="0"/>
              </a:rPr>
              <a:t> = 1)</a:t>
            </a:r>
          </a:p>
          <a:p>
            <a:pPr marL="342900" indent="-342900">
              <a:spcBef>
                <a:spcPct val="20000"/>
              </a:spcBef>
            </a:pPr>
            <a:endParaRPr lang="en-US" sz="2400" b="1" i="1" baseline="-25000" dirty="0">
              <a:solidFill>
                <a:srgbClr val="FF3300"/>
              </a:solidFill>
              <a:latin typeface="Times New Roman" pitchFamily="18" charset="0"/>
              <a:cs typeface="Arial" charset="0"/>
            </a:endParaRPr>
          </a:p>
        </p:txBody>
      </p:sp>
      <p:sp>
        <p:nvSpPr>
          <p:cNvPr id="7" name="TextBox 6"/>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SR Latch Symbol</a:t>
            </a:r>
            <a:endParaRPr lang="en-US" sz="4400" dirty="0">
              <a:solidFill>
                <a:schemeClr val="bg1"/>
              </a:solidFill>
              <a:latin typeface="+mj-lt"/>
            </a:endParaRPr>
          </a:p>
        </p:txBody>
      </p:sp>
    </p:spTree>
    <p:extLst>
      <p:ext uri="{BB962C8B-B14F-4D97-AF65-F5344CB8AC3E}">
        <p14:creationId xmlns:p14="http://schemas.microsoft.com/office/powerpoint/2010/main" val="3383552363"/>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59493" name="Object 5"/>
          <p:cNvGraphicFramePr>
            <a:graphicFrameLocks noGrp="1" noChangeAspect="1"/>
          </p:cNvGraphicFramePr>
          <p:nvPr>
            <p:ph sz="half" idx="4294967295"/>
            <p:custDataLst>
              <p:tags r:id="rId2"/>
            </p:custDataLst>
            <p:extLst>
              <p:ext uri="{D42A27DB-BD31-4B8C-83A1-F6EECF244321}">
                <p14:modId xmlns:p14="http://schemas.microsoft.com/office/powerpoint/2010/main" val="3400918576"/>
              </p:ext>
            </p:extLst>
          </p:nvPr>
        </p:nvGraphicFramePr>
        <p:xfrm>
          <a:off x="6422505" y="2819400"/>
          <a:ext cx="2752725" cy="2841625"/>
        </p:xfrm>
        <a:graphic>
          <a:graphicData uri="http://schemas.openxmlformats.org/presentationml/2006/ole">
            <mc:AlternateContent xmlns:mc="http://schemas.openxmlformats.org/markup-compatibility/2006">
              <mc:Choice xmlns:v="urn:schemas-microsoft-com:vml" Requires="v">
                <p:oleObj spid="_x0000_s135187" name="VISIO" r:id="rId8" imgW="885960" imgH="913680" progId="Visio.Drawing.6">
                  <p:embed/>
                </p:oleObj>
              </mc:Choice>
              <mc:Fallback>
                <p:oleObj name="VISIO" r:id="rId8" imgW="885960" imgH="913680" progId="Visio.Drawing.6">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422505" y="2819400"/>
                        <a:ext cx="2752725" cy="2841625"/>
                      </a:xfrm>
                      <a:prstGeom prst="rect">
                        <a:avLst/>
                      </a:prstGeom>
                    </p:spPr>
                  </p:pic>
                </p:oleObj>
              </mc:Fallback>
            </mc:AlternateContent>
          </a:graphicData>
        </a:graphic>
      </p:graphicFrame>
      <p:sp>
        <p:nvSpPr>
          <p:cNvPr id="959490" name="Rectangle 2"/>
          <p:cNvSpPr>
            <a:spLocks noChangeArrowheads="1"/>
          </p:cNvSpPr>
          <p:nvPr>
            <p:custDataLst>
              <p:tags r:id="rId3"/>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959494" name="Rectangle 6"/>
          <p:cNvSpPr>
            <a:spLocks noChangeArrowheads="1"/>
          </p:cNvSpPr>
          <p:nvPr>
            <p:custDataLst>
              <p:tags r:id="rId4"/>
            </p:custDataLst>
          </p:nvPr>
        </p:nvSpPr>
        <p:spPr bwMode="auto">
          <a:xfrm>
            <a:off x="914400" y="1219200"/>
            <a:ext cx="83820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3200" dirty="0">
                <a:latin typeface="Times New Roman" pitchFamily="18" charset="0"/>
                <a:cs typeface="Arial" charset="0"/>
              </a:rPr>
              <a:t>Two inputs: </a:t>
            </a:r>
            <a:r>
              <a:rPr lang="en-US" sz="3200" i="1" dirty="0">
                <a:latin typeface="Times New Roman" pitchFamily="18" charset="0"/>
                <a:cs typeface="Arial" charset="0"/>
              </a:rPr>
              <a:t>CLK</a:t>
            </a:r>
            <a:r>
              <a:rPr lang="en-US" sz="3200" dirty="0">
                <a:latin typeface="Times New Roman" pitchFamily="18" charset="0"/>
                <a:cs typeface="Arial" charset="0"/>
              </a:rPr>
              <a:t>, </a:t>
            </a:r>
            <a:r>
              <a:rPr lang="en-US" sz="3200" i="1" dirty="0">
                <a:latin typeface="Times New Roman" pitchFamily="18" charset="0"/>
                <a:cs typeface="Arial" charset="0"/>
              </a:rPr>
              <a:t>D</a:t>
            </a:r>
          </a:p>
          <a:p>
            <a:pPr marL="742950" lvl="1" indent="-285750">
              <a:spcBef>
                <a:spcPct val="20000"/>
              </a:spcBef>
              <a:buFontTx/>
              <a:buChar char="–"/>
            </a:pPr>
            <a:r>
              <a:rPr lang="en-US" sz="2600" b="1" i="1" dirty="0">
                <a:latin typeface="Times New Roman" pitchFamily="18" charset="0"/>
                <a:cs typeface="Arial" charset="0"/>
              </a:rPr>
              <a:t>CLK</a:t>
            </a:r>
            <a:r>
              <a:rPr lang="en-US" sz="2600" b="1" dirty="0">
                <a:latin typeface="Times New Roman" pitchFamily="18" charset="0"/>
                <a:cs typeface="Arial" charset="0"/>
              </a:rPr>
              <a:t>:</a:t>
            </a:r>
            <a:r>
              <a:rPr lang="en-US" sz="2600" dirty="0">
                <a:latin typeface="Times New Roman" pitchFamily="18" charset="0"/>
                <a:cs typeface="Arial" charset="0"/>
              </a:rPr>
              <a:t> controls </a:t>
            </a:r>
            <a:r>
              <a:rPr lang="en-US" sz="2600" i="1" dirty="0">
                <a:latin typeface="Times New Roman" pitchFamily="18" charset="0"/>
                <a:cs typeface="Arial" charset="0"/>
              </a:rPr>
              <a:t>when</a:t>
            </a:r>
            <a:r>
              <a:rPr lang="en-US" sz="2600" dirty="0">
                <a:latin typeface="Times New Roman" pitchFamily="18" charset="0"/>
                <a:cs typeface="Arial" charset="0"/>
              </a:rPr>
              <a:t> the output changes</a:t>
            </a:r>
          </a:p>
          <a:p>
            <a:pPr marL="742950" lvl="1" indent="-285750">
              <a:spcBef>
                <a:spcPct val="20000"/>
              </a:spcBef>
              <a:buFontTx/>
              <a:buChar char="–"/>
            </a:pPr>
            <a:r>
              <a:rPr lang="en-US" sz="2600" b="1" i="1" dirty="0">
                <a:latin typeface="Times New Roman" pitchFamily="18" charset="0"/>
                <a:cs typeface="Arial" charset="0"/>
              </a:rPr>
              <a:t>D</a:t>
            </a:r>
            <a:r>
              <a:rPr lang="en-US" sz="2600" dirty="0">
                <a:latin typeface="Times New Roman" pitchFamily="18" charset="0"/>
                <a:cs typeface="Arial" charset="0"/>
              </a:rPr>
              <a:t> (the data input): controls </a:t>
            </a:r>
            <a:r>
              <a:rPr lang="en-US" sz="2600" i="1" dirty="0">
                <a:latin typeface="Times New Roman" pitchFamily="18" charset="0"/>
                <a:cs typeface="Arial" charset="0"/>
              </a:rPr>
              <a:t>what</a:t>
            </a:r>
            <a:r>
              <a:rPr lang="en-US" sz="2600" dirty="0">
                <a:latin typeface="Times New Roman" pitchFamily="18" charset="0"/>
                <a:cs typeface="Arial" charset="0"/>
              </a:rPr>
              <a:t> the output changes to</a:t>
            </a:r>
          </a:p>
          <a:p>
            <a:pPr marL="342900" indent="-342900">
              <a:spcBef>
                <a:spcPct val="20000"/>
              </a:spcBef>
              <a:buFontTx/>
              <a:buChar char="•"/>
            </a:pPr>
            <a:r>
              <a:rPr lang="en-US" sz="3200" dirty="0">
                <a:latin typeface="Times New Roman" pitchFamily="18" charset="0"/>
                <a:cs typeface="Arial" charset="0"/>
              </a:rPr>
              <a:t>Function</a:t>
            </a:r>
          </a:p>
          <a:p>
            <a:pPr marL="742950" lvl="1" indent="-285750">
              <a:spcBef>
                <a:spcPct val="20000"/>
              </a:spcBef>
              <a:buFontTx/>
              <a:buChar char="–"/>
            </a:pPr>
            <a:r>
              <a:rPr lang="en-US" sz="2600" dirty="0">
                <a:latin typeface="Times New Roman" pitchFamily="18" charset="0"/>
                <a:cs typeface="Arial" charset="0"/>
              </a:rPr>
              <a:t>When </a:t>
            </a:r>
            <a:r>
              <a:rPr lang="en-US" sz="2600" b="1" i="1" dirty="0">
                <a:latin typeface="Times New Roman" pitchFamily="18" charset="0"/>
                <a:cs typeface="Arial" charset="0"/>
              </a:rPr>
              <a:t>CLK</a:t>
            </a:r>
            <a:r>
              <a:rPr lang="en-US" sz="2600" b="1" dirty="0">
                <a:latin typeface="Times New Roman" pitchFamily="18" charset="0"/>
                <a:cs typeface="Arial" charset="0"/>
              </a:rPr>
              <a:t> = 1</a:t>
            </a:r>
            <a:r>
              <a:rPr lang="en-US" sz="2600" dirty="0">
                <a:latin typeface="Times New Roman" pitchFamily="18" charset="0"/>
                <a:cs typeface="Arial" charset="0"/>
              </a:rPr>
              <a:t>, </a:t>
            </a:r>
            <a:endParaRPr lang="en-US" sz="2600" dirty="0" smtClean="0">
              <a:latin typeface="Times New Roman" pitchFamily="18" charset="0"/>
              <a:cs typeface="Arial" charset="0"/>
            </a:endParaRPr>
          </a:p>
          <a:p>
            <a:pPr lvl="1">
              <a:spcBef>
                <a:spcPct val="20000"/>
              </a:spcBef>
            </a:pPr>
            <a:r>
              <a:rPr lang="en-US" sz="2600" i="1" dirty="0" smtClean="0">
                <a:latin typeface="Times New Roman" pitchFamily="18" charset="0"/>
                <a:cs typeface="Arial" charset="0"/>
              </a:rPr>
              <a:t>   D</a:t>
            </a:r>
            <a:r>
              <a:rPr lang="en-US" sz="2600" dirty="0" smtClean="0">
                <a:latin typeface="Times New Roman" pitchFamily="18" charset="0"/>
                <a:cs typeface="Arial" charset="0"/>
              </a:rPr>
              <a:t> </a:t>
            </a:r>
            <a:r>
              <a:rPr lang="en-US" sz="2600" dirty="0">
                <a:latin typeface="Times New Roman" pitchFamily="18" charset="0"/>
                <a:cs typeface="Arial" charset="0"/>
              </a:rPr>
              <a:t>passes through to </a:t>
            </a:r>
            <a:r>
              <a:rPr lang="en-US" sz="2600" i="1" dirty="0">
                <a:latin typeface="Times New Roman" pitchFamily="18" charset="0"/>
                <a:cs typeface="Arial" charset="0"/>
              </a:rPr>
              <a:t>Q </a:t>
            </a:r>
            <a:r>
              <a:rPr lang="en-US" sz="2600" dirty="0" smtClean="0">
                <a:latin typeface="Times New Roman" pitchFamily="18" charset="0"/>
                <a:cs typeface="Arial" charset="0"/>
              </a:rPr>
              <a:t>(</a:t>
            </a:r>
            <a:r>
              <a:rPr lang="en-US" sz="2600" i="1" dirty="0" smtClean="0">
                <a:latin typeface="Times New Roman" pitchFamily="18" charset="0"/>
                <a:cs typeface="Arial" charset="0"/>
              </a:rPr>
              <a:t>transparent</a:t>
            </a:r>
            <a:r>
              <a:rPr lang="en-US" sz="2600" dirty="0">
                <a:latin typeface="Times New Roman" pitchFamily="18" charset="0"/>
                <a:cs typeface="Arial" charset="0"/>
              </a:rPr>
              <a:t>)</a:t>
            </a:r>
            <a:endParaRPr lang="en-US" sz="2600" i="1" dirty="0">
              <a:latin typeface="Times New Roman" pitchFamily="18" charset="0"/>
              <a:cs typeface="Arial" charset="0"/>
            </a:endParaRPr>
          </a:p>
          <a:p>
            <a:pPr marL="742950" lvl="1" indent="-285750">
              <a:spcBef>
                <a:spcPct val="20000"/>
              </a:spcBef>
              <a:buFontTx/>
              <a:buChar char="–"/>
            </a:pPr>
            <a:r>
              <a:rPr lang="en-US" sz="2600" dirty="0">
                <a:latin typeface="Times New Roman" pitchFamily="18" charset="0"/>
                <a:cs typeface="Arial" charset="0"/>
              </a:rPr>
              <a:t>When </a:t>
            </a:r>
            <a:r>
              <a:rPr lang="en-US" sz="2600" b="1" i="1" dirty="0">
                <a:latin typeface="Times New Roman" pitchFamily="18" charset="0"/>
                <a:cs typeface="Arial" charset="0"/>
              </a:rPr>
              <a:t>CLK</a:t>
            </a:r>
            <a:r>
              <a:rPr lang="en-US" sz="2600" b="1" dirty="0">
                <a:latin typeface="Times New Roman" pitchFamily="18" charset="0"/>
                <a:cs typeface="Arial" charset="0"/>
              </a:rPr>
              <a:t> = 0</a:t>
            </a:r>
            <a:r>
              <a:rPr lang="en-US" sz="2600" dirty="0">
                <a:latin typeface="Times New Roman" pitchFamily="18" charset="0"/>
                <a:cs typeface="Arial" charset="0"/>
              </a:rPr>
              <a:t>, </a:t>
            </a:r>
            <a:endParaRPr lang="en-US" sz="2600" dirty="0" smtClean="0">
              <a:latin typeface="Times New Roman" pitchFamily="18" charset="0"/>
              <a:cs typeface="Arial" charset="0"/>
            </a:endParaRPr>
          </a:p>
          <a:p>
            <a:pPr lvl="1">
              <a:spcBef>
                <a:spcPct val="20000"/>
              </a:spcBef>
            </a:pPr>
            <a:r>
              <a:rPr lang="en-US" sz="2600" i="1" dirty="0" smtClean="0">
                <a:latin typeface="Times New Roman" pitchFamily="18" charset="0"/>
                <a:cs typeface="Arial" charset="0"/>
              </a:rPr>
              <a:t>   Q</a:t>
            </a:r>
            <a:r>
              <a:rPr lang="en-US" sz="2600" dirty="0" smtClean="0">
                <a:latin typeface="Times New Roman" pitchFamily="18" charset="0"/>
                <a:cs typeface="Arial" charset="0"/>
              </a:rPr>
              <a:t> </a:t>
            </a:r>
            <a:r>
              <a:rPr lang="en-US" sz="2600" dirty="0">
                <a:latin typeface="Times New Roman" pitchFamily="18" charset="0"/>
                <a:cs typeface="Arial" charset="0"/>
              </a:rPr>
              <a:t>holds its previous value </a:t>
            </a:r>
            <a:r>
              <a:rPr lang="en-US" sz="2600" dirty="0" smtClean="0">
                <a:latin typeface="Times New Roman" pitchFamily="18" charset="0"/>
                <a:cs typeface="Arial" charset="0"/>
              </a:rPr>
              <a:t>(</a:t>
            </a:r>
            <a:r>
              <a:rPr lang="en-US" sz="2600" i="1" dirty="0" smtClean="0">
                <a:latin typeface="Times New Roman" pitchFamily="18" charset="0"/>
                <a:cs typeface="Arial" charset="0"/>
              </a:rPr>
              <a:t>opaque</a:t>
            </a:r>
            <a:r>
              <a:rPr lang="en-US" sz="2600" dirty="0">
                <a:latin typeface="Times New Roman" pitchFamily="18" charset="0"/>
                <a:cs typeface="Arial" charset="0"/>
              </a:rPr>
              <a:t>)</a:t>
            </a:r>
            <a:endParaRPr lang="en-US" sz="2600" i="1" baseline="-25000" dirty="0">
              <a:latin typeface="Times New Roman" pitchFamily="18" charset="0"/>
              <a:cs typeface="Arial" charset="0"/>
            </a:endParaRPr>
          </a:p>
          <a:p>
            <a:pPr marL="342900" indent="-342900">
              <a:spcBef>
                <a:spcPct val="20000"/>
              </a:spcBef>
              <a:buFontTx/>
              <a:buChar char="•"/>
            </a:pPr>
            <a:r>
              <a:rPr lang="en-US" sz="3200" dirty="0">
                <a:latin typeface="Times New Roman" pitchFamily="18" charset="0"/>
                <a:cs typeface="Arial" charset="0"/>
              </a:rPr>
              <a:t>Avoids invalid case when </a:t>
            </a:r>
            <a:endParaRPr lang="en-US" sz="3200" dirty="0" smtClean="0">
              <a:latin typeface="Times New Roman" pitchFamily="18" charset="0"/>
              <a:cs typeface="Arial" charset="0"/>
            </a:endParaRPr>
          </a:p>
          <a:p>
            <a:pPr>
              <a:spcBef>
                <a:spcPct val="20000"/>
              </a:spcBef>
            </a:pPr>
            <a:r>
              <a:rPr lang="en-US" sz="3200" i="1" dirty="0">
                <a:latin typeface="Times New Roman" pitchFamily="18" charset="0"/>
                <a:cs typeface="Arial" charset="0"/>
              </a:rPr>
              <a:t> </a:t>
            </a:r>
            <a:r>
              <a:rPr lang="en-US" sz="3200" i="1" dirty="0" smtClean="0">
                <a:latin typeface="Times New Roman" pitchFamily="18" charset="0"/>
                <a:cs typeface="Arial" charset="0"/>
              </a:rPr>
              <a:t>  Q </a:t>
            </a:r>
            <a:r>
              <a:rPr lang="en-US" sz="3200" dirty="0">
                <a:latin typeface="Times New Roman" pitchFamily="18" charset="0"/>
                <a:cs typeface="Arial" charset="0"/>
              </a:rPr>
              <a:t>≠ NOT </a:t>
            </a:r>
            <a:r>
              <a:rPr lang="en-US" sz="3200" i="1" dirty="0">
                <a:latin typeface="Times New Roman" pitchFamily="18" charset="0"/>
                <a:cs typeface="Arial" charset="0"/>
              </a:rPr>
              <a:t>Q</a:t>
            </a:r>
          </a:p>
        </p:txBody>
      </p:sp>
      <p:sp>
        <p:nvSpPr>
          <p:cNvPr id="959495" name="Line 7"/>
          <p:cNvSpPr>
            <a:spLocks noChangeShapeType="1"/>
          </p:cNvSpPr>
          <p:nvPr>
            <p:custDataLst>
              <p:tags r:id="rId5"/>
            </p:custDataLst>
          </p:nvPr>
        </p:nvSpPr>
        <p:spPr bwMode="auto">
          <a:xfrm>
            <a:off x="3048000" y="5943600"/>
            <a:ext cx="228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 name="TextBox 8"/>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D Latch</a:t>
            </a:r>
            <a:endParaRPr lang="en-US" sz="4400" dirty="0">
              <a:solidFill>
                <a:schemeClr val="bg1"/>
              </a:solidFill>
              <a:latin typeface="+mj-lt"/>
            </a:endParaRPr>
          </a:p>
        </p:txBody>
      </p:sp>
    </p:spTree>
    <p:extLst>
      <p:ext uri="{BB962C8B-B14F-4D97-AF65-F5344CB8AC3E}">
        <p14:creationId xmlns:p14="http://schemas.microsoft.com/office/powerpoint/2010/main" val="527568524"/>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60516" name="Object 4"/>
          <p:cNvGraphicFramePr>
            <a:graphicFrameLocks noGrp="1" noChangeAspect="1"/>
          </p:cNvGraphicFramePr>
          <p:nvPr>
            <p:ph sz="quarter" idx="4294967295"/>
            <p:custDataLst>
              <p:tags r:id="rId2"/>
            </p:custDataLst>
            <p:extLst>
              <p:ext uri="{D42A27DB-BD31-4B8C-83A1-F6EECF244321}">
                <p14:modId xmlns:p14="http://schemas.microsoft.com/office/powerpoint/2010/main" val="1896262232"/>
              </p:ext>
            </p:extLst>
          </p:nvPr>
        </p:nvGraphicFramePr>
        <p:xfrm>
          <a:off x="1143000" y="1295400"/>
          <a:ext cx="4953000" cy="1693863"/>
        </p:xfrm>
        <a:graphic>
          <a:graphicData uri="http://schemas.openxmlformats.org/presentationml/2006/ole">
            <mc:AlternateContent xmlns:mc="http://schemas.openxmlformats.org/markup-compatibility/2006">
              <mc:Choice xmlns:v="urn:schemas-microsoft-com:vml" Requires="v">
                <p:oleObj spid="_x0000_s137269" name="VISIO" r:id="rId8" imgW="1836720" imgH="657360" progId="Visio.Drawing.6">
                  <p:embed/>
                </p:oleObj>
              </mc:Choice>
              <mc:Fallback>
                <p:oleObj name="VISIO" r:id="rId8" imgW="1836720" imgH="657360" progId="Visio.Drawing.6">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43000" y="1295400"/>
                        <a:ext cx="4953000" cy="1693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60517" name="Object 5"/>
          <p:cNvGraphicFramePr>
            <a:graphicFrameLocks noGrp="1" noChangeAspect="1"/>
          </p:cNvGraphicFramePr>
          <p:nvPr>
            <p:ph sz="half" idx="4294967295"/>
            <p:custDataLst>
              <p:tags r:id="rId3"/>
            </p:custDataLst>
            <p:extLst>
              <p:ext uri="{D42A27DB-BD31-4B8C-83A1-F6EECF244321}">
                <p14:modId xmlns:p14="http://schemas.microsoft.com/office/powerpoint/2010/main" val="3830248347"/>
              </p:ext>
            </p:extLst>
          </p:nvPr>
        </p:nvGraphicFramePr>
        <p:xfrm>
          <a:off x="6553200" y="1295400"/>
          <a:ext cx="1677987" cy="1966913"/>
        </p:xfrm>
        <a:graphic>
          <a:graphicData uri="http://schemas.openxmlformats.org/presentationml/2006/ole">
            <mc:AlternateContent xmlns:mc="http://schemas.openxmlformats.org/markup-compatibility/2006">
              <mc:Choice xmlns:v="urn:schemas-microsoft-com:vml" Requires="v">
                <p:oleObj spid="_x0000_s137270" name="VISIO" r:id="rId10" imgW="491760" imgH="603000" progId="Visio.Drawing.6">
                  <p:embed/>
                </p:oleObj>
              </mc:Choice>
              <mc:Fallback>
                <p:oleObj name="VISIO" r:id="rId10" imgW="491760" imgH="603000" progId="Visio.Drawing.6">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553200" y="1295400"/>
                        <a:ext cx="1677987" cy="1966913"/>
                      </a:xfrm>
                      <a:prstGeom prst="rect">
                        <a:avLst/>
                      </a:prstGeom>
                    </p:spPr>
                  </p:pic>
                </p:oleObj>
              </mc:Fallback>
            </mc:AlternateContent>
          </a:graphicData>
        </a:graphic>
      </p:graphicFrame>
      <p:graphicFrame>
        <p:nvGraphicFramePr>
          <p:cNvPr id="960518" name="Object 6"/>
          <p:cNvGraphicFramePr>
            <a:graphicFrameLocks noGrp="1" noChangeAspect="1"/>
          </p:cNvGraphicFramePr>
          <p:nvPr>
            <p:ph sz="quarter" idx="4294967295"/>
            <p:custDataLst>
              <p:tags r:id="rId4"/>
            </p:custDataLst>
            <p:extLst>
              <p:ext uri="{D42A27DB-BD31-4B8C-83A1-F6EECF244321}">
                <p14:modId xmlns:p14="http://schemas.microsoft.com/office/powerpoint/2010/main" val="2485672352"/>
              </p:ext>
            </p:extLst>
          </p:nvPr>
        </p:nvGraphicFramePr>
        <p:xfrm>
          <a:off x="1562100" y="3505200"/>
          <a:ext cx="6019800" cy="1979613"/>
        </p:xfrm>
        <a:graphic>
          <a:graphicData uri="http://schemas.openxmlformats.org/presentationml/2006/ole">
            <mc:AlternateContent xmlns:mc="http://schemas.openxmlformats.org/markup-compatibility/2006">
              <mc:Choice xmlns:v="urn:schemas-microsoft-com:vml" Requires="v">
                <p:oleObj spid="_x0000_s137271" name="VISIO" r:id="rId12" imgW="1857240" imgH="637920" progId="Visio.Drawing.6">
                  <p:embed/>
                </p:oleObj>
              </mc:Choice>
              <mc:Fallback>
                <p:oleObj name="VISIO" r:id="rId12" imgW="1857240" imgH="637920" progId="Visio.Drawing.6">
                  <p:embed/>
                  <p:pic>
                    <p:nvPicPr>
                      <p:cNvPr id="0" name=""/>
                      <p:cNvPicPr>
                        <a:picLocks noChangeAspect="1" noChangeArrowheads="1"/>
                      </p:cNvPicPr>
                      <p:nvPr/>
                    </p:nvPicPr>
                    <p:blipFill>
                      <a:blip r:embed="rId13"/>
                      <a:srcRect/>
                      <a:stretch>
                        <a:fillRect/>
                      </a:stretch>
                    </p:blipFill>
                    <p:spPr bwMode="auto">
                      <a:xfrm>
                        <a:off x="1562100" y="3505200"/>
                        <a:ext cx="6019800" cy="1979613"/>
                      </a:xfrm>
                      <a:prstGeom prst="rect">
                        <a:avLst/>
                      </a:prstGeom>
                    </p:spPr>
                  </p:pic>
                </p:oleObj>
              </mc:Fallback>
            </mc:AlternateContent>
          </a:graphicData>
        </a:graphic>
      </p:graphicFrame>
      <p:sp>
        <p:nvSpPr>
          <p:cNvPr id="960514" name="Rectangle 2"/>
          <p:cNvSpPr>
            <a:spLocks noChangeArrowheads="1"/>
          </p:cNvSpPr>
          <p:nvPr>
            <p:custDataLst>
              <p:tags r:id="rId5"/>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9" name="TextBox 8"/>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D Latch Internal Circuit</a:t>
            </a:r>
            <a:endParaRPr lang="en-US" sz="4400" dirty="0">
              <a:solidFill>
                <a:schemeClr val="bg1"/>
              </a:solidFill>
              <a:latin typeface="+mj-lt"/>
            </a:endParaRPr>
          </a:p>
        </p:txBody>
      </p:sp>
    </p:spTree>
    <p:extLst>
      <p:ext uri="{BB962C8B-B14F-4D97-AF65-F5344CB8AC3E}">
        <p14:creationId xmlns:p14="http://schemas.microsoft.com/office/powerpoint/2010/main" val="2140584402"/>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60516" name="Object 4"/>
          <p:cNvGraphicFramePr>
            <a:graphicFrameLocks noGrp="1" noChangeAspect="1"/>
          </p:cNvGraphicFramePr>
          <p:nvPr>
            <p:ph sz="quarter" idx="4294967295"/>
            <p:custDataLst>
              <p:tags r:id="rId2"/>
            </p:custDataLst>
            <p:extLst>
              <p:ext uri="{D42A27DB-BD31-4B8C-83A1-F6EECF244321}">
                <p14:modId xmlns:p14="http://schemas.microsoft.com/office/powerpoint/2010/main" val="2595315146"/>
              </p:ext>
            </p:extLst>
          </p:nvPr>
        </p:nvGraphicFramePr>
        <p:xfrm>
          <a:off x="1143000" y="1295400"/>
          <a:ext cx="4953000" cy="1693863"/>
        </p:xfrm>
        <a:graphic>
          <a:graphicData uri="http://schemas.openxmlformats.org/presentationml/2006/ole">
            <mc:AlternateContent xmlns:mc="http://schemas.openxmlformats.org/markup-compatibility/2006">
              <mc:Choice xmlns:v="urn:schemas-microsoft-com:vml" Requires="v">
                <p:oleObj spid="_x0000_s201775" name="VISIO" r:id="rId8" imgW="1836720" imgH="657360" progId="Visio.Drawing.6">
                  <p:embed/>
                </p:oleObj>
              </mc:Choice>
              <mc:Fallback>
                <p:oleObj name="VISIO" r:id="rId8" imgW="1836720" imgH="657360" progId="Visio.Drawing.6">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43000" y="1295400"/>
                        <a:ext cx="4953000" cy="1693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60517" name="Object 5"/>
          <p:cNvGraphicFramePr>
            <a:graphicFrameLocks noGrp="1" noChangeAspect="1"/>
          </p:cNvGraphicFramePr>
          <p:nvPr>
            <p:ph sz="half" idx="4294967295"/>
            <p:custDataLst>
              <p:tags r:id="rId3"/>
            </p:custDataLst>
            <p:extLst>
              <p:ext uri="{D42A27DB-BD31-4B8C-83A1-F6EECF244321}">
                <p14:modId xmlns:p14="http://schemas.microsoft.com/office/powerpoint/2010/main" val="699947184"/>
              </p:ext>
            </p:extLst>
          </p:nvPr>
        </p:nvGraphicFramePr>
        <p:xfrm>
          <a:off x="6553200" y="1295400"/>
          <a:ext cx="1677987" cy="1966913"/>
        </p:xfrm>
        <a:graphic>
          <a:graphicData uri="http://schemas.openxmlformats.org/presentationml/2006/ole">
            <mc:AlternateContent xmlns:mc="http://schemas.openxmlformats.org/markup-compatibility/2006">
              <mc:Choice xmlns:v="urn:schemas-microsoft-com:vml" Requires="v">
                <p:oleObj spid="_x0000_s201776" name="VISIO" r:id="rId10" imgW="491760" imgH="603000" progId="Visio.Drawing.6">
                  <p:embed/>
                </p:oleObj>
              </mc:Choice>
              <mc:Fallback>
                <p:oleObj name="VISIO" r:id="rId10" imgW="491760" imgH="603000" progId="Visio.Drawing.6">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553200" y="1295400"/>
                        <a:ext cx="1677987" cy="1966913"/>
                      </a:xfrm>
                      <a:prstGeom prst="rect">
                        <a:avLst/>
                      </a:prstGeom>
                    </p:spPr>
                  </p:pic>
                </p:oleObj>
              </mc:Fallback>
            </mc:AlternateContent>
          </a:graphicData>
        </a:graphic>
      </p:graphicFrame>
      <p:graphicFrame>
        <p:nvGraphicFramePr>
          <p:cNvPr id="960518" name="Object 6"/>
          <p:cNvGraphicFramePr>
            <a:graphicFrameLocks noGrp="1" noChangeAspect="1"/>
          </p:cNvGraphicFramePr>
          <p:nvPr>
            <p:ph sz="quarter" idx="4294967295"/>
            <p:custDataLst>
              <p:tags r:id="rId4"/>
            </p:custDataLst>
            <p:extLst>
              <p:ext uri="{D42A27DB-BD31-4B8C-83A1-F6EECF244321}">
                <p14:modId xmlns:p14="http://schemas.microsoft.com/office/powerpoint/2010/main" val="3326242997"/>
              </p:ext>
            </p:extLst>
          </p:nvPr>
        </p:nvGraphicFramePr>
        <p:xfrm>
          <a:off x="1562100" y="3505200"/>
          <a:ext cx="6019800" cy="1979613"/>
        </p:xfrm>
        <a:graphic>
          <a:graphicData uri="http://schemas.openxmlformats.org/presentationml/2006/ole">
            <mc:AlternateContent xmlns:mc="http://schemas.openxmlformats.org/markup-compatibility/2006">
              <mc:Choice xmlns:v="urn:schemas-microsoft-com:vml" Requires="v">
                <p:oleObj spid="_x0000_s201777" name="VISIO" r:id="rId12" imgW="1857240" imgH="637920" progId="Visio.Drawing.6">
                  <p:embed/>
                </p:oleObj>
              </mc:Choice>
              <mc:Fallback>
                <p:oleObj name="VISIO" r:id="rId12" imgW="1857240" imgH="637920" progId="Visio.Drawing.6">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562100" y="3505200"/>
                        <a:ext cx="6019800" cy="1979613"/>
                      </a:xfrm>
                      <a:prstGeom prst="rect">
                        <a:avLst/>
                      </a:prstGeom>
                    </p:spPr>
                  </p:pic>
                </p:oleObj>
              </mc:Fallback>
            </mc:AlternateContent>
          </a:graphicData>
        </a:graphic>
      </p:graphicFrame>
      <p:sp>
        <p:nvSpPr>
          <p:cNvPr id="960514" name="Rectangle 2"/>
          <p:cNvSpPr>
            <a:spLocks noChangeArrowheads="1"/>
          </p:cNvSpPr>
          <p:nvPr>
            <p:custDataLst>
              <p:tags r:id="rId5"/>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9" name="TextBox 8"/>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D Latch Internal Circuit</a:t>
            </a:r>
            <a:endParaRPr lang="en-US" sz="4400" dirty="0">
              <a:solidFill>
                <a:schemeClr val="bg1"/>
              </a:solidFill>
              <a:latin typeface="+mj-lt"/>
            </a:endParaRPr>
          </a:p>
        </p:txBody>
      </p:sp>
    </p:spTree>
    <p:extLst>
      <p:ext uri="{BB962C8B-B14F-4D97-AF65-F5344CB8AC3E}">
        <p14:creationId xmlns:p14="http://schemas.microsoft.com/office/powerpoint/2010/main" val="3844312638"/>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61543" name="Object 7"/>
          <p:cNvGraphicFramePr>
            <a:graphicFrameLocks noGrp="1" noChangeAspect="1"/>
          </p:cNvGraphicFramePr>
          <p:nvPr>
            <p:ph sz="quarter" idx="4294967295"/>
            <p:custDataLst>
              <p:tags r:id="rId2"/>
            </p:custDataLst>
            <p:extLst>
              <p:ext uri="{D42A27DB-BD31-4B8C-83A1-F6EECF244321}">
                <p14:modId xmlns:p14="http://schemas.microsoft.com/office/powerpoint/2010/main" val="3805268392"/>
              </p:ext>
            </p:extLst>
          </p:nvPr>
        </p:nvGraphicFramePr>
        <p:xfrm>
          <a:off x="6280150" y="1108197"/>
          <a:ext cx="2863850" cy="2719388"/>
        </p:xfrm>
        <a:graphic>
          <a:graphicData uri="http://schemas.openxmlformats.org/presentationml/2006/ole">
            <mc:AlternateContent xmlns:mc="http://schemas.openxmlformats.org/markup-compatibility/2006">
              <mc:Choice xmlns:v="urn:schemas-microsoft-com:vml" Requires="v">
                <p:oleObj spid="_x0000_s138259" name="VISIO" r:id="rId7" imgW="963360" imgH="914400" progId="Visio.Drawing.6">
                  <p:embed/>
                </p:oleObj>
              </mc:Choice>
              <mc:Fallback>
                <p:oleObj name="VISIO" r:id="rId7" imgW="963360" imgH="914400" progId="Visio.Drawing.6">
                  <p:embed/>
                  <p:pic>
                    <p:nvPicPr>
                      <p:cNvPr id="0" name=""/>
                      <p:cNvPicPr>
                        <a:picLocks noChangeAspect="1" noChangeArrowheads="1"/>
                      </p:cNvPicPr>
                      <p:nvPr/>
                    </p:nvPicPr>
                    <p:blipFill>
                      <a:blip r:embed="rId8"/>
                      <a:srcRect/>
                      <a:stretch>
                        <a:fillRect/>
                      </a:stretch>
                    </p:blipFill>
                    <p:spPr bwMode="auto">
                      <a:xfrm>
                        <a:off x="6280150" y="1108197"/>
                        <a:ext cx="2863850" cy="2719388"/>
                      </a:xfrm>
                      <a:prstGeom prst="rect">
                        <a:avLst/>
                      </a:prstGeom>
                    </p:spPr>
                  </p:pic>
                </p:oleObj>
              </mc:Fallback>
            </mc:AlternateContent>
          </a:graphicData>
        </a:graphic>
      </p:graphicFrame>
      <p:sp>
        <p:nvSpPr>
          <p:cNvPr id="961538" name="Rectangle 2"/>
          <p:cNvSpPr>
            <a:spLocks noChangeArrowheads="1"/>
          </p:cNvSpPr>
          <p:nvPr>
            <p:custDataLst>
              <p:tags r:id="rId3"/>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961541" name="Rectangle 5"/>
          <p:cNvSpPr>
            <a:spLocks noChangeArrowheads="1"/>
          </p:cNvSpPr>
          <p:nvPr>
            <p:custDataLst>
              <p:tags r:id="rId4"/>
            </p:custDataLst>
          </p:nvPr>
        </p:nvSpPr>
        <p:spPr bwMode="auto">
          <a:xfrm>
            <a:off x="914400" y="1143000"/>
            <a:ext cx="56388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3200" b="1" dirty="0" smtClean="0">
                <a:latin typeface="Times New Roman" pitchFamily="18" charset="0"/>
                <a:cs typeface="Arial" charset="0"/>
              </a:rPr>
              <a:t>Inputs</a:t>
            </a:r>
            <a:r>
              <a:rPr lang="en-US" sz="3200" b="1" dirty="0">
                <a:latin typeface="Times New Roman" pitchFamily="18" charset="0"/>
                <a:cs typeface="Arial" charset="0"/>
              </a:rPr>
              <a:t>:</a:t>
            </a:r>
            <a:r>
              <a:rPr lang="en-US" sz="3200" dirty="0">
                <a:latin typeface="Times New Roman" pitchFamily="18" charset="0"/>
                <a:cs typeface="Arial" charset="0"/>
              </a:rPr>
              <a:t> </a:t>
            </a:r>
            <a:r>
              <a:rPr lang="en-US" sz="3200" i="1" dirty="0">
                <a:latin typeface="Times New Roman" pitchFamily="18" charset="0"/>
                <a:cs typeface="Arial" charset="0"/>
              </a:rPr>
              <a:t>CLK</a:t>
            </a:r>
            <a:r>
              <a:rPr lang="en-US" sz="3200" dirty="0">
                <a:latin typeface="Times New Roman" pitchFamily="18" charset="0"/>
                <a:cs typeface="Arial" charset="0"/>
              </a:rPr>
              <a:t>, </a:t>
            </a:r>
            <a:r>
              <a:rPr lang="en-US" sz="3200" i="1" dirty="0">
                <a:latin typeface="Times New Roman" pitchFamily="18" charset="0"/>
                <a:cs typeface="Arial" charset="0"/>
              </a:rPr>
              <a:t>D</a:t>
            </a:r>
          </a:p>
          <a:p>
            <a:pPr marL="342900" indent="-342900">
              <a:spcBef>
                <a:spcPct val="20000"/>
              </a:spcBef>
              <a:buFontTx/>
              <a:buChar char="•"/>
            </a:pPr>
            <a:r>
              <a:rPr lang="en-US" sz="3200" b="1" dirty="0">
                <a:latin typeface="Times New Roman" pitchFamily="18" charset="0"/>
                <a:cs typeface="Arial" charset="0"/>
              </a:rPr>
              <a:t>Function</a:t>
            </a:r>
          </a:p>
          <a:p>
            <a:pPr marL="742950" lvl="1" indent="-285750">
              <a:spcBef>
                <a:spcPct val="20000"/>
              </a:spcBef>
              <a:buFontTx/>
              <a:buChar char="–"/>
            </a:pPr>
            <a:r>
              <a:rPr lang="en-US" sz="2500" dirty="0" smtClean="0">
                <a:latin typeface="Times New Roman" pitchFamily="18" charset="0"/>
                <a:cs typeface="Arial" charset="0"/>
              </a:rPr>
              <a:t>Samples </a:t>
            </a:r>
            <a:r>
              <a:rPr lang="en-US" sz="2500" i="1" dirty="0">
                <a:latin typeface="Times New Roman" pitchFamily="18" charset="0"/>
                <a:cs typeface="Arial" charset="0"/>
              </a:rPr>
              <a:t>D</a:t>
            </a:r>
            <a:r>
              <a:rPr lang="en-US" sz="2500" dirty="0">
                <a:latin typeface="Times New Roman" pitchFamily="18" charset="0"/>
                <a:cs typeface="Arial" charset="0"/>
              </a:rPr>
              <a:t> on </a:t>
            </a:r>
            <a:r>
              <a:rPr lang="en-US" sz="2500" dirty="0" smtClean="0">
                <a:latin typeface="Times New Roman" pitchFamily="18" charset="0"/>
                <a:cs typeface="Arial" charset="0"/>
              </a:rPr>
              <a:t>rising </a:t>
            </a:r>
            <a:r>
              <a:rPr lang="en-US" sz="2500" dirty="0">
                <a:latin typeface="Times New Roman" pitchFamily="18" charset="0"/>
                <a:cs typeface="Arial" charset="0"/>
              </a:rPr>
              <a:t>edge of </a:t>
            </a:r>
            <a:r>
              <a:rPr lang="en-US" sz="2500" i="1" dirty="0">
                <a:latin typeface="Times New Roman" pitchFamily="18" charset="0"/>
                <a:cs typeface="Arial" charset="0"/>
              </a:rPr>
              <a:t>CLK</a:t>
            </a:r>
          </a:p>
          <a:p>
            <a:pPr marL="1143000" lvl="2" indent="-228600">
              <a:spcBef>
                <a:spcPct val="20000"/>
              </a:spcBef>
              <a:buFontTx/>
              <a:buChar char="•"/>
            </a:pPr>
            <a:r>
              <a:rPr lang="en-US" sz="2500" dirty="0">
                <a:latin typeface="Times New Roman" pitchFamily="18" charset="0"/>
                <a:cs typeface="Arial" charset="0"/>
              </a:rPr>
              <a:t>When </a:t>
            </a:r>
            <a:r>
              <a:rPr lang="en-US" sz="2500" i="1" dirty="0">
                <a:latin typeface="Times New Roman" pitchFamily="18" charset="0"/>
                <a:cs typeface="Arial" charset="0"/>
              </a:rPr>
              <a:t>CLK</a:t>
            </a:r>
            <a:r>
              <a:rPr lang="en-US" sz="2500" dirty="0">
                <a:latin typeface="Times New Roman" pitchFamily="18" charset="0"/>
                <a:cs typeface="Arial" charset="0"/>
              </a:rPr>
              <a:t> rises from 0 to 1, </a:t>
            </a:r>
            <a:r>
              <a:rPr lang="en-US" sz="2500" i="1" dirty="0">
                <a:latin typeface="Times New Roman" pitchFamily="18" charset="0"/>
                <a:cs typeface="Arial" charset="0"/>
              </a:rPr>
              <a:t>D</a:t>
            </a:r>
            <a:r>
              <a:rPr lang="en-US" sz="2500" dirty="0">
                <a:latin typeface="Times New Roman" pitchFamily="18" charset="0"/>
                <a:cs typeface="Arial" charset="0"/>
              </a:rPr>
              <a:t> passes through to </a:t>
            </a:r>
            <a:r>
              <a:rPr lang="en-US" sz="2500" i="1" dirty="0">
                <a:latin typeface="Times New Roman" pitchFamily="18" charset="0"/>
                <a:cs typeface="Arial" charset="0"/>
              </a:rPr>
              <a:t>Q</a:t>
            </a:r>
          </a:p>
          <a:p>
            <a:pPr marL="1143000" lvl="2" indent="-228600">
              <a:spcBef>
                <a:spcPct val="20000"/>
              </a:spcBef>
              <a:buFontTx/>
              <a:buChar char="•"/>
            </a:pPr>
            <a:r>
              <a:rPr lang="en-US" sz="2500" dirty="0">
                <a:latin typeface="Times New Roman" pitchFamily="18" charset="0"/>
                <a:cs typeface="Arial" charset="0"/>
              </a:rPr>
              <a:t>Otherwise, </a:t>
            </a:r>
            <a:r>
              <a:rPr lang="en-US" sz="2500" i="1" dirty="0">
                <a:latin typeface="Times New Roman" pitchFamily="18" charset="0"/>
                <a:cs typeface="Arial" charset="0"/>
              </a:rPr>
              <a:t>Q</a:t>
            </a:r>
            <a:r>
              <a:rPr lang="en-US" sz="2500" dirty="0">
                <a:latin typeface="Times New Roman" pitchFamily="18" charset="0"/>
                <a:cs typeface="Arial" charset="0"/>
              </a:rPr>
              <a:t> holds its previous value</a:t>
            </a:r>
          </a:p>
          <a:p>
            <a:pPr marL="742950" lvl="1" indent="-285750">
              <a:spcBef>
                <a:spcPct val="20000"/>
              </a:spcBef>
              <a:buFontTx/>
              <a:buChar char="–"/>
            </a:pPr>
            <a:r>
              <a:rPr lang="en-US" sz="2500" i="1" dirty="0">
                <a:latin typeface="Times New Roman" pitchFamily="18" charset="0"/>
                <a:cs typeface="Arial" charset="0"/>
              </a:rPr>
              <a:t>Q </a:t>
            </a:r>
            <a:r>
              <a:rPr lang="en-US" sz="2500" dirty="0">
                <a:latin typeface="Times New Roman" pitchFamily="18" charset="0"/>
                <a:cs typeface="Arial" charset="0"/>
              </a:rPr>
              <a:t>changes only on </a:t>
            </a:r>
            <a:r>
              <a:rPr lang="en-US" sz="2500" dirty="0" smtClean="0">
                <a:latin typeface="Times New Roman" pitchFamily="18" charset="0"/>
                <a:cs typeface="Arial" charset="0"/>
              </a:rPr>
              <a:t>rising </a:t>
            </a:r>
            <a:r>
              <a:rPr lang="en-US" sz="2500" dirty="0">
                <a:latin typeface="Times New Roman" pitchFamily="18" charset="0"/>
                <a:cs typeface="Arial" charset="0"/>
              </a:rPr>
              <a:t>edge of </a:t>
            </a:r>
            <a:r>
              <a:rPr lang="en-US" sz="2500" i="1" dirty="0">
                <a:latin typeface="Times New Roman" pitchFamily="18" charset="0"/>
                <a:cs typeface="Arial" charset="0"/>
              </a:rPr>
              <a:t>CLK</a:t>
            </a:r>
          </a:p>
          <a:p>
            <a:pPr marL="342900" indent="-342900">
              <a:spcBef>
                <a:spcPct val="20000"/>
              </a:spcBef>
              <a:buFontTx/>
              <a:buChar char="•"/>
            </a:pPr>
            <a:r>
              <a:rPr lang="en-US" sz="3200" dirty="0" smtClean="0">
                <a:latin typeface="Times New Roman" pitchFamily="18" charset="0"/>
                <a:cs typeface="Arial" charset="0"/>
              </a:rPr>
              <a:t>Called </a:t>
            </a:r>
            <a:r>
              <a:rPr lang="en-US" sz="3200" i="1" dirty="0" smtClean="0">
                <a:latin typeface="Times New Roman" pitchFamily="18" charset="0"/>
                <a:cs typeface="Arial" charset="0"/>
              </a:rPr>
              <a:t>edge-triggered</a:t>
            </a:r>
            <a:endParaRPr lang="en-US" sz="3200" dirty="0" smtClean="0">
              <a:latin typeface="Times New Roman" pitchFamily="18" charset="0"/>
              <a:cs typeface="Arial" charset="0"/>
            </a:endParaRPr>
          </a:p>
          <a:p>
            <a:pPr marL="342900" indent="-342900">
              <a:spcBef>
                <a:spcPct val="20000"/>
              </a:spcBef>
              <a:buFontTx/>
              <a:buChar char="•"/>
            </a:pPr>
            <a:r>
              <a:rPr lang="en-US" sz="3200" dirty="0">
                <a:latin typeface="Times New Roman" pitchFamily="18" charset="0"/>
                <a:cs typeface="Arial" charset="0"/>
              </a:rPr>
              <a:t>A</a:t>
            </a:r>
            <a:r>
              <a:rPr lang="en-US" sz="3200" dirty="0" smtClean="0">
                <a:latin typeface="Times New Roman" pitchFamily="18" charset="0"/>
                <a:cs typeface="Arial" charset="0"/>
              </a:rPr>
              <a:t>ctivated </a:t>
            </a:r>
            <a:r>
              <a:rPr lang="en-US" sz="3200" dirty="0">
                <a:latin typeface="Times New Roman" pitchFamily="18" charset="0"/>
                <a:cs typeface="Arial" charset="0"/>
              </a:rPr>
              <a:t>on the clock edge</a:t>
            </a:r>
          </a:p>
          <a:p>
            <a:pPr marL="342900" indent="-342900">
              <a:spcBef>
                <a:spcPct val="20000"/>
              </a:spcBef>
            </a:pPr>
            <a:endParaRPr lang="en-US" sz="2400" i="1" baseline="-25000" dirty="0">
              <a:latin typeface="Times New Roman" pitchFamily="18" charset="0"/>
              <a:cs typeface="Arial" charset="0"/>
            </a:endParaRPr>
          </a:p>
        </p:txBody>
      </p:sp>
      <p:sp>
        <p:nvSpPr>
          <p:cNvPr id="8" name="TextBox 7"/>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D Flip-Flop</a:t>
            </a:r>
            <a:endParaRPr lang="en-US" sz="4400" dirty="0">
              <a:solidFill>
                <a:schemeClr val="bg1"/>
              </a:solidFill>
              <a:latin typeface="+mj-lt"/>
            </a:endParaRPr>
          </a:p>
        </p:txBody>
      </p:sp>
    </p:spTree>
    <p:extLst>
      <p:ext uri="{BB962C8B-B14F-4D97-AF65-F5344CB8AC3E}">
        <p14:creationId xmlns:p14="http://schemas.microsoft.com/office/powerpoint/2010/main" val="172093165"/>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62564" name="Object 4"/>
          <p:cNvGraphicFramePr>
            <a:graphicFrameLocks noGrp="1" noChangeAspect="1"/>
          </p:cNvGraphicFramePr>
          <p:nvPr>
            <p:ph sz="quarter" idx="4294967295"/>
            <p:custDataLst>
              <p:tags r:id="rId2"/>
            </p:custDataLst>
            <p:extLst>
              <p:ext uri="{D42A27DB-BD31-4B8C-83A1-F6EECF244321}">
                <p14:modId xmlns:p14="http://schemas.microsoft.com/office/powerpoint/2010/main" val="3825062401"/>
              </p:ext>
            </p:extLst>
          </p:nvPr>
        </p:nvGraphicFramePr>
        <p:xfrm>
          <a:off x="4572000" y="1828800"/>
          <a:ext cx="3505200" cy="2717800"/>
        </p:xfrm>
        <a:graphic>
          <a:graphicData uri="http://schemas.openxmlformats.org/presentationml/2006/ole">
            <mc:AlternateContent xmlns:mc="http://schemas.openxmlformats.org/markup-compatibility/2006">
              <mc:Choice xmlns:v="urn:schemas-microsoft-com:vml" Requires="v">
                <p:oleObj spid="_x0000_s139283" name="VISIO" r:id="rId8" imgW="1400040" imgH="1085760" progId="Visio.Drawing.6">
                  <p:embed/>
                </p:oleObj>
              </mc:Choice>
              <mc:Fallback>
                <p:oleObj name="VISIO" r:id="rId8" imgW="1400040" imgH="1085760" progId="Visio.Drawing.6">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572000" y="1828800"/>
                        <a:ext cx="3505200" cy="271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62562" name="Rectangle 2"/>
          <p:cNvSpPr>
            <a:spLocks noChangeArrowheads="1"/>
          </p:cNvSpPr>
          <p:nvPr>
            <p:custDataLst>
              <p:tags r:id="rId3"/>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962569" name="Rectangle 9"/>
          <p:cNvSpPr>
            <a:spLocks noChangeArrowheads="1"/>
          </p:cNvSpPr>
          <p:nvPr>
            <p:custDataLst>
              <p:tags r:id="rId4"/>
            </p:custDataLst>
          </p:nvPr>
        </p:nvSpPr>
        <p:spPr bwMode="auto">
          <a:xfrm>
            <a:off x="964223" y="12192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2400" dirty="0">
                <a:latin typeface="Times New Roman" pitchFamily="18" charset="0"/>
                <a:cs typeface="Arial" charset="0"/>
              </a:rPr>
              <a:t>Two back-to-back latches (L1 and L2) controlled by complementary clocks</a:t>
            </a:r>
          </a:p>
          <a:p>
            <a:pPr marL="342900" indent="-342900">
              <a:spcBef>
                <a:spcPct val="20000"/>
              </a:spcBef>
              <a:buFontTx/>
              <a:buChar char="•"/>
            </a:pPr>
            <a:r>
              <a:rPr lang="en-US" sz="2400" dirty="0">
                <a:latin typeface="Times New Roman" pitchFamily="18" charset="0"/>
                <a:cs typeface="Arial" charset="0"/>
              </a:rPr>
              <a:t>When </a:t>
            </a:r>
            <a:r>
              <a:rPr lang="en-US" sz="2400" b="1" i="1" dirty="0">
                <a:solidFill>
                  <a:schemeClr val="accent1"/>
                </a:solidFill>
                <a:latin typeface="Times New Roman" pitchFamily="18" charset="0"/>
                <a:cs typeface="Arial" charset="0"/>
              </a:rPr>
              <a:t>CLK</a:t>
            </a:r>
            <a:r>
              <a:rPr lang="en-US" sz="2400" b="1" dirty="0">
                <a:solidFill>
                  <a:schemeClr val="accent1"/>
                </a:solidFill>
                <a:latin typeface="Times New Roman" pitchFamily="18" charset="0"/>
                <a:cs typeface="Arial" charset="0"/>
              </a:rPr>
              <a:t> = 0</a:t>
            </a:r>
          </a:p>
          <a:p>
            <a:pPr marL="742950" lvl="1" indent="-285750">
              <a:spcBef>
                <a:spcPct val="20000"/>
              </a:spcBef>
              <a:buFontTx/>
              <a:buChar char="–"/>
            </a:pPr>
            <a:r>
              <a:rPr lang="en-US" sz="2000" dirty="0">
                <a:latin typeface="Times New Roman" pitchFamily="18" charset="0"/>
                <a:cs typeface="Arial" charset="0"/>
              </a:rPr>
              <a:t>L1 is transparent</a:t>
            </a:r>
          </a:p>
          <a:p>
            <a:pPr marL="742950" lvl="1" indent="-285750">
              <a:spcBef>
                <a:spcPct val="20000"/>
              </a:spcBef>
              <a:buFontTx/>
              <a:buChar char="–"/>
            </a:pPr>
            <a:r>
              <a:rPr lang="en-US" sz="2000" dirty="0">
                <a:latin typeface="Times New Roman" pitchFamily="18" charset="0"/>
                <a:cs typeface="Arial" charset="0"/>
              </a:rPr>
              <a:t>L2 is opaque</a:t>
            </a:r>
          </a:p>
          <a:p>
            <a:pPr marL="742950" lvl="1" indent="-285750">
              <a:spcBef>
                <a:spcPct val="20000"/>
              </a:spcBef>
              <a:buFontTx/>
              <a:buChar char="–"/>
            </a:pPr>
            <a:r>
              <a:rPr lang="en-US" sz="2000" i="1" dirty="0">
                <a:latin typeface="Times New Roman" pitchFamily="18" charset="0"/>
                <a:cs typeface="Arial" charset="0"/>
              </a:rPr>
              <a:t>D</a:t>
            </a:r>
            <a:r>
              <a:rPr lang="en-US" sz="2000" dirty="0">
                <a:latin typeface="Times New Roman" pitchFamily="18" charset="0"/>
                <a:cs typeface="Arial" charset="0"/>
              </a:rPr>
              <a:t> passes through to N1</a:t>
            </a:r>
            <a:endParaRPr lang="en-US" sz="2000" i="1" dirty="0">
              <a:latin typeface="Times New Roman" pitchFamily="18" charset="0"/>
              <a:cs typeface="Arial" charset="0"/>
            </a:endParaRPr>
          </a:p>
          <a:p>
            <a:pPr marL="342900" indent="-342900">
              <a:spcBef>
                <a:spcPct val="20000"/>
              </a:spcBef>
              <a:buFontTx/>
              <a:buChar char="•"/>
            </a:pPr>
            <a:r>
              <a:rPr lang="en-US" sz="2400" dirty="0">
                <a:latin typeface="Times New Roman" pitchFamily="18" charset="0"/>
                <a:cs typeface="Arial" charset="0"/>
              </a:rPr>
              <a:t>When </a:t>
            </a:r>
            <a:r>
              <a:rPr lang="en-US" sz="2400" b="1" i="1" dirty="0">
                <a:solidFill>
                  <a:schemeClr val="accent1"/>
                </a:solidFill>
                <a:latin typeface="Times New Roman" pitchFamily="18" charset="0"/>
                <a:cs typeface="Arial" charset="0"/>
              </a:rPr>
              <a:t>CLK</a:t>
            </a:r>
            <a:r>
              <a:rPr lang="en-US" sz="2400" b="1" dirty="0">
                <a:solidFill>
                  <a:schemeClr val="accent1"/>
                </a:solidFill>
                <a:latin typeface="Times New Roman" pitchFamily="18" charset="0"/>
                <a:cs typeface="Arial" charset="0"/>
              </a:rPr>
              <a:t> = 1</a:t>
            </a:r>
          </a:p>
          <a:p>
            <a:pPr marL="742950" lvl="1" indent="-285750">
              <a:spcBef>
                <a:spcPct val="20000"/>
              </a:spcBef>
              <a:buFontTx/>
              <a:buChar char="–"/>
            </a:pPr>
            <a:r>
              <a:rPr lang="en-US" sz="2000" dirty="0">
                <a:latin typeface="Times New Roman" pitchFamily="18" charset="0"/>
                <a:cs typeface="Arial" charset="0"/>
              </a:rPr>
              <a:t>L2 is transparent</a:t>
            </a:r>
          </a:p>
          <a:p>
            <a:pPr marL="742950" lvl="1" indent="-285750">
              <a:spcBef>
                <a:spcPct val="20000"/>
              </a:spcBef>
              <a:buFontTx/>
              <a:buChar char="–"/>
            </a:pPr>
            <a:r>
              <a:rPr lang="en-US" sz="2000" dirty="0">
                <a:latin typeface="Times New Roman" pitchFamily="18" charset="0"/>
                <a:cs typeface="Arial" charset="0"/>
              </a:rPr>
              <a:t>L1 is opaque</a:t>
            </a:r>
          </a:p>
          <a:p>
            <a:pPr marL="742950" lvl="1" indent="-285750">
              <a:spcBef>
                <a:spcPct val="20000"/>
              </a:spcBef>
              <a:buFontTx/>
              <a:buChar char="–"/>
            </a:pPr>
            <a:r>
              <a:rPr lang="en-US" sz="2000" dirty="0">
                <a:latin typeface="Times New Roman" pitchFamily="18" charset="0"/>
                <a:cs typeface="Arial" charset="0"/>
              </a:rPr>
              <a:t>N1 passes through to </a:t>
            </a:r>
            <a:r>
              <a:rPr lang="en-US" sz="2000" i="1" dirty="0">
                <a:latin typeface="Times New Roman" pitchFamily="18" charset="0"/>
                <a:cs typeface="Arial" charset="0"/>
              </a:rPr>
              <a:t>Q</a:t>
            </a:r>
          </a:p>
          <a:p>
            <a:pPr marL="342900" indent="-342900">
              <a:spcBef>
                <a:spcPct val="20000"/>
              </a:spcBef>
              <a:buFontTx/>
              <a:buChar char="•"/>
            </a:pPr>
            <a:r>
              <a:rPr lang="en-US" sz="2400" dirty="0">
                <a:latin typeface="Times New Roman" pitchFamily="18" charset="0"/>
                <a:cs typeface="Arial" charset="0"/>
              </a:rPr>
              <a:t>Thus, on the edge of the clock (when </a:t>
            </a:r>
            <a:r>
              <a:rPr lang="en-US" sz="2400" b="1" i="1" dirty="0">
                <a:solidFill>
                  <a:schemeClr val="accent1"/>
                </a:solidFill>
                <a:latin typeface="Times New Roman" pitchFamily="18" charset="0"/>
                <a:cs typeface="Arial" charset="0"/>
              </a:rPr>
              <a:t>CLK</a:t>
            </a:r>
            <a:r>
              <a:rPr lang="en-US" sz="2400" b="1" dirty="0">
                <a:solidFill>
                  <a:schemeClr val="accent1"/>
                </a:solidFill>
                <a:latin typeface="Times New Roman" pitchFamily="18" charset="0"/>
                <a:cs typeface="Arial" charset="0"/>
              </a:rPr>
              <a:t> rises from 0   1</a:t>
            </a:r>
            <a:r>
              <a:rPr lang="en-US" sz="2400" dirty="0">
                <a:solidFill>
                  <a:schemeClr val="tx2"/>
                </a:solidFill>
                <a:latin typeface="Times New Roman" pitchFamily="18" charset="0"/>
                <a:cs typeface="Arial" charset="0"/>
              </a:rPr>
              <a:t>)</a:t>
            </a:r>
          </a:p>
          <a:p>
            <a:pPr marL="742950" lvl="1" indent="-285750">
              <a:spcBef>
                <a:spcPct val="20000"/>
              </a:spcBef>
              <a:buFontTx/>
              <a:buChar char="–"/>
            </a:pPr>
            <a:r>
              <a:rPr lang="en-US" sz="2000" i="1" dirty="0">
                <a:latin typeface="Times New Roman" pitchFamily="18" charset="0"/>
                <a:cs typeface="Arial" charset="0"/>
              </a:rPr>
              <a:t>D</a:t>
            </a:r>
            <a:r>
              <a:rPr lang="en-US" sz="2000" dirty="0">
                <a:latin typeface="Times New Roman" pitchFamily="18" charset="0"/>
                <a:cs typeface="Arial" charset="0"/>
              </a:rPr>
              <a:t> passes through to </a:t>
            </a:r>
            <a:r>
              <a:rPr lang="en-US" sz="2000" i="1" dirty="0">
                <a:latin typeface="Times New Roman" pitchFamily="18" charset="0"/>
                <a:cs typeface="Arial" charset="0"/>
              </a:rPr>
              <a:t>Q</a:t>
            </a:r>
          </a:p>
          <a:p>
            <a:pPr marL="342900" indent="-342900">
              <a:spcBef>
                <a:spcPct val="20000"/>
              </a:spcBef>
            </a:pPr>
            <a:endParaRPr lang="en-US" sz="2400" i="1" baseline="-25000" dirty="0">
              <a:latin typeface="Times New Roman" pitchFamily="18" charset="0"/>
              <a:cs typeface="Arial" charset="0"/>
            </a:endParaRPr>
          </a:p>
        </p:txBody>
      </p:sp>
      <p:sp>
        <p:nvSpPr>
          <p:cNvPr id="962571" name="Line 11"/>
          <p:cNvSpPr>
            <a:spLocks noChangeShapeType="1"/>
          </p:cNvSpPr>
          <p:nvPr>
            <p:custDataLst>
              <p:tags r:id="rId5"/>
            </p:custDataLst>
          </p:nvPr>
        </p:nvSpPr>
        <p:spPr bwMode="auto">
          <a:xfrm>
            <a:off x="8229600" y="5334000"/>
            <a:ext cx="228600" cy="0"/>
          </a:xfrm>
          <a:prstGeom prst="line">
            <a:avLst/>
          </a:prstGeom>
          <a:noFill/>
          <a:ln w="9525">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 name="TextBox 8"/>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D Flip-Flop Internal Circuit</a:t>
            </a:r>
            <a:endParaRPr lang="en-US" sz="4400" dirty="0">
              <a:solidFill>
                <a:schemeClr val="bg1"/>
              </a:solidFill>
              <a:latin typeface="+mj-lt"/>
            </a:endParaRPr>
          </a:p>
        </p:txBody>
      </p:sp>
    </p:spTree>
    <p:extLst>
      <p:ext uri="{BB962C8B-B14F-4D97-AF65-F5344CB8AC3E}">
        <p14:creationId xmlns:p14="http://schemas.microsoft.com/office/powerpoint/2010/main" val="1452530836"/>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63587" name="Object 3"/>
          <p:cNvGraphicFramePr>
            <a:graphicFrameLocks noGrp="1" noChangeAspect="1"/>
          </p:cNvGraphicFramePr>
          <p:nvPr>
            <p:ph sz="half" idx="4294967295"/>
            <p:custDataLst>
              <p:tags r:id="rId2"/>
            </p:custDataLst>
            <p:extLst>
              <p:ext uri="{D42A27DB-BD31-4B8C-83A1-F6EECF244321}">
                <p14:modId xmlns:p14="http://schemas.microsoft.com/office/powerpoint/2010/main" val="3386856971"/>
              </p:ext>
            </p:extLst>
          </p:nvPr>
        </p:nvGraphicFramePr>
        <p:xfrm>
          <a:off x="2590800" y="1066800"/>
          <a:ext cx="1366838" cy="1676400"/>
        </p:xfrm>
        <a:graphic>
          <a:graphicData uri="http://schemas.openxmlformats.org/presentationml/2006/ole">
            <mc:AlternateContent xmlns:mc="http://schemas.openxmlformats.org/markup-compatibility/2006">
              <mc:Choice xmlns:v="urn:schemas-microsoft-com:vml" Requires="v">
                <p:oleObj spid="_x0000_s140345" name="VISIO" r:id="rId7" imgW="491760" imgH="603000" progId="Visio.Drawing.6">
                  <p:embed/>
                </p:oleObj>
              </mc:Choice>
              <mc:Fallback>
                <p:oleObj name="VISIO" r:id="rId7" imgW="491760" imgH="603000" progId="Visio.Drawing.6">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90800" y="1066800"/>
                        <a:ext cx="1366838" cy="167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63588" name="Object 4"/>
          <p:cNvGraphicFramePr>
            <a:graphicFrameLocks noGrp="1" noChangeAspect="1"/>
          </p:cNvGraphicFramePr>
          <p:nvPr>
            <p:ph sz="quarter" idx="4294967295"/>
            <p:custDataLst>
              <p:tags r:id="rId3"/>
            </p:custDataLst>
            <p:extLst>
              <p:ext uri="{D42A27DB-BD31-4B8C-83A1-F6EECF244321}">
                <p14:modId xmlns:p14="http://schemas.microsoft.com/office/powerpoint/2010/main" val="2276601635"/>
              </p:ext>
            </p:extLst>
          </p:nvPr>
        </p:nvGraphicFramePr>
        <p:xfrm>
          <a:off x="4648200" y="1066800"/>
          <a:ext cx="1404937" cy="1711325"/>
        </p:xfrm>
        <a:graphic>
          <a:graphicData uri="http://schemas.openxmlformats.org/presentationml/2006/ole">
            <mc:AlternateContent xmlns:mc="http://schemas.openxmlformats.org/markup-compatibility/2006">
              <mc:Choice xmlns:v="urn:schemas-microsoft-com:vml" Requires="v">
                <p:oleObj spid="_x0000_s140346" name="VISIO" r:id="rId9" imgW="495000" imgH="603000" progId="Visio.Drawing.6">
                  <p:embed/>
                </p:oleObj>
              </mc:Choice>
              <mc:Fallback>
                <p:oleObj name="VISIO" r:id="rId9" imgW="495000" imgH="603000" progId="Visio.Drawing.6">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648200" y="1066800"/>
                        <a:ext cx="1404937" cy="171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63590" name="Object 6"/>
          <p:cNvGraphicFramePr>
            <a:graphicFrameLocks noGrp="1" noChangeAspect="1"/>
          </p:cNvGraphicFramePr>
          <p:nvPr>
            <p:ph sz="quarter" idx="4294967295"/>
            <p:custDataLst>
              <p:tags r:id="rId4"/>
            </p:custDataLst>
            <p:extLst>
              <p:ext uri="{D42A27DB-BD31-4B8C-83A1-F6EECF244321}">
                <p14:modId xmlns:p14="http://schemas.microsoft.com/office/powerpoint/2010/main" val="4010640862"/>
              </p:ext>
            </p:extLst>
          </p:nvPr>
        </p:nvGraphicFramePr>
        <p:xfrm>
          <a:off x="729824" y="3276600"/>
          <a:ext cx="8261776" cy="2203450"/>
        </p:xfrm>
        <a:graphic>
          <a:graphicData uri="http://schemas.openxmlformats.org/presentationml/2006/ole">
            <mc:AlternateContent xmlns:mc="http://schemas.openxmlformats.org/markup-compatibility/2006">
              <mc:Choice xmlns:v="urn:schemas-microsoft-com:vml" Requires="v">
                <p:oleObj spid="_x0000_s140347" name="VISIO" r:id="rId11" imgW="4835160" imgH="1288800" progId="Visio.Drawing.6">
                  <p:embed/>
                </p:oleObj>
              </mc:Choice>
              <mc:Fallback>
                <p:oleObj name="VISIO" r:id="rId11" imgW="4835160" imgH="1288800" progId="Visio.Drawing.6">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29824" y="3276600"/>
                        <a:ext cx="8261776" cy="2203450"/>
                      </a:xfrm>
                      <a:prstGeom prst="rect">
                        <a:avLst/>
                      </a:prstGeom>
                    </p:spPr>
                  </p:pic>
                </p:oleObj>
              </mc:Fallback>
            </mc:AlternateContent>
          </a:graphicData>
        </a:graphic>
      </p:graphicFrame>
      <p:sp>
        <p:nvSpPr>
          <p:cNvPr id="8" name="TextBox 7"/>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D Latch vs. D Flip-Flop</a:t>
            </a:r>
            <a:endParaRPr lang="en-US" sz="4400" dirty="0">
              <a:solidFill>
                <a:schemeClr val="bg1"/>
              </a:solidFill>
              <a:latin typeface="+mj-lt"/>
            </a:endParaRPr>
          </a:p>
        </p:txBody>
      </p:sp>
    </p:spTree>
    <p:extLst>
      <p:ext uri="{BB962C8B-B14F-4D97-AF65-F5344CB8AC3E}">
        <p14:creationId xmlns:p14="http://schemas.microsoft.com/office/powerpoint/2010/main" val="2694295581"/>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Chapter 3 :: Topics</a:t>
            </a:r>
            <a:endParaRPr lang="en-US" sz="4400" dirty="0">
              <a:solidFill>
                <a:schemeClr val="bg1"/>
              </a:solidFill>
              <a:latin typeface="+mj-lt"/>
            </a:endParaRPr>
          </a:p>
        </p:txBody>
      </p:sp>
      <p:sp>
        <p:nvSpPr>
          <p:cNvPr id="8" name="Rectangle 3"/>
          <p:cNvSpPr txBox="1">
            <a:spLocks noChangeArrowheads="1"/>
          </p:cNvSpPr>
          <p:nvPr>
            <p:custDataLst>
              <p:tags r:id="rId1"/>
            </p:custDataLst>
          </p:nvPr>
        </p:nvSpPr>
        <p:spPr>
          <a:xfrm>
            <a:off x="914400" y="1219200"/>
            <a:ext cx="56388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b="1" dirty="0" smtClean="0"/>
              <a:t>Introduction</a:t>
            </a:r>
          </a:p>
          <a:p>
            <a:r>
              <a:rPr lang="en-US" b="1" dirty="0" smtClean="0"/>
              <a:t>Latches and Flip-Flops</a:t>
            </a:r>
          </a:p>
          <a:p>
            <a:r>
              <a:rPr lang="en-US" b="1" smtClean="0"/>
              <a:t>Synchronous Logic Design</a:t>
            </a:r>
          </a:p>
          <a:p>
            <a:r>
              <a:rPr lang="en-US" b="1" dirty="0" smtClean="0"/>
              <a:t>Finite State Machines</a:t>
            </a:r>
          </a:p>
          <a:p>
            <a:r>
              <a:rPr lang="en-US" b="1" dirty="0" smtClean="0"/>
              <a:t>Timing of Sequential Logic</a:t>
            </a:r>
          </a:p>
          <a:p>
            <a:r>
              <a:rPr lang="en-US" b="1" dirty="0" smtClean="0"/>
              <a:t>Parallelism</a:t>
            </a:r>
            <a:endParaRPr lang="en-GB" b="1" dirty="0"/>
          </a:p>
        </p:txBody>
      </p:sp>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878491" y="1143000"/>
            <a:ext cx="1732109" cy="4724400"/>
          </a:xfrm>
          <a:prstGeom prst="rect">
            <a:avLst/>
          </a:prstGeom>
        </p:spPr>
      </p:pic>
    </p:spTree>
    <p:extLst>
      <p:ext uri="{BB962C8B-B14F-4D97-AF65-F5344CB8AC3E}">
        <p14:creationId xmlns:p14="http://schemas.microsoft.com/office/powerpoint/2010/main" val="420981945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79974" name="Object 6"/>
          <p:cNvGraphicFramePr>
            <a:graphicFrameLocks noGrp="1" noChangeAspect="1"/>
          </p:cNvGraphicFramePr>
          <p:nvPr>
            <p:ph sz="quarter" idx="4294967295"/>
            <p:custDataLst>
              <p:tags r:id="rId2"/>
            </p:custDataLst>
            <p:extLst>
              <p:ext uri="{D42A27DB-BD31-4B8C-83A1-F6EECF244321}">
                <p14:modId xmlns:p14="http://schemas.microsoft.com/office/powerpoint/2010/main" val="3861805708"/>
              </p:ext>
            </p:extLst>
          </p:nvPr>
        </p:nvGraphicFramePr>
        <p:xfrm>
          <a:off x="685800" y="3276599"/>
          <a:ext cx="8305800" cy="2220379"/>
        </p:xfrm>
        <a:graphic>
          <a:graphicData uri="http://schemas.openxmlformats.org/presentationml/2006/ole">
            <mc:AlternateContent xmlns:mc="http://schemas.openxmlformats.org/markup-compatibility/2006">
              <mc:Choice xmlns:v="urn:schemas-microsoft-com:vml" Requires="v">
                <p:oleObj spid="_x0000_s141369" name="VISIO" r:id="rId7" imgW="4835160" imgH="1292040" progId="Visio.Drawing.6">
                  <p:embed/>
                </p:oleObj>
              </mc:Choice>
              <mc:Fallback>
                <p:oleObj name="VISIO" r:id="rId7" imgW="4835160" imgH="1292040" progId="Visio.Drawing.6">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85800" y="3276599"/>
                        <a:ext cx="8305800" cy="2220379"/>
                      </a:xfrm>
                      <a:prstGeom prst="rect">
                        <a:avLst/>
                      </a:prstGeom>
                    </p:spPr>
                  </p:pic>
                </p:oleObj>
              </mc:Fallback>
            </mc:AlternateContent>
          </a:graphicData>
        </a:graphic>
      </p:graphicFrame>
      <p:sp>
        <p:nvSpPr>
          <p:cNvPr id="8" name="TextBox 7"/>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D Latch vs. D Flip-Flop</a:t>
            </a:r>
            <a:endParaRPr lang="en-US" sz="4400" dirty="0">
              <a:solidFill>
                <a:schemeClr val="bg1"/>
              </a:solidFill>
              <a:latin typeface="+mj-lt"/>
            </a:endParaRPr>
          </a:p>
        </p:txBody>
      </p:sp>
      <p:graphicFrame>
        <p:nvGraphicFramePr>
          <p:cNvPr id="4" name="Object 3"/>
          <p:cNvGraphicFramePr>
            <a:graphicFrameLocks noChangeAspect="1"/>
          </p:cNvGraphicFramePr>
          <p:nvPr>
            <p:custDataLst>
              <p:tags r:id="rId3"/>
            </p:custDataLst>
            <p:extLst>
              <p:ext uri="{D42A27DB-BD31-4B8C-83A1-F6EECF244321}">
                <p14:modId xmlns:p14="http://schemas.microsoft.com/office/powerpoint/2010/main" val="3386856971"/>
              </p:ext>
            </p:extLst>
          </p:nvPr>
        </p:nvGraphicFramePr>
        <p:xfrm>
          <a:off x="2590800" y="1066800"/>
          <a:ext cx="1366838" cy="1676400"/>
        </p:xfrm>
        <a:graphic>
          <a:graphicData uri="http://schemas.openxmlformats.org/presentationml/2006/ole">
            <mc:AlternateContent xmlns:mc="http://schemas.openxmlformats.org/markup-compatibility/2006">
              <mc:Choice xmlns:v="urn:schemas-microsoft-com:vml" Requires="v">
                <p:oleObj spid="_x0000_s141370" name="VISIO" r:id="rId9" imgW="491547" imgH="602985" progId="Visio.Drawing.6">
                  <p:embed/>
                </p:oleObj>
              </mc:Choice>
              <mc:Fallback>
                <p:oleObj name="VISIO" r:id="rId9" imgW="491547" imgH="602985" progId="Visio.Drawing.6">
                  <p:embed/>
                  <p:pic>
                    <p:nvPicPr>
                      <p:cNvPr id="0" name="Object 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590800" y="1066800"/>
                        <a:ext cx="1366838" cy="167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 name="Object 4"/>
          <p:cNvGraphicFramePr>
            <a:graphicFrameLocks noChangeAspect="1"/>
          </p:cNvGraphicFramePr>
          <p:nvPr>
            <p:custDataLst>
              <p:tags r:id="rId4"/>
            </p:custDataLst>
            <p:extLst>
              <p:ext uri="{D42A27DB-BD31-4B8C-83A1-F6EECF244321}">
                <p14:modId xmlns:p14="http://schemas.microsoft.com/office/powerpoint/2010/main" val="2276601635"/>
              </p:ext>
            </p:extLst>
          </p:nvPr>
        </p:nvGraphicFramePr>
        <p:xfrm>
          <a:off x="4648200" y="1066800"/>
          <a:ext cx="1404938" cy="1711325"/>
        </p:xfrm>
        <a:graphic>
          <a:graphicData uri="http://schemas.openxmlformats.org/presentationml/2006/ole">
            <mc:AlternateContent xmlns:mc="http://schemas.openxmlformats.org/markup-compatibility/2006">
              <mc:Choice xmlns:v="urn:schemas-microsoft-com:vml" Requires="v">
                <p:oleObj spid="_x0000_s141371" name="VISIO" r:id="rId11" imgW="494600" imgH="602985" progId="Visio.Drawing.6">
                  <p:embed/>
                </p:oleObj>
              </mc:Choice>
              <mc:Fallback>
                <p:oleObj name="VISIO" r:id="rId11" imgW="494600" imgH="602985" progId="Visio.Drawing.6">
                  <p:embed/>
                  <p:pic>
                    <p:nvPicPr>
                      <p:cNvPr id="0" name="Object 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648200" y="1066800"/>
                        <a:ext cx="1404938" cy="171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833187938"/>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64612" name="Object 4"/>
          <p:cNvGraphicFramePr>
            <a:graphicFrameLocks noGrp="1" noChangeAspect="1"/>
          </p:cNvGraphicFramePr>
          <p:nvPr>
            <p:ph sz="half" idx="4294967295"/>
            <p:custDataLst>
              <p:tags r:id="rId2"/>
            </p:custDataLst>
            <p:extLst>
              <p:ext uri="{D42A27DB-BD31-4B8C-83A1-F6EECF244321}">
                <p14:modId xmlns:p14="http://schemas.microsoft.com/office/powerpoint/2010/main" val="1942690955"/>
              </p:ext>
            </p:extLst>
          </p:nvPr>
        </p:nvGraphicFramePr>
        <p:xfrm>
          <a:off x="1676400" y="990600"/>
          <a:ext cx="2786063" cy="5257800"/>
        </p:xfrm>
        <a:graphic>
          <a:graphicData uri="http://schemas.openxmlformats.org/presentationml/2006/ole">
            <mc:AlternateContent xmlns:mc="http://schemas.openxmlformats.org/markup-compatibility/2006">
              <mc:Choice xmlns:v="urn:schemas-microsoft-com:vml" Requires="v">
                <p:oleObj spid="_x0000_s142372" name="VISIO" r:id="rId7" imgW="1228680" imgH="2317680" progId="Visio.Drawing.6">
                  <p:embed/>
                </p:oleObj>
              </mc:Choice>
              <mc:Fallback>
                <p:oleObj name="VISIO" r:id="rId7" imgW="1228680" imgH="2317680" progId="Visio.Drawing.6">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76400" y="990600"/>
                        <a:ext cx="2786063" cy="525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64613" name="Object 5"/>
          <p:cNvGraphicFramePr>
            <a:graphicFrameLocks noGrp="1" noChangeAspect="1"/>
          </p:cNvGraphicFramePr>
          <p:nvPr>
            <p:ph sz="quarter" idx="4294967295"/>
            <p:custDataLst>
              <p:tags r:id="rId3"/>
            </p:custDataLst>
            <p:extLst>
              <p:ext uri="{D42A27DB-BD31-4B8C-83A1-F6EECF244321}">
                <p14:modId xmlns:p14="http://schemas.microsoft.com/office/powerpoint/2010/main" val="719244923"/>
              </p:ext>
            </p:extLst>
          </p:nvPr>
        </p:nvGraphicFramePr>
        <p:xfrm>
          <a:off x="4572000" y="2209800"/>
          <a:ext cx="3810000" cy="2000250"/>
        </p:xfrm>
        <a:graphic>
          <a:graphicData uri="http://schemas.openxmlformats.org/presentationml/2006/ole">
            <mc:AlternateContent xmlns:mc="http://schemas.openxmlformats.org/markup-compatibility/2006">
              <mc:Choice xmlns:v="urn:schemas-microsoft-com:vml" Requires="v">
                <p:oleObj spid="_x0000_s142373" name="VISIO" r:id="rId9" imgW="891000" imgH="488880" progId="Visio.Drawing.6">
                  <p:embed/>
                </p:oleObj>
              </mc:Choice>
              <mc:Fallback>
                <p:oleObj name="VISIO" r:id="rId9" imgW="891000" imgH="488880" progId="Visio.Drawing.6">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572000" y="2209800"/>
                        <a:ext cx="3810000" cy="2000250"/>
                      </a:xfrm>
                      <a:prstGeom prst="rect">
                        <a:avLst/>
                      </a:prstGeom>
                    </p:spPr>
                  </p:pic>
                </p:oleObj>
              </mc:Fallback>
            </mc:AlternateContent>
          </a:graphicData>
        </a:graphic>
      </p:graphicFrame>
      <p:sp>
        <p:nvSpPr>
          <p:cNvPr id="964610" name="Rectangle 2"/>
          <p:cNvSpPr>
            <a:spLocks noChangeArrowheads="1"/>
          </p:cNvSpPr>
          <p:nvPr>
            <p:custDataLst>
              <p:tags r:id="rId4"/>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8" name="TextBox 7"/>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Registers</a:t>
            </a:r>
            <a:endParaRPr lang="en-US" sz="4400" dirty="0">
              <a:solidFill>
                <a:schemeClr val="bg1"/>
              </a:solidFill>
              <a:latin typeface="+mj-lt"/>
            </a:endParaRPr>
          </a:p>
        </p:txBody>
      </p:sp>
    </p:spTree>
    <p:extLst>
      <p:ext uri="{BB962C8B-B14F-4D97-AF65-F5344CB8AC3E}">
        <p14:creationId xmlns:p14="http://schemas.microsoft.com/office/powerpoint/2010/main" val="475766236"/>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81000" name="Object 8"/>
          <p:cNvGraphicFramePr>
            <a:graphicFrameLocks noGrp="1" noChangeAspect="1"/>
          </p:cNvGraphicFramePr>
          <p:nvPr>
            <p:ph idx="4294967295"/>
            <p:custDataLst>
              <p:tags r:id="rId2"/>
            </p:custDataLst>
            <p:extLst>
              <p:ext uri="{D42A27DB-BD31-4B8C-83A1-F6EECF244321}">
                <p14:modId xmlns:p14="http://schemas.microsoft.com/office/powerpoint/2010/main" val="1534044580"/>
              </p:ext>
            </p:extLst>
          </p:nvPr>
        </p:nvGraphicFramePr>
        <p:xfrm>
          <a:off x="2057400" y="3592512"/>
          <a:ext cx="4949825" cy="2732088"/>
        </p:xfrm>
        <a:graphic>
          <a:graphicData uri="http://schemas.openxmlformats.org/presentationml/2006/ole">
            <mc:AlternateContent xmlns:mc="http://schemas.openxmlformats.org/markup-compatibility/2006">
              <mc:Choice xmlns:v="urn:schemas-microsoft-com:vml" Requires="v">
                <p:oleObj spid="_x0000_s143379" name="VISIO" r:id="rId7" imgW="2128680" imgH="1174680" progId="Visio.Drawing.6">
                  <p:embed/>
                </p:oleObj>
              </mc:Choice>
              <mc:Fallback>
                <p:oleObj name="VISIO" r:id="rId7" imgW="2128680" imgH="1174680" progId="Visio.Drawing.6">
                  <p:embed/>
                  <p:pic>
                    <p:nvPicPr>
                      <p:cNvPr id="0" name=""/>
                      <p:cNvPicPr>
                        <a:picLocks noChangeAspect="1" noChangeArrowheads="1"/>
                      </p:cNvPicPr>
                      <p:nvPr/>
                    </p:nvPicPr>
                    <p:blipFill>
                      <a:blip r:embed="rId8"/>
                      <a:srcRect/>
                      <a:stretch>
                        <a:fillRect/>
                      </a:stretch>
                    </p:blipFill>
                    <p:spPr bwMode="auto">
                      <a:xfrm>
                        <a:off x="2057400" y="3592512"/>
                        <a:ext cx="4949825" cy="2732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80994" name="Rectangle 2"/>
          <p:cNvSpPr>
            <a:spLocks noChangeArrowheads="1"/>
          </p:cNvSpPr>
          <p:nvPr>
            <p:custDataLst>
              <p:tags r:id="rId3"/>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981002" name="Rectangle 10"/>
          <p:cNvSpPr>
            <a:spLocks noChangeArrowheads="1"/>
          </p:cNvSpPr>
          <p:nvPr>
            <p:custDataLst>
              <p:tags r:id="rId4"/>
            </p:custDataLst>
          </p:nvPr>
        </p:nvSpPr>
        <p:spPr bwMode="auto">
          <a:xfrm>
            <a:off x="914400" y="12192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3200" b="1" dirty="0">
                <a:latin typeface="Times New Roman" pitchFamily="18" charset="0"/>
                <a:cs typeface="Arial" charset="0"/>
              </a:rPr>
              <a:t>Inputs: </a:t>
            </a:r>
            <a:r>
              <a:rPr lang="en-US" sz="3200" i="1" dirty="0">
                <a:latin typeface="Times New Roman" pitchFamily="18" charset="0"/>
                <a:cs typeface="Arial" charset="0"/>
              </a:rPr>
              <a:t>CLK</a:t>
            </a:r>
            <a:r>
              <a:rPr lang="en-US" sz="3200" dirty="0">
                <a:latin typeface="Times New Roman" pitchFamily="18" charset="0"/>
                <a:cs typeface="Arial" charset="0"/>
              </a:rPr>
              <a:t>, </a:t>
            </a:r>
            <a:r>
              <a:rPr lang="en-US" sz="3200" i="1" dirty="0">
                <a:latin typeface="Times New Roman" pitchFamily="18" charset="0"/>
                <a:cs typeface="Arial" charset="0"/>
              </a:rPr>
              <a:t>D</a:t>
            </a:r>
            <a:r>
              <a:rPr lang="en-US" sz="3200" dirty="0">
                <a:latin typeface="Times New Roman" pitchFamily="18" charset="0"/>
                <a:cs typeface="Arial" charset="0"/>
              </a:rPr>
              <a:t>, </a:t>
            </a:r>
            <a:r>
              <a:rPr lang="en-US" sz="3200" i="1" dirty="0">
                <a:latin typeface="Times New Roman" pitchFamily="18" charset="0"/>
                <a:cs typeface="Arial" charset="0"/>
              </a:rPr>
              <a:t>EN</a:t>
            </a:r>
          </a:p>
          <a:p>
            <a:pPr marL="742950" lvl="1" indent="-285750">
              <a:spcBef>
                <a:spcPct val="20000"/>
              </a:spcBef>
              <a:buFontTx/>
              <a:buChar char="–"/>
            </a:pPr>
            <a:r>
              <a:rPr lang="en-US" sz="2300" dirty="0">
                <a:latin typeface="Times New Roman" pitchFamily="18" charset="0"/>
                <a:cs typeface="Arial" charset="0"/>
              </a:rPr>
              <a:t>The enable input (</a:t>
            </a:r>
            <a:r>
              <a:rPr lang="en-US" sz="2300" i="1" dirty="0">
                <a:latin typeface="Times New Roman" pitchFamily="18" charset="0"/>
                <a:cs typeface="Arial" charset="0"/>
              </a:rPr>
              <a:t>EN</a:t>
            </a:r>
            <a:r>
              <a:rPr lang="en-US" sz="2300" dirty="0">
                <a:latin typeface="Times New Roman" pitchFamily="18" charset="0"/>
                <a:cs typeface="Arial" charset="0"/>
              </a:rPr>
              <a:t>) controls when new data (</a:t>
            </a:r>
            <a:r>
              <a:rPr lang="en-US" sz="2300" i="1" dirty="0">
                <a:latin typeface="Times New Roman" pitchFamily="18" charset="0"/>
                <a:cs typeface="Arial" charset="0"/>
              </a:rPr>
              <a:t>D</a:t>
            </a:r>
            <a:r>
              <a:rPr lang="en-US" sz="2300" dirty="0">
                <a:latin typeface="Times New Roman" pitchFamily="18" charset="0"/>
                <a:cs typeface="Arial" charset="0"/>
              </a:rPr>
              <a:t>) is stored</a:t>
            </a:r>
          </a:p>
          <a:p>
            <a:pPr marL="342900" indent="-342900">
              <a:spcBef>
                <a:spcPct val="20000"/>
              </a:spcBef>
              <a:buFontTx/>
              <a:buChar char="•"/>
            </a:pPr>
            <a:r>
              <a:rPr lang="en-US" sz="3200" b="1" dirty="0">
                <a:latin typeface="Times New Roman" pitchFamily="18" charset="0"/>
                <a:cs typeface="Arial" charset="0"/>
              </a:rPr>
              <a:t>Function</a:t>
            </a:r>
          </a:p>
          <a:p>
            <a:pPr marL="742950" lvl="1" indent="-285750">
              <a:spcBef>
                <a:spcPct val="20000"/>
              </a:spcBef>
              <a:buFontTx/>
              <a:buChar char="–"/>
            </a:pPr>
            <a:r>
              <a:rPr lang="en-US" sz="2300" b="1" i="1" dirty="0">
                <a:solidFill>
                  <a:schemeClr val="accent1"/>
                </a:solidFill>
                <a:latin typeface="Times New Roman" pitchFamily="18" charset="0"/>
                <a:cs typeface="Arial" charset="0"/>
              </a:rPr>
              <a:t>EN</a:t>
            </a:r>
            <a:r>
              <a:rPr lang="en-US" sz="2300" b="1" dirty="0">
                <a:solidFill>
                  <a:schemeClr val="accent1"/>
                </a:solidFill>
                <a:latin typeface="Times New Roman" pitchFamily="18" charset="0"/>
                <a:cs typeface="Arial" charset="0"/>
              </a:rPr>
              <a:t> = </a:t>
            </a:r>
            <a:r>
              <a:rPr lang="en-US" sz="2300" b="1" dirty="0" smtClean="0">
                <a:solidFill>
                  <a:schemeClr val="accent1"/>
                </a:solidFill>
                <a:latin typeface="Times New Roman" pitchFamily="18" charset="0"/>
                <a:cs typeface="Arial" charset="0"/>
              </a:rPr>
              <a:t>1: </a:t>
            </a:r>
            <a:r>
              <a:rPr lang="en-US" sz="2300" i="1" dirty="0" smtClean="0">
                <a:latin typeface="Times New Roman" pitchFamily="18" charset="0"/>
                <a:cs typeface="Arial" charset="0"/>
              </a:rPr>
              <a:t>D</a:t>
            </a:r>
            <a:r>
              <a:rPr lang="en-US" sz="2300" dirty="0" smtClean="0">
                <a:latin typeface="Times New Roman" pitchFamily="18" charset="0"/>
                <a:cs typeface="Arial" charset="0"/>
              </a:rPr>
              <a:t> </a:t>
            </a:r>
            <a:r>
              <a:rPr lang="en-US" sz="2300" dirty="0">
                <a:latin typeface="Times New Roman" pitchFamily="18" charset="0"/>
                <a:cs typeface="Arial" charset="0"/>
              </a:rPr>
              <a:t>passes through to </a:t>
            </a:r>
            <a:r>
              <a:rPr lang="en-US" sz="2300" i="1" dirty="0">
                <a:latin typeface="Times New Roman" pitchFamily="18" charset="0"/>
                <a:cs typeface="Arial" charset="0"/>
              </a:rPr>
              <a:t>Q</a:t>
            </a:r>
            <a:r>
              <a:rPr lang="en-US" sz="2300" dirty="0">
                <a:latin typeface="Times New Roman" pitchFamily="18" charset="0"/>
                <a:cs typeface="Arial" charset="0"/>
              </a:rPr>
              <a:t> on the clock edge </a:t>
            </a:r>
          </a:p>
          <a:p>
            <a:pPr marL="742950" lvl="1" indent="-285750">
              <a:spcBef>
                <a:spcPct val="20000"/>
              </a:spcBef>
              <a:buFontTx/>
              <a:buChar char="–"/>
            </a:pPr>
            <a:r>
              <a:rPr lang="en-US" sz="2300" b="1" i="1" dirty="0">
                <a:solidFill>
                  <a:schemeClr val="accent1"/>
                </a:solidFill>
                <a:latin typeface="Times New Roman" pitchFamily="18" charset="0"/>
                <a:cs typeface="Arial" charset="0"/>
              </a:rPr>
              <a:t>EN</a:t>
            </a:r>
            <a:r>
              <a:rPr lang="en-US" sz="2300" b="1" dirty="0">
                <a:solidFill>
                  <a:schemeClr val="accent1"/>
                </a:solidFill>
                <a:latin typeface="Times New Roman" pitchFamily="18" charset="0"/>
                <a:cs typeface="Arial" charset="0"/>
              </a:rPr>
              <a:t> = </a:t>
            </a:r>
            <a:r>
              <a:rPr lang="en-US" sz="2300" b="1" dirty="0" smtClean="0">
                <a:solidFill>
                  <a:schemeClr val="accent1"/>
                </a:solidFill>
                <a:latin typeface="Times New Roman" pitchFamily="18" charset="0"/>
                <a:cs typeface="Arial" charset="0"/>
              </a:rPr>
              <a:t>0: </a:t>
            </a:r>
            <a:r>
              <a:rPr lang="en-US" sz="2300" dirty="0" smtClean="0">
                <a:latin typeface="Times New Roman" pitchFamily="18" charset="0"/>
                <a:cs typeface="Arial" charset="0"/>
              </a:rPr>
              <a:t>the </a:t>
            </a:r>
            <a:r>
              <a:rPr lang="en-US" sz="2300" dirty="0">
                <a:latin typeface="Times New Roman" pitchFamily="18" charset="0"/>
                <a:cs typeface="Arial" charset="0"/>
              </a:rPr>
              <a:t>flip-flop retains its previous state</a:t>
            </a:r>
            <a:endParaRPr lang="en-US" sz="2300" i="1" dirty="0">
              <a:latin typeface="Times New Roman" pitchFamily="18" charset="0"/>
              <a:cs typeface="Arial" charset="0"/>
            </a:endParaRPr>
          </a:p>
        </p:txBody>
      </p:sp>
      <p:sp>
        <p:nvSpPr>
          <p:cNvPr id="8" name="TextBox 7"/>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Enabled Flip-Flops</a:t>
            </a:r>
            <a:endParaRPr lang="en-US" sz="4400" dirty="0">
              <a:solidFill>
                <a:schemeClr val="bg1"/>
              </a:solidFill>
              <a:latin typeface="+mj-lt"/>
            </a:endParaRPr>
          </a:p>
        </p:txBody>
      </p:sp>
    </p:spTree>
    <p:extLst>
      <p:ext uri="{BB962C8B-B14F-4D97-AF65-F5344CB8AC3E}">
        <p14:creationId xmlns:p14="http://schemas.microsoft.com/office/powerpoint/2010/main" val="1145567265"/>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83048" name="Object 8"/>
          <p:cNvGraphicFramePr>
            <a:graphicFrameLocks noGrp="1" noChangeAspect="1"/>
          </p:cNvGraphicFramePr>
          <p:nvPr>
            <p:ph idx="4294967295"/>
            <p:custDataLst>
              <p:tags r:id="rId2"/>
            </p:custDataLst>
            <p:extLst>
              <p:ext uri="{D42A27DB-BD31-4B8C-83A1-F6EECF244321}">
                <p14:modId xmlns:p14="http://schemas.microsoft.com/office/powerpoint/2010/main" val="2762162737"/>
              </p:ext>
            </p:extLst>
          </p:nvPr>
        </p:nvGraphicFramePr>
        <p:xfrm>
          <a:off x="2766218" y="3190875"/>
          <a:ext cx="3611563" cy="3057525"/>
        </p:xfrm>
        <a:graphic>
          <a:graphicData uri="http://schemas.openxmlformats.org/presentationml/2006/ole">
            <mc:AlternateContent xmlns:mc="http://schemas.openxmlformats.org/markup-compatibility/2006">
              <mc:Choice xmlns:v="urn:schemas-microsoft-com:vml" Requires="v">
                <p:oleObj spid="_x0000_s144404" name="VISIO" r:id="rId7" imgW="1066320" imgH="903240" progId="Visio.Drawing.6">
                  <p:embed/>
                </p:oleObj>
              </mc:Choice>
              <mc:Fallback>
                <p:oleObj name="VISIO" r:id="rId7" imgW="1066320" imgH="903240" progId="Visio.Drawing.6">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66218" y="3190875"/>
                        <a:ext cx="3611563" cy="3057525"/>
                      </a:xfrm>
                      <a:prstGeom prst="rect">
                        <a:avLst/>
                      </a:prstGeom>
                    </p:spPr>
                  </p:pic>
                </p:oleObj>
              </mc:Fallback>
            </mc:AlternateContent>
          </a:graphicData>
        </a:graphic>
      </p:graphicFrame>
      <p:sp>
        <p:nvSpPr>
          <p:cNvPr id="983042" name="Rectangle 2"/>
          <p:cNvSpPr>
            <a:spLocks noChangeArrowheads="1"/>
          </p:cNvSpPr>
          <p:nvPr>
            <p:custDataLst>
              <p:tags r:id="rId3"/>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983045" name="Rectangle 5"/>
          <p:cNvSpPr>
            <a:spLocks noChangeArrowheads="1"/>
          </p:cNvSpPr>
          <p:nvPr>
            <p:custDataLst>
              <p:tags r:id="rId4"/>
            </p:custDataLst>
          </p:nvPr>
        </p:nvSpPr>
        <p:spPr bwMode="auto">
          <a:xfrm>
            <a:off x="914400" y="1225062"/>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3200" b="1" dirty="0">
                <a:latin typeface="Times New Roman" pitchFamily="18" charset="0"/>
                <a:cs typeface="Arial" charset="0"/>
              </a:rPr>
              <a:t>Inputs: </a:t>
            </a:r>
            <a:r>
              <a:rPr lang="en-US" sz="3200" i="1" dirty="0">
                <a:latin typeface="Times New Roman" pitchFamily="18" charset="0"/>
                <a:cs typeface="Arial" charset="0"/>
              </a:rPr>
              <a:t>CLK</a:t>
            </a:r>
            <a:r>
              <a:rPr lang="en-US" sz="3200" dirty="0">
                <a:latin typeface="Times New Roman" pitchFamily="18" charset="0"/>
                <a:cs typeface="Arial" charset="0"/>
              </a:rPr>
              <a:t>, </a:t>
            </a:r>
            <a:r>
              <a:rPr lang="en-US" sz="3200" i="1" dirty="0">
                <a:latin typeface="Times New Roman" pitchFamily="18" charset="0"/>
                <a:cs typeface="Arial" charset="0"/>
              </a:rPr>
              <a:t>D</a:t>
            </a:r>
            <a:r>
              <a:rPr lang="en-US" sz="3200" dirty="0">
                <a:latin typeface="Times New Roman" pitchFamily="18" charset="0"/>
                <a:cs typeface="Arial" charset="0"/>
              </a:rPr>
              <a:t>, </a:t>
            </a:r>
            <a:r>
              <a:rPr lang="en-US" sz="3200" i="1" dirty="0">
                <a:latin typeface="Times New Roman" pitchFamily="18" charset="0"/>
                <a:cs typeface="Arial" charset="0"/>
              </a:rPr>
              <a:t>Reset</a:t>
            </a:r>
            <a:endParaRPr lang="en-US" sz="3200" dirty="0">
              <a:latin typeface="Times New Roman" pitchFamily="18" charset="0"/>
              <a:cs typeface="Arial" charset="0"/>
            </a:endParaRPr>
          </a:p>
          <a:p>
            <a:pPr marL="342900" indent="-342900">
              <a:spcBef>
                <a:spcPct val="20000"/>
              </a:spcBef>
              <a:buFontTx/>
              <a:buChar char="•"/>
            </a:pPr>
            <a:r>
              <a:rPr lang="en-US" sz="3200" b="1" dirty="0">
                <a:latin typeface="Times New Roman" pitchFamily="18" charset="0"/>
                <a:cs typeface="Arial" charset="0"/>
              </a:rPr>
              <a:t>Function:</a:t>
            </a:r>
          </a:p>
          <a:p>
            <a:pPr marL="742950" lvl="1" indent="-285750">
              <a:spcBef>
                <a:spcPct val="20000"/>
              </a:spcBef>
              <a:buFontTx/>
              <a:buChar char="–"/>
            </a:pPr>
            <a:r>
              <a:rPr lang="en-US" sz="2600" b="1" i="1" dirty="0">
                <a:solidFill>
                  <a:schemeClr val="accent1"/>
                </a:solidFill>
                <a:latin typeface="Times New Roman" pitchFamily="18" charset="0"/>
                <a:cs typeface="Arial" charset="0"/>
              </a:rPr>
              <a:t>Reset</a:t>
            </a:r>
            <a:r>
              <a:rPr lang="en-US" sz="2600" b="1" dirty="0">
                <a:solidFill>
                  <a:schemeClr val="accent1"/>
                </a:solidFill>
                <a:latin typeface="Times New Roman" pitchFamily="18" charset="0"/>
                <a:cs typeface="Arial" charset="0"/>
              </a:rPr>
              <a:t> = </a:t>
            </a:r>
            <a:r>
              <a:rPr lang="en-US" sz="2600" b="1" dirty="0" smtClean="0">
                <a:solidFill>
                  <a:schemeClr val="accent1"/>
                </a:solidFill>
                <a:latin typeface="Times New Roman" pitchFamily="18" charset="0"/>
                <a:cs typeface="Arial" charset="0"/>
              </a:rPr>
              <a:t>1:  </a:t>
            </a:r>
            <a:r>
              <a:rPr lang="en-US" sz="2600" i="1" dirty="0" smtClean="0">
                <a:latin typeface="Times New Roman" pitchFamily="18" charset="0"/>
                <a:cs typeface="Arial" charset="0"/>
              </a:rPr>
              <a:t>Q</a:t>
            </a:r>
            <a:r>
              <a:rPr lang="en-US" sz="2600" dirty="0" smtClean="0">
                <a:latin typeface="Times New Roman" pitchFamily="18" charset="0"/>
                <a:cs typeface="Arial" charset="0"/>
              </a:rPr>
              <a:t> </a:t>
            </a:r>
            <a:r>
              <a:rPr lang="en-US" sz="2600" dirty="0">
                <a:latin typeface="Times New Roman" pitchFamily="18" charset="0"/>
                <a:cs typeface="Arial" charset="0"/>
              </a:rPr>
              <a:t>is forced to 0 </a:t>
            </a:r>
          </a:p>
          <a:p>
            <a:pPr marL="742950" lvl="1" indent="-285750">
              <a:spcBef>
                <a:spcPct val="20000"/>
              </a:spcBef>
              <a:buFontTx/>
              <a:buChar char="–"/>
            </a:pPr>
            <a:r>
              <a:rPr lang="en-US" sz="2600" b="1" i="1" dirty="0">
                <a:solidFill>
                  <a:schemeClr val="accent1"/>
                </a:solidFill>
                <a:latin typeface="Times New Roman" pitchFamily="18" charset="0"/>
                <a:cs typeface="Arial" charset="0"/>
              </a:rPr>
              <a:t>Reset</a:t>
            </a:r>
            <a:r>
              <a:rPr lang="en-US" sz="2600" b="1" dirty="0">
                <a:solidFill>
                  <a:schemeClr val="accent1"/>
                </a:solidFill>
                <a:latin typeface="Times New Roman" pitchFamily="18" charset="0"/>
                <a:cs typeface="Arial" charset="0"/>
              </a:rPr>
              <a:t> = </a:t>
            </a:r>
            <a:r>
              <a:rPr lang="en-US" sz="2600" b="1" dirty="0" smtClean="0">
                <a:solidFill>
                  <a:schemeClr val="accent1"/>
                </a:solidFill>
                <a:latin typeface="Times New Roman" pitchFamily="18" charset="0"/>
                <a:cs typeface="Arial" charset="0"/>
              </a:rPr>
              <a:t>0:  </a:t>
            </a:r>
            <a:r>
              <a:rPr lang="en-US" sz="2600" dirty="0" smtClean="0">
                <a:latin typeface="Times New Roman" pitchFamily="18" charset="0"/>
                <a:cs typeface="Arial" charset="0"/>
              </a:rPr>
              <a:t>flip-flop </a:t>
            </a:r>
            <a:r>
              <a:rPr lang="en-US" sz="2600" dirty="0">
                <a:latin typeface="Times New Roman" pitchFamily="18" charset="0"/>
                <a:cs typeface="Arial" charset="0"/>
              </a:rPr>
              <a:t>behaves </a:t>
            </a:r>
            <a:r>
              <a:rPr lang="en-US" sz="2600" dirty="0" smtClean="0">
                <a:latin typeface="Times New Roman" pitchFamily="18" charset="0"/>
                <a:cs typeface="Arial" charset="0"/>
              </a:rPr>
              <a:t>as </a:t>
            </a:r>
            <a:r>
              <a:rPr lang="en-US" sz="2600" dirty="0">
                <a:latin typeface="Times New Roman" pitchFamily="18" charset="0"/>
                <a:cs typeface="Arial" charset="0"/>
              </a:rPr>
              <a:t>ordinary D flip-flop</a:t>
            </a:r>
          </a:p>
        </p:txBody>
      </p:sp>
      <p:sp>
        <p:nvSpPr>
          <p:cNvPr id="8" name="TextBox 7"/>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Resettable Flip-Flops</a:t>
            </a:r>
            <a:endParaRPr lang="en-US" sz="4400" dirty="0">
              <a:solidFill>
                <a:schemeClr val="bg1"/>
              </a:solidFill>
              <a:latin typeface="+mj-lt"/>
            </a:endParaRPr>
          </a:p>
        </p:txBody>
      </p:sp>
    </p:spTree>
    <p:extLst>
      <p:ext uri="{BB962C8B-B14F-4D97-AF65-F5344CB8AC3E}">
        <p14:creationId xmlns:p14="http://schemas.microsoft.com/office/powerpoint/2010/main" val="140211562"/>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5090" name="Rectangle 2"/>
          <p:cNvSpPr>
            <a:spLocks noChangeArrowheads="1"/>
          </p:cNvSpPr>
          <p:nvPr>
            <p:custDataLst>
              <p:tags r:id="rId1"/>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985092" name="Rectangle 4"/>
          <p:cNvSpPr>
            <a:spLocks noChangeArrowheads="1"/>
          </p:cNvSpPr>
          <p:nvPr>
            <p:custDataLst>
              <p:tags r:id="rId2"/>
            </p:custDataLst>
          </p:nvPr>
        </p:nvSpPr>
        <p:spPr bwMode="auto">
          <a:xfrm>
            <a:off x="914400" y="12192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3200" dirty="0">
                <a:latin typeface="Times New Roman" pitchFamily="18" charset="0"/>
                <a:cs typeface="Arial" charset="0"/>
              </a:rPr>
              <a:t>Two types:</a:t>
            </a:r>
          </a:p>
          <a:p>
            <a:pPr marL="742950" lvl="1" indent="-285750">
              <a:spcBef>
                <a:spcPct val="20000"/>
              </a:spcBef>
              <a:buFontTx/>
              <a:buChar char="–"/>
            </a:pPr>
            <a:r>
              <a:rPr lang="en-US" sz="2600" b="1" dirty="0">
                <a:latin typeface="Times New Roman" pitchFamily="18" charset="0"/>
                <a:cs typeface="Arial" charset="0"/>
              </a:rPr>
              <a:t>Synchronous: </a:t>
            </a:r>
            <a:r>
              <a:rPr lang="en-US" sz="2600" dirty="0">
                <a:latin typeface="Times New Roman" pitchFamily="18" charset="0"/>
                <a:cs typeface="Arial" charset="0"/>
              </a:rPr>
              <a:t>resets at the clock edge only</a:t>
            </a:r>
          </a:p>
          <a:p>
            <a:pPr marL="742950" lvl="1" indent="-285750">
              <a:spcBef>
                <a:spcPct val="20000"/>
              </a:spcBef>
              <a:buFontTx/>
              <a:buChar char="–"/>
            </a:pPr>
            <a:r>
              <a:rPr lang="en-US" sz="2600" b="1" dirty="0">
                <a:latin typeface="Times New Roman" pitchFamily="18" charset="0"/>
                <a:cs typeface="Arial" charset="0"/>
              </a:rPr>
              <a:t>Asynchronous:</a:t>
            </a:r>
            <a:r>
              <a:rPr lang="en-US" sz="2600" dirty="0">
                <a:latin typeface="Times New Roman" pitchFamily="18" charset="0"/>
                <a:cs typeface="Arial" charset="0"/>
              </a:rPr>
              <a:t> resets immediately when </a:t>
            </a:r>
            <a:r>
              <a:rPr lang="en-US" sz="2600" i="1" dirty="0">
                <a:latin typeface="Times New Roman" pitchFamily="18" charset="0"/>
                <a:cs typeface="Arial" charset="0"/>
              </a:rPr>
              <a:t>Reset</a:t>
            </a:r>
            <a:r>
              <a:rPr lang="en-US" sz="2600" dirty="0">
                <a:latin typeface="Times New Roman" pitchFamily="18" charset="0"/>
                <a:cs typeface="Arial" charset="0"/>
              </a:rPr>
              <a:t> = 1</a:t>
            </a:r>
          </a:p>
          <a:p>
            <a:pPr marL="342900" indent="-342900">
              <a:spcBef>
                <a:spcPct val="20000"/>
              </a:spcBef>
              <a:buFontTx/>
              <a:buChar char="•"/>
            </a:pPr>
            <a:r>
              <a:rPr lang="en-US" sz="3200" dirty="0">
                <a:latin typeface="Times New Roman" pitchFamily="18" charset="0"/>
                <a:cs typeface="Arial" charset="0"/>
              </a:rPr>
              <a:t>Asynchronously resettable flip-flop requires changing the internal circuitry of the </a:t>
            </a:r>
            <a:r>
              <a:rPr lang="en-US" sz="3200" dirty="0" smtClean="0">
                <a:latin typeface="Times New Roman" pitchFamily="18" charset="0"/>
                <a:cs typeface="Arial" charset="0"/>
              </a:rPr>
              <a:t>flip-flop</a:t>
            </a:r>
          </a:p>
          <a:p>
            <a:pPr marL="342900" indent="-342900">
              <a:spcBef>
                <a:spcPct val="20000"/>
              </a:spcBef>
              <a:buFontTx/>
              <a:buChar char="•"/>
            </a:pPr>
            <a:r>
              <a:rPr lang="en-US" sz="3200" dirty="0" smtClean="0">
                <a:latin typeface="Times New Roman" pitchFamily="18" charset="0"/>
                <a:cs typeface="Arial" charset="0"/>
              </a:rPr>
              <a:t>Synchronously resettable flip-flop?</a:t>
            </a:r>
            <a:endParaRPr lang="en-US" sz="3200" dirty="0">
              <a:latin typeface="Times New Roman" pitchFamily="18" charset="0"/>
              <a:cs typeface="Arial" charset="0"/>
            </a:endParaRPr>
          </a:p>
        </p:txBody>
      </p:sp>
      <p:sp>
        <p:nvSpPr>
          <p:cNvPr id="7" name="TextBox 6"/>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Resettable Flip-Flops</a:t>
            </a:r>
            <a:endParaRPr lang="en-US" sz="4400" dirty="0">
              <a:solidFill>
                <a:schemeClr val="bg1"/>
              </a:solidFill>
              <a:latin typeface="+mj-lt"/>
            </a:endParaRPr>
          </a:p>
        </p:txBody>
      </p:sp>
    </p:spTree>
    <p:extLst>
      <p:ext uri="{BB962C8B-B14F-4D97-AF65-F5344CB8AC3E}">
        <p14:creationId xmlns:p14="http://schemas.microsoft.com/office/powerpoint/2010/main" val="2847973039"/>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5090" name="Rectangle 2"/>
          <p:cNvSpPr>
            <a:spLocks noChangeArrowheads="1"/>
          </p:cNvSpPr>
          <p:nvPr>
            <p:custDataLst>
              <p:tags r:id="rId2"/>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985092" name="Rectangle 4"/>
          <p:cNvSpPr>
            <a:spLocks noChangeArrowheads="1"/>
          </p:cNvSpPr>
          <p:nvPr>
            <p:custDataLst>
              <p:tags r:id="rId3"/>
            </p:custDataLst>
          </p:nvPr>
        </p:nvSpPr>
        <p:spPr bwMode="auto">
          <a:xfrm>
            <a:off x="914400" y="12192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3200" dirty="0">
                <a:latin typeface="Times New Roman" pitchFamily="18" charset="0"/>
                <a:cs typeface="Arial" charset="0"/>
              </a:rPr>
              <a:t>Two types:</a:t>
            </a:r>
          </a:p>
          <a:p>
            <a:pPr marL="742950" lvl="1" indent="-285750">
              <a:spcBef>
                <a:spcPct val="20000"/>
              </a:spcBef>
              <a:buFontTx/>
              <a:buChar char="–"/>
            </a:pPr>
            <a:r>
              <a:rPr lang="en-US" sz="2600" b="1" dirty="0">
                <a:latin typeface="Times New Roman" pitchFamily="18" charset="0"/>
                <a:cs typeface="Arial" charset="0"/>
              </a:rPr>
              <a:t>Synchronous: </a:t>
            </a:r>
            <a:r>
              <a:rPr lang="en-US" sz="2600" dirty="0">
                <a:latin typeface="Times New Roman" pitchFamily="18" charset="0"/>
                <a:cs typeface="Arial" charset="0"/>
              </a:rPr>
              <a:t>resets at the clock edge only</a:t>
            </a:r>
          </a:p>
          <a:p>
            <a:pPr marL="742950" lvl="1" indent="-285750">
              <a:spcBef>
                <a:spcPct val="20000"/>
              </a:spcBef>
              <a:buFontTx/>
              <a:buChar char="–"/>
            </a:pPr>
            <a:r>
              <a:rPr lang="en-US" sz="2600" b="1" dirty="0">
                <a:latin typeface="Times New Roman" pitchFamily="18" charset="0"/>
                <a:cs typeface="Arial" charset="0"/>
              </a:rPr>
              <a:t>Asynchronous:</a:t>
            </a:r>
            <a:r>
              <a:rPr lang="en-US" sz="2600" dirty="0">
                <a:latin typeface="Times New Roman" pitchFamily="18" charset="0"/>
                <a:cs typeface="Arial" charset="0"/>
              </a:rPr>
              <a:t> resets immediately when </a:t>
            </a:r>
            <a:r>
              <a:rPr lang="en-US" sz="2600" i="1" dirty="0">
                <a:latin typeface="Times New Roman" pitchFamily="18" charset="0"/>
                <a:cs typeface="Arial" charset="0"/>
              </a:rPr>
              <a:t>Reset</a:t>
            </a:r>
            <a:r>
              <a:rPr lang="en-US" sz="2600" dirty="0">
                <a:latin typeface="Times New Roman" pitchFamily="18" charset="0"/>
                <a:cs typeface="Arial" charset="0"/>
              </a:rPr>
              <a:t> = 1</a:t>
            </a:r>
          </a:p>
          <a:p>
            <a:pPr marL="342900" indent="-342900">
              <a:spcBef>
                <a:spcPct val="20000"/>
              </a:spcBef>
              <a:buFontTx/>
              <a:buChar char="•"/>
            </a:pPr>
            <a:r>
              <a:rPr lang="en-US" sz="3200" dirty="0">
                <a:latin typeface="Times New Roman" pitchFamily="18" charset="0"/>
                <a:cs typeface="Arial" charset="0"/>
              </a:rPr>
              <a:t>Asynchronously resettable flip-flop requires changing the internal circuitry of the </a:t>
            </a:r>
            <a:r>
              <a:rPr lang="en-US" sz="3200" dirty="0" smtClean="0">
                <a:latin typeface="Times New Roman" pitchFamily="18" charset="0"/>
                <a:cs typeface="Arial" charset="0"/>
              </a:rPr>
              <a:t>flip-flop</a:t>
            </a:r>
          </a:p>
          <a:p>
            <a:pPr marL="342900" indent="-342900">
              <a:spcBef>
                <a:spcPct val="20000"/>
              </a:spcBef>
              <a:buFontTx/>
              <a:buChar char="•"/>
            </a:pPr>
            <a:r>
              <a:rPr lang="en-US" sz="3200" dirty="0" smtClean="0">
                <a:latin typeface="Times New Roman" pitchFamily="18" charset="0"/>
                <a:cs typeface="Arial" charset="0"/>
              </a:rPr>
              <a:t>Synchronously resettable flip-flop?</a:t>
            </a:r>
            <a:endParaRPr lang="en-US" sz="3200" dirty="0">
              <a:latin typeface="Times New Roman" pitchFamily="18" charset="0"/>
              <a:cs typeface="Arial" charset="0"/>
            </a:endParaRPr>
          </a:p>
        </p:txBody>
      </p:sp>
      <p:sp>
        <p:nvSpPr>
          <p:cNvPr id="7" name="TextBox 6"/>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Resettable Flip-Flops</a:t>
            </a:r>
            <a:endParaRPr lang="en-US" sz="4400" dirty="0">
              <a:solidFill>
                <a:schemeClr val="bg1"/>
              </a:solidFill>
              <a:latin typeface="+mj-lt"/>
            </a:endParaRPr>
          </a:p>
        </p:txBody>
      </p:sp>
      <p:graphicFrame>
        <p:nvGraphicFramePr>
          <p:cNvPr id="2" name="Object 1"/>
          <p:cNvGraphicFramePr>
            <a:graphicFrameLocks noChangeAspect="1"/>
          </p:cNvGraphicFramePr>
          <p:nvPr>
            <p:custDataLst>
              <p:tags r:id="rId4"/>
            </p:custDataLst>
            <p:extLst>
              <p:ext uri="{D42A27DB-BD31-4B8C-83A1-F6EECF244321}">
                <p14:modId xmlns:p14="http://schemas.microsoft.com/office/powerpoint/2010/main" val="1999996947"/>
              </p:ext>
            </p:extLst>
          </p:nvPr>
        </p:nvGraphicFramePr>
        <p:xfrm>
          <a:off x="2636206" y="4267200"/>
          <a:ext cx="3154994" cy="2209800"/>
        </p:xfrm>
        <a:graphic>
          <a:graphicData uri="http://schemas.openxmlformats.org/presentationml/2006/ole">
            <mc:AlternateContent xmlns:mc="http://schemas.openxmlformats.org/markup-compatibility/2006">
              <mc:Choice xmlns:v="urn:schemas-microsoft-com:vml" Requires="v">
                <p:oleObj spid="_x0000_s202769" name="VISIO" r:id="rId7" imgW="1514332" imgH="1060948" progId="Visio.Drawing.6">
                  <p:embed/>
                </p:oleObj>
              </mc:Choice>
              <mc:Fallback>
                <p:oleObj name="VISIO" r:id="rId7" imgW="1514332" imgH="1060948" progId="Visio.Drawing.6">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636206" y="4267200"/>
                        <a:ext cx="3154994" cy="2209800"/>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2229031159"/>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84070" name="Object 6"/>
          <p:cNvGraphicFramePr>
            <a:graphicFrameLocks noGrp="1" noChangeAspect="1"/>
          </p:cNvGraphicFramePr>
          <p:nvPr>
            <p:ph idx="4294967295"/>
            <p:custDataLst>
              <p:tags r:id="rId2"/>
            </p:custDataLst>
            <p:extLst>
              <p:ext uri="{D42A27DB-BD31-4B8C-83A1-F6EECF244321}">
                <p14:modId xmlns:p14="http://schemas.microsoft.com/office/powerpoint/2010/main" val="3779882188"/>
              </p:ext>
            </p:extLst>
          </p:nvPr>
        </p:nvGraphicFramePr>
        <p:xfrm>
          <a:off x="2743200" y="3200400"/>
          <a:ext cx="3306763" cy="2798763"/>
        </p:xfrm>
        <a:graphic>
          <a:graphicData uri="http://schemas.openxmlformats.org/presentationml/2006/ole">
            <mc:AlternateContent xmlns:mc="http://schemas.openxmlformats.org/markup-compatibility/2006">
              <mc:Choice xmlns:v="urn:schemas-microsoft-com:vml" Requires="v">
                <p:oleObj spid="_x0000_s146451" name="VISIO" r:id="rId7" imgW="1066320" imgH="903240" progId="Visio.Drawing.6">
                  <p:embed/>
                </p:oleObj>
              </mc:Choice>
              <mc:Fallback>
                <p:oleObj name="VISIO" r:id="rId7" imgW="1066320" imgH="903240" progId="Visio.Drawing.6">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43200" y="3200400"/>
                        <a:ext cx="3306763" cy="2798763"/>
                      </a:xfrm>
                      <a:prstGeom prst="rect">
                        <a:avLst/>
                      </a:prstGeom>
                    </p:spPr>
                  </p:pic>
                </p:oleObj>
              </mc:Fallback>
            </mc:AlternateContent>
          </a:graphicData>
        </a:graphic>
      </p:graphicFrame>
      <p:sp>
        <p:nvSpPr>
          <p:cNvPr id="984066" name="Rectangle 2"/>
          <p:cNvSpPr>
            <a:spLocks noChangeArrowheads="1"/>
          </p:cNvSpPr>
          <p:nvPr>
            <p:custDataLst>
              <p:tags r:id="rId3"/>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984068" name="Rectangle 4"/>
          <p:cNvSpPr>
            <a:spLocks noChangeArrowheads="1"/>
          </p:cNvSpPr>
          <p:nvPr>
            <p:custDataLst>
              <p:tags r:id="rId4"/>
            </p:custDataLst>
          </p:nvPr>
        </p:nvSpPr>
        <p:spPr bwMode="auto">
          <a:xfrm>
            <a:off x="533400" y="12192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3200" b="1" dirty="0">
                <a:latin typeface="Times New Roman" pitchFamily="18" charset="0"/>
                <a:cs typeface="Arial" charset="0"/>
              </a:rPr>
              <a:t>Inputs:</a:t>
            </a:r>
            <a:r>
              <a:rPr lang="en-US" sz="3200" dirty="0">
                <a:latin typeface="Times New Roman" pitchFamily="18" charset="0"/>
                <a:cs typeface="Arial" charset="0"/>
              </a:rPr>
              <a:t> </a:t>
            </a:r>
            <a:r>
              <a:rPr lang="en-US" sz="3200" i="1" dirty="0">
                <a:latin typeface="Times New Roman" pitchFamily="18" charset="0"/>
                <a:cs typeface="Arial" charset="0"/>
              </a:rPr>
              <a:t>CLK</a:t>
            </a:r>
            <a:r>
              <a:rPr lang="en-US" sz="3200" dirty="0">
                <a:latin typeface="Times New Roman" pitchFamily="18" charset="0"/>
                <a:cs typeface="Arial" charset="0"/>
              </a:rPr>
              <a:t>, </a:t>
            </a:r>
            <a:r>
              <a:rPr lang="en-US" sz="3200" i="1" dirty="0">
                <a:latin typeface="Times New Roman" pitchFamily="18" charset="0"/>
                <a:cs typeface="Arial" charset="0"/>
              </a:rPr>
              <a:t>D</a:t>
            </a:r>
            <a:r>
              <a:rPr lang="en-US" sz="3200" dirty="0">
                <a:latin typeface="Times New Roman" pitchFamily="18" charset="0"/>
                <a:cs typeface="Arial" charset="0"/>
              </a:rPr>
              <a:t>, </a:t>
            </a:r>
            <a:r>
              <a:rPr lang="en-US" sz="3200" i="1" dirty="0">
                <a:latin typeface="Times New Roman" pitchFamily="18" charset="0"/>
                <a:cs typeface="Arial" charset="0"/>
              </a:rPr>
              <a:t>Set</a:t>
            </a:r>
            <a:endParaRPr lang="en-US" sz="3200" dirty="0">
              <a:latin typeface="Times New Roman" pitchFamily="18" charset="0"/>
              <a:cs typeface="Arial" charset="0"/>
            </a:endParaRPr>
          </a:p>
          <a:p>
            <a:pPr marL="342900" indent="-342900">
              <a:spcBef>
                <a:spcPct val="20000"/>
              </a:spcBef>
              <a:buFontTx/>
              <a:buChar char="•"/>
            </a:pPr>
            <a:r>
              <a:rPr lang="en-US" sz="3200" b="1" dirty="0" smtClean="0">
                <a:latin typeface="Times New Roman" pitchFamily="18" charset="0"/>
                <a:cs typeface="Arial" charset="0"/>
              </a:rPr>
              <a:t>Function</a:t>
            </a:r>
            <a:r>
              <a:rPr lang="en-US" sz="3200" b="1" dirty="0">
                <a:latin typeface="Times New Roman" pitchFamily="18" charset="0"/>
                <a:cs typeface="Arial" charset="0"/>
              </a:rPr>
              <a:t>:</a:t>
            </a:r>
          </a:p>
          <a:p>
            <a:pPr marL="742950" lvl="1" indent="-285750">
              <a:spcBef>
                <a:spcPct val="20000"/>
              </a:spcBef>
              <a:buFontTx/>
              <a:buChar char="–"/>
            </a:pPr>
            <a:r>
              <a:rPr lang="en-US" sz="2600" b="1" i="1" dirty="0">
                <a:solidFill>
                  <a:schemeClr val="accent1"/>
                </a:solidFill>
                <a:latin typeface="Times New Roman" pitchFamily="18" charset="0"/>
                <a:cs typeface="Arial" charset="0"/>
              </a:rPr>
              <a:t>Set</a:t>
            </a:r>
            <a:r>
              <a:rPr lang="en-US" sz="2600" b="1" dirty="0">
                <a:solidFill>
                  <a:schemeClr val="accent1"/>
                </a:solidFill>
                <a:latin typeface="Times New Roman" pitchFamily="18" charset="0"/>
                <a:cs typeface="Arial" charset="0"/>
              </a:rPr>
              <a:t> = </a:t>
            </a:r>
            <a:r>
              <a:rPr lang="en-US" sz="2600" b="1" dirty="0" smtClean="0">
                <a:solidFill>
                  <a:schemeClr val="accent1"/>
                </a:solidFill>
                <a:latin typeface="Times New Roman" pitchFamily="18" charset="0"/>
                <a:cs typeface="Arial" charset="0"/>
              </a:rPr>
              <a:t>1:  </a:t>
            </a:r>
            <a:r>
              <a:rPr lang="en-US" sz="2600" i="1" dirty="0" smtClean="0">
                <a:latin typeface="Times New Roman" pitchFamily="18" charset="0"/>
                <a:cs typeface="Arial" charset="0"/>
              </a:rPr>
              <a:t>Q</a:t>
            </a:r>
            <a:r>
              <a:rPr lang="en-US" sz="2600" dirty="0" smtClean="0">
                <a:latin typeface="Times New Roman" pitchFamily="18" charset="0"/>
                <a:cs typeface="Arial" charset="0"/>
              </a:rPr>
              <a:t> </a:t>
            </a:r>
            <a:r>
              <a:rPr lang="en-US" sz="2600" dirty="0">
                <a:latin typeface="Times New Roman" pitchFamily="18" charset="0"/>
                <a:cs typeface="Arial" charset="0"/>
              </a:rPr>
              <a:t>is set to 1 </a:t>
            </a:r>
          </a:p>
          <a:p>
            <a:pPr marL="742950" lvl="1" indent="-285750">
              <a:spcBef>
                <a:spcPct val="20000"/>
              </a:spcBef>
              <a:buFontTx/>
              <a:buChar char="–"/>
            </a:pPr>
            <a:r>
              <a:rPr lang="en-US" sz="2600" b="1" i="1" dirty="0">
                <a:solidFill>
                  <a:schemeClr val="accent1"/>
                </a:solidFill>
                <a:latin typeface="Times New Roman" pitchFamily="18" charset="0"/>
                <a:cs typeface="Arial" charset="0"/>
              </a:rPr>
              <a:t>Set</a:t>
            </a:r>
            <a:r>
              <a:rPr lang="en-US" sz="2600" b="1" dirty="0">
                <a:solidFill>
                  <a:schemeClr val="accent1"/>
                </a:solidFill>
                <a:latin typeface="Times New Roman" pitchFamily="18" charset="0"/>
                <a:cs typeface="Arial" charset="0"/>
              </a:rPr>
              <a:t> = </a:t>
            </a:r>
            <a:r>
              <a:rPr lang="en-US" sz="2600" b="1" dirty="0" smtClean="0">
                <a:solidFill>
                  <a:schemeClr val="accent1"/>
                </a:solidFill>
                <a:latin typeface="Times New Roman" pitchFamily="18" charset="0"/>
                <a:cs typeface="Arial" charset="0"/>
              </a:rPr>
              <a:t>0:  </a:t>
            </a:r>
            <a:r>
              <a:rPr lang="en-US" sz="2600" dirty="0" smtClean="0">
                <a:latin typeface="Times New Roman" pitchFamily="18" charset="0"/>
                <a:cs typeface="Arial" charset="0"/>
              </a:rPr>
              <a:t>the </a:t>
            </a:r>
            <a:r>
              <a:rPr lang="en-US" sz="2600" dirty="0">
                <a:latin typeface="Times New Roman" pitchFamily="18" charset="0"/>
                <a:cs typeface="Arial" charset="0"/>
              </a:rPr>
              <a:t>flip-flop behaves </a:t>
            </a:r>
            <a:r>
              <a:rPr lang="en-US" sz="2600" dirty="0" smtClean="0">
                <a:latin typeface="Times New Roman" pitchFamily="18" charset="0"/>
                <a:cs typeface="Arial" charset="0"/>
              </a:rPr>
              <a:t>as ordinary </a:t>
            </a:r>
            <a:r>
              <a:rPr lang="en-US" sz="2600" dirty="0">
                <a:latin typeface="Times New Roman" pitchFamily="18" charset="0"/>
                <a:cs typeface="Arial" charset="0"/>
              </a:rPr>
              <a:t>D flip-flop</a:t>
            </a:r>
            <a:endParaRPr lang="en-US" sz="2600" i="1" dirty="0">
              <a:latin typeface="Times New Roman" pitchFamily="18" charset="0"/>
              <a:cs typeface="Arial" charset="0"/>
            </a:endParaRPr>
          </a:p>
        </p:txBody>
      </p:sp>
      <p:sp>
        <p:nvSpPr>
          <p:cNvPr id="8" name="TextBox 7"/>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Settable Flip-Flops</a:t>
            </a:r>
            <a:endParaRPr lang="en-US" sz="4400" dirty="0">
              <a:solidFill>
                <a:schemeClr val="bg1"/>
              </a:solidFill>
              <a:latin typeface="+mj-lt"/>
            </a:endParaRPr>
          </a:p>
        </p:txBody>
      </p:sp>
    </p:spTree>
    <p:extLst>
      <p:ext uri="{BB962C8B-B14F-4D97-AF65-F5344CB8AC3E}">
        <p14:creationId xmlns:p14="http://schemas.microsoft.com/office/powerpoint/2010/main" val="2077252709"/>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87143" name="Object 7"/>
          <p:cNvGraphicFramePr>
            <a:graphicFrameLocks noGrp="1" noChangeAspect="1"/>
          </p:cNvGraphicFramePr>
          <p:nvPr>
            <p:ph sz="half" idx="4294967295"/>
            <p:custDataLst>
              <p:tags r:id="rId2"/>
            </p:custDataLst>
            <p:extLst>
              <p:ext uri="{D42A27DB-BD31-4B8C-83A1-F6EECF244321}">
                <p14:modId xmlns:p14="http://schemas.microsoft.com/office/powerpoint/2010/main" val="4181472033"/>
              </p:ext>
            </p:extLst>
          </p:nvPr>
        </p:nvGraphicFramePr>
        <p:xfrm>
          <a:off x="5943600" y="3059112"/>
          <a:ext cx="2976562" cy="1512888"/>
        </p:xfrm>
        <a:graphic>
          <a:graphicData uri="http://schemas.openxmlformats.org/presentationml/2006/ole">
            <mc:AlternateContent xmlns:mc="http://schemas.openxmlformats.org/markup-compatibility/2006">
              <mc:Choice xmlns:v="urn:schemas-microsoft-com:vml" Requires="v">
                <p:oleObj spid="_x0000_s147492" name="VISIO" r:id="rId8" imgW="1685880" imgH="857160" progId="Visio.Drawing.6">
                  <p:embed/>
                </p:oleObj>
              </mc:Choice>
              <mc:Fallback>
                <p:oleObj name="VISIO" r:id="rId8" imgW="1685880" imgH="857160" progId="Visio.Drawing.6">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943600" y="3059112"/>
                        <a:ext cx="2976562" cy="1512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87142" name="Object 6"/>
          <p:cNvGraphicFramePr>
            <a:graphicFrameLocks noGrp="1" noChangeAspect="1"/>
          </p:cNvGraphicFramePr>
          <p:nvPr>
            <p:ph sz="half" idx="4294967295"/>
            <p:custDataLst>
              <p:tags r:id="rId3"/>
            </p:custDataLst>
            <p:extLst>
              <p:ext uri="{D42A27DB-BD31-4B8C-83A1-F6EECF244321}">
                <p14:modId xmlns:p14="http://schemas.microsoft.com/office/powerpoint/2010/main" val="29756062"/>
              </p:ext>
            </p:extLst>
          </p:nvPr>
        </p:nvGraphicFramePr>
        <p:xfrm>
          <a:off x="1555750" y="3048000"/>
          <a:ext cx="3549650" cy="1049338"/>
        </p:xfrm>
        <a:graphic>
          <a:graphicData uri="http://schemas.openxmlformats.org/presentationml/2006/ole">
            <mc:AlternateContent xmlns:mc="http://schemas.openxmlformats.org/markup-compatibility/2006">
              <mc:Choice xmlns:v="urn:schemas-microsoft-com:vml" Requires="v">
                <p:oleObj spid="_x0000_s147493" name="VISIO" r:id="rId10" imgW="1460520" imgH="431640" progId="Visio.Drawing.6">
                  <p:embed/>
                </p:oleObj>
              </mc:Choice>
              <mc:Fallback>
                <p:oleObj name="VISIO" r:id="rId10" imgW="1460520" imgH="431640" progId="Visio.Drawing.6">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555750" y="3048000"/>
                        <a:ext cx="3549650" cy="1049338"/>
                      </a:xfrm>
                      <a:prstGeom prst="rect">
                        <a:avLst/>
                      </a:prstGeom>
                    </p:spPr>
                  </p:pic>
                </p:oleObj>
              </mc:Fallback>
            </mc:AlternateContent>
          </a:graphicData>
        </a:graphic>
      </p:graphicFrame>
      <p:sp>
        <p:nvSpPr>
          <p:cNvPr id="987138" name="Rectangle 2"/>
          <p:cNvSpPr>
            <a:spLocks noChangeArrowheads="1"/>
          </p:cNvSpPr>
          <p:nvPr>
            <p:custDataLst>
              <p:tags r:id="rId4"/>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987140" name="Rectangle 4"/>
          <p:cNvSpPr>
            <a:spLocks noChangeArrowheads="1"/>
          </p:cNvSpPr>
          <p:nvPr>
            <p:custDataLst>
              <p:tags r:id="rId5"/>
            </p:custDataLst>
          </p:nvPr>
        </p:nvSpPr>
        <p:spPr bwMode="auto">
          <a:xfrm>
            <a:off x="914400" y="12192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3200" dirty="0">
                <a:latin typeface="Times New Roman" pitchFamily="18" charset="0"/>
                <a:cs typeface="Arial" charset="0"/>
              </a:rPr>
              <a:t>Sequential circuits: all circuits that aren’t combinational</a:t>
            </a:r>
          </a:p>
          <a:p>
            <a:pPr marL="342900" indent="-342900">
              <a:spcBef>
                <a:spcPct val="20000"/>
              </a:spcBef>
              <a:buFontTx/>
              <a:buChar char="•"/>
            </a:pPr>
            <a:r>
              <a:rPr lang="en-US" sz="3200" dirty="0">
                <a:latin typeface="Times New Roman" pitchFamily="18" charset="0"/>
                <a:cs typeface="Arial" charset="0"/>
              </a:rPr>
              <a:t>A problematic circuit:</a:t>
            </a:r>
          </a:p>
          <a:p>
            <a:pPr marL="342900" indent="-342900">
              <a:spcBef>
                <a:spcPct val="20000"/>
              </a:spcBef>
              <a:buFontTx/>
              <a:buChar char="•"/>
            </a:pPr>
            <a:endParaRPr lang="en-US" sz="2400" dirty="0">
              <a:latin typeface="Times New Roman" pitchFamily="18" charset="0"/>
              <a:cs typeface="Arial" charset="0"/>
            </a:endParaRPr>
          </a:p>
          <a:p>
            <a:pPr marL="342900" indent="-342900">
              <a:spcBef>
                <a:spcPct val="20000"/>
              </a:spcBef>
              <a:buFontTx/>
              <a:buChar char="•"/>
            </a:pPr>
            <a:endParaRPr lang="en-US" sz="2400" dirty="0">
              <a:latin typeface="Times New Roman" pitchFamily="18" charset="0"/>
              <a:cs typeface="Arial" charset="0"/>
            </a:endParaRPr>
          </a:p>
          <a:p>
            <a:pPr marL="342900" indent="-342900">
              <a:spcBef>
                <a:spcPct val="20000"/>
              </a:spcBef>
              <a:buFontTx/>
              <a:buChar char="•"/>
            </a:pPr>
            <a:endParaRPr lang="en-US" sz="2400" dirty="0">
              <a:latin typeface="Times New Roman" pitchFamily="18" charset="0"/>
              <a:cs typeface="Arial" charset="0"/>
            </a:endParaRPr>
          </a:p>
          <a:p>
            <a:pPr marL="342900" indent="-342900">
              <a:spcBef>
                <a:spcPct val="20000"/>
              </a:spcBef>
              <a:buFontTx/>
              <a:buChar char="•"/>
            </a:pPr>
            <a:endParaRPr lang="en-US" sz="2400" dirty="0">
              <a:latin typeface="Times New Roman" pitchFamily="18" charset="0"/>
              <a:cs typeface="Arial" charset="0"/>
            </a:endParaRPr>
          </a:p>
        </p:txBody>
      </p:sp>
      <p:sp>
        <p:nvSpPr>
          <p:cNvPr id="9" name="TextBox 8"/>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Sequential Logic</a:t>
            </a:r>
            <a:endParaRPr lang="en-US" sz="4400" dirty="0">
              <a:solidFill>
                <a:schemeClr val="bg1"/>
              </a:solidFill>
              <a:latin typeface="+mj-lt"/>
            </a:endParaRPr>
          </a:p>
        </p:txBody>
      </p:sp>
    </p:spTree>
    <p:extLst>
      <p:ext uri="{BB962C8B-B14F-4D97-AF65-F5344CB8AC3E}">
        <p14:creationId xmlns:p14="http://schemas.microsoft.com/office/powerpoint/2010/main" val="1642071777"/>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87142" name="Object 6"/>
          <p:cNvGraphicFramePr>
            <a:graphicFrameLocks noGrp="1" noChangeAspect="1"/>
          </p:cNvGraphicFramePr>
          <p:nvPr>
            <p:ph sz="half" idx="4294967295"/>
            <p:custDataLst>
              <p:tags r:id="rId2"/>
            </p:custDataLst>
            <p:extLst>
              <p:ext uri="{D42A27DB-BD31-4B8C-83A1-F6EECF244321}">
                <p14:modId xmlns:p14="http://schemas.microsoft.com/office/powerpoint/2010/main" val="2268339409"/>
              </p:ext>
            </p:extLst>
          </p:nvPr>
        </p:nvGraphicFramePr>
        <p:xfrm>
          <a:off x="1555750" y="3048000"/>
          <a:ext cx="3549650" cy="1049338"/>
        </p:xfrm>
        <a:graphic>
          <a:graphicData uri="http://schemas.openxmlformats.org/presentationml/2006/ole">
            <mc:AlternateContent xmlns:mc="http://schemas.openxmlformats.org/markup-compatibility/2006">
              <mc:Choice xmlns:v="urn:schemas-microsoft-com:vml" Requires="v">
                <p:oleObj spid="_x0000_s203807" name="VISIO" r:id="rId8" imgW="1460520" imgH="431640" progId="Visio.Drawing.6">
                  <p:embed/>
                </p:oleObj>
              </mc:Choice>
              <mc:Fallback>
                <p:oleObj name="VISIO" r:id="rId8" imgW="1460520" imgH="431640" progId="Visio.Drawing.6">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555750" y="3048000"/>
                        <a:ext cx="3549650" cy="1049338"/>
                      </a:xfrm>
                      <a:prstGeom prst="rect">
                        <a:avLst/>
                      </a:prstGeom>
                    </p:spPr>
                  </p:pic>
                </p:oleObj>
              </mc:Fallback>
            </mc:AlternateContent>
          </a:graphicData>
        </a:graphic>
      </p:graphicFrame>
      <p:sp>
        <p:nvSpPr>
          <p:cNvPr id="987138" name="Rectangle 2"/>
          <p:cNvSpPr>
            <a:spLocks noChangeArrowheads="1"/>
          </p:cNvSpPr>
          <p:nvPr>
            <p:custDataLst>
              <p:tags r:id="rId3"/>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987140" name="Rectangle 4"/>
          <p:cNvSpPr>
            <a:spLocks noChangeArrowheads="1"/>
          </p:cNvSpPr>
          <p:nvPr>
            <p:custDataLst>
              <p:tags r:id="rId4"/>
            </p:custDataLst>
          </p:nvPr>
        </p:nvSpPr>
        <p:spPr bwMode="auto">
          <a:xfrm>
            <a:off x="914400" y="12192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3200" dirty="0">
                <a:latin typeface="Times New Roman" pitchFamily="18" charset="0"/>
                <a:cs typeface="Arial" charset="0"/>
              </a:rPr>
              <a:t>Sequential circuits: all circuits that aren’t combinational</a:t>
            </a:r>
          </a:p>
          <a:p>
            <a:pPr marL="342900" indent="-342900">
              <a:spcBef>
                <a:spcPct val="20000"/>
              </a:spcBef>
              <a:buFontTx/>
              <a:buChar char="•"/>
            </a:pPr>
            <a:r>
              <a:rPr lang="en-US" sz="3200" dirty="0">
                <a:latin typeface="Times New Roman" pitchFamily="18" charset="0"/>
                <a:cs typeface="Arial" charset="0"/>
              </a:rPr>
              <a:t>A problematic circuit:</a:t>
            </a:r>
          </a:p>
          <a:p>
            <a:pPr marL="342900" indent="-342900">
              <a:spcBef>
                <a:spcPct val="20000"/>
              </a:spcBef>
              <a:buFontTx/>
              <a:buChar char="•"/>
            </a:pPr>
            <a:endParaRPr lang="en-US" sz="2400" dirty="0">
              <a:latin typeface="Times New Roman" pitchFamily="18" charset="0"/>
              <a:cs typeface="Arial" charset="0"/>
            </a:endParaRPr>
          </a:p>
          <a:p>
            <a:pPr marL="342900" indent="-342900">
              <a:spcBef>
                <a:spcPct val="20000"/>
              </a:spcBef>
              <a:buFontTx/>
              <a:buChar char="•"/>
            </a:pPr>
            <a:endParaRPr lang="en-US" sz="2400" dirty="0">
              <a:latin typeface="Times New Roman" pitchFamily="18" charset="0"/>
              <a:cs typeface="Arial" charset="0"/>
            </a:endParaRPr>
          </a:p>
          <a:p>
            <a:pPr marL="342900" indent="-342900">
              <a:spcBef>
                <a:spcPct val="20000"/>
              </a:spcBef>
              <a:buFontTx/>
              <a:buChar char="•"/>
            </a:pPr>
            <a:endParaRPr lang="en-US" sz="2400" dirty="0">
              <a:latin typeface="Times New Roman" pitchFamily="18" charset="0"/>
              <a:cs typeface="Arial" charset="0"/>
            </a:endParaRPr>
          </a:p>
          <a:p>
            <a:pPr marL="342900" indent="-342900">
              <a:spcBef>
                <a:spcPct val="20000"/>
              </a:spcBef>
              <a:buFontTx/>
              <a:buChar char="•"/>
            </a:pPr>
            <a:endParaRPr lang="en-US" sz="2400" dirty="0">
              <a:latin typeface="Times New Roman" pitchFamily="18" charset="0"/>
              <a:cs typeface="Arial" charset="0"/>
            </a:endParaRPr>
          </a:p>
          <a:p>
            <a:pPr marL="342900" indent="-342900">
              <a:spcBef>
                <a:spcPct val="20000"/>
              </a:spcBef>
              <a:buFontTx/>
              <a:buChar char="•"/>
            </a:pPr>
            <a:r>
              <a:rPr lang="en-US" sz="2200" dirty="0" smtClean="0">
                <a:latin typeface="Times New Roman" pitchFamily="18" charset="0"/>
                <a:cs typeface="Arial" charset="0"/>
              </a:rPr>
              <a:t>No </a:t>
            </a:r>
            <a:r>
              <a:rPr lang="en-US" sz="2200" dirty="0">
                <a:latin typeface="Times New Roman" pitchFamily="18" charset="0"/>
                <a:cs typeface="Arial" charset="0"/>
              </a:rPr>
              <a:t>inputs and 1-3 outputs</a:t>
            </a:r>
          </a:p>
          <a:p>
            <a:pPr marL="342900" indent="-342900">
              <a:spcBef>
                <a:spcPct val="20000"/>
              </a:spcBef>
              <a:buFontTx/>
              <a:buChar char="•"/>
            </a:pPr>
            <a:r>
              <a:rPr lang="en-US" sz="2200" dirty="0" err="1" smtClean="0">
                <a:latin typeface="Times New Roman" pitchFamily="18" charset="0"/>
                <a:cs typeface="Arial" charset="0"/>
              </a:rPr>
              <a:t>Astable</a:t>
            </a:r>
            <a:r>
              <a:rPr lang="en-US" sz="2200" dirty="0" smtClean="0">
                <a:latin typeface="Times New Roman" pitchFamily="18" charset="0"/>
                <a:cs typeface="Arial" charset="0"/>
              </a:rPr>
              <a:t> circuit, oscillates</a:t>
            </a:r>
            <a:endParaRPr lang="en-US" sz="2200" dirty="0">
              <a:latin typeface="Times New Roman" pitchFamily="18" charset="0"/>
              <a:cs typeface="Arial" charset="0"/>
            </a:endParaRPr>
          </a:p>
          <a:p>
            <a:pPr marL="342900" indent="-342900">
              <a:spcBef>
                <a:spcPct val="20000"/>
              </a:spcBef>
              <a:buFontTx/>
              <a:buChar char="•"/>
            </a:pPr>
            <a:r>
              <a:rPr lang="en-US" sz="2200" dirty="0" smtClean="0">
                <a:latin typeface="Times New Roman" pitchFamily="18" charset="0"/>
                <a:cs typeface="Arial" charset="0"/>
              </a:rPr>
              <a:t>Period </a:t>
            </a:r>
            <a:r>
              <a:rPr lang="en-US" sz="2200" dirty="0">
                <a:latin typeface="Times New Roman" pitchFamily="18" charset="0"/>
                <a:cs typeface="Arial" charset="0"/>
              </a:rPr>
              <a:t>depends on </a:t>
            </a:r>
            <a:r>
              <a:rPr lang="en-US" sz="2200" dirty="0" smtClean="0">
                <a:latin typeface="Times New Roman" pitchFamily="18" charset="0"/>
                <a:cs typeface="Arial" charset="0"/>
              </a:rPr>
              <a:t>inverter delay</a:t>
            </a:r>
            <a:endParaRPr lang="en-US" sz="2200" dirty="0">
              <a:latin typeface="Times New Roman" pitchFamily="18" charset="0"/>
              <a:cs typeface="Arial" charset="0"/>
            </a:endParaRPr>
          </a:p>
          <a:p>
            <a:pPr marL="342900" indent="-342900">
              <a:spcBef>
                <a:spcPct val="20000"/>
              </a:spcBef>
              <a:buFontTx/>
              <a:buChar char="•"/>
            </a:pPr>
            <a:r>
              <a:rPr lang="en-US" sz="2200" dirty="0" smtClean="0">
                <a:latin typeface="Times New Roman" pitchFamily="18" charset="0"/>
                <a:cs typeface="Arial" charset="0"/>
              </a:rPr>
              <a:t>It </a:t>
            </a:r>
            <a:r>
              <a:rPr lang="en-US" sz="2200" dirty="0">
                <a:latin typeface="Times New Roman" pitchFamily="18" charset="0"/>
                <a:cs typeface="Arial" charset="0"/>
              </a:rPr>
              <a:t>has a </a:t>
            </a:r>
            <a:r>
              <a:rPr lang="en-US" sz="2200" b="1" i="1" dirty="0">
                <a:latin typeface="Times New Roman" pitchFamily="18" charset="0"/>
                <a:cs typeface="Arial" charset="0"/>
              </a:rPr>
              <a:t>cyclic path</a:t>
            </a:r>
            <a:r>
              <a:rPr lang="en-US" sz="2200" dirty="0">
                <a:latin typeface="Times New Roman" pitchFamily="18" charset="0"/>
                <a:cs typeface="Arial" charset="0"/>
              </a:rPr>
              <a:t>: output fed back to input</a:t>
            </a:r>
          </a:p>
        </p:txBody>
      </p:sp>
      <p:sp>
        <p:nvSpPr>
          <p:cNvPr id="9" name="TextBox 8"/>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Sequential Logic</a:t>
            </a:r>
            <a:endParaRPr lang="en-US" sz="4400" dirty="0">
              <a:solidFill>
                <a:schemeClr val="bg1"/>
              </a:solidFill>
              <a:latin typeface="+mj-lt"/>
            </a:endParaRPr>
          </a:p>
        </p:txBody>
      </p:sp>
      <p:graphicFrame>
        <p:nvGraphicFramePr>
          <p:cNvPr id="2" name="Object 1"/>
          <p:cNvGraphicFramePr>
            <a:graphicFrameLocks noChangeAspect="1"/>
          </p:cNvGraphicFramePr>
          <p:nvPr>
            <p:custDataLst>
              <p:tags r:id="rId5"/>
            </p:custDataLst>
            <p:extLst>
              <p:ext uri="{D42A27DB-BD31-4B8C-83A1-F6EECF244321}">
                <p14:modId xmlns:p14="http://schemas.microsoft.com/office/powerpoint/2010/main" val="2807312058"/>
              </p:ext>
            </p:extLst>
          </p:nvPr>
        </p:nvGraphicFramePr>
        <p:xfrm>
          <a:off x="5943600" y="3033906"/>
          <a:ext cx="2971800" cy="1461894"/>
        </p:xfrm>
        <a:graphic>
          <a:graphicData uri="http://schemas.openxmlformats.org/presentationml/2006/ole">
            <mc:AlternateContent xmlns:mc="http://schemas.openxmlformats.org/markup-compatibility/2006">
              <mc:Choice xmlns:v="urn:schemas-microsoft-com:vml" Requires="v">
                <p:oleObj spid="_x0000_s203808" name="VISIO" r:id="rId10" imgW="1744980" imgH="856488" progId="Visio.Drawing.6">
                  <p:embed/>
                </p:oleObj>
              </mc:Choice>
              <mc:Fallback>
                <p:oleObj name="VISIO" r:id="rId10" imgW="1744980" imgH="856488" progId="Visio.Drawing.6">
                  <p:embed/>
                  <p:pic>
                    <p:nvPicPr>
                      <p:cNvPr id="0" name="Object 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943600" y="3033906"/>
                        <a:ext cx="2971800" cy="1461894"/>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2384784780"/>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0210" name="Rectangle 2"/>
          <p:cNvSpPr>
            <a:spLocks noChangeArrowheads="1"/>
          </p:cNvSpPr>
          <p:nvPr>
            <p:custDataLst>
              <p:tags r:id="rId1"/>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990212" name="Rectangle 4"/>
          <p:cNvSpPr>
            <a:spLocks noChangeArrowheads="1"/>
          </p:cNvSpPr>
          <p:nvPr>
            <p:custDataLst>
              <p:tags r:id="rId2"/>
            </p:custDataLst>
          </p:nvPr>
        </p:nvSpPr>
        <p:spPr bwMode="auto">
          <a:xfrm>
            <a:off x="914400" y="12192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2400" dirty="0">
                <a:latin typeface="Times New Roman" pitchFamily="18" charset="0"/>
                <a:cs typeface="Arial" charset="0"/>
              </a:rPr>
              <a:t>Breaks cyclic paths by </a:t>
            </a:r>
            <a:r>
              <a:rPr lang="en-US" sz="2400" b="1" dirty="0">
                <a:latin typeface="Times New Roman" pitchFamily="18" charset="0"/>
                <a:cs typeface="Arial" charset="0"/>
              </a:rPr>
              <a:t>inserting registers</a:t>
            </a:r>
          </a:p>
          <a:p>
            <a:pPr marL="342900" indent="-342900">
              <a:spcBef>
                <a:spcPct val="20000"/>
              </a:spcBef>
              <a:buFontTx/>
              <a:buChar char="•"/>
            </a:pPr>
            <a:r>
              <a:rPr lang="en-US" sz="2400" dirty="0" smtClean="0">
                <a:latin typeface="Times New Roman" pitchFamily="18" charset="0"/>
                <a:cs typeface="Arial" charset="0"/>
              </a:rPr>
              <a:t>Registers </a:t>
            </a:r>
            <a:r>
              <a:rPr lang="en-US" sz="2400" dirty="0">
                <a:latin typeface="Times New Roman" pitchFamily="18" charset="0"/>
                <a:cs typeface="Arial" charset="0"/>
              </a:rPr>
              <a:t>contain </a:t>
            </a:r>
            <a:r>
              <a:rPr lang="en-US" sz="2400" b="1" dirty="0" smtClean="0">
                <a:latin typeface="Times New Roman" pitchFamily="18" charset="0"/>
                <a:cs typeface="Arial" charset="0"/>
              </a:rPr>
              <a:t>state</a:t>
            </a:r>
            <a:r>
              <a:rPr lang="en-US" sz="2400" dirty="0" smtClean="0">
                <a:latin typeface="Times New Roman" pitchFamily="18" charset="0"/>
                <a:cs typeface="Arial" charset="0"/>
              </a:rPr>
              <a:t> </a:t>
            </a:r>
            <a:r>
              <a:rPr lang="en-US" sz="2400" dirty="0">
                <a:latin typeface="Times New Roman" pitchFamily="18" charset="0"/>
                <a:cs typeface="Arial" charset="0"/>
              </a:rPr>
              <a:t>of the system</a:t>
            </a:r>
          </a:p>
          <a:p>
            <a:pPr marL="342900" indent="-342900">
              <a:spcBef>
                <a:spcPct val="20000"/>
              </a:spcBef>
              <a:buFontTx/>
              <a:buChar char="•"/>
            </a:pPr>
            <a:r>
              <a:rPr lang="en-US" sz="2400" dirty="0" smtClean="0">
                <a:latin typeface="Times New Roman" pitchFamily="18" charset="0"/>
                <a:cs typeface="Arial" charset="0"/>
              </a:rPr>
              <a:t>State </a:t>
            </a:r>
            <a:r>
              <a:rPr lang="en-US" sz="2400" dirty="0">
                <a:latin typeface="Times New Roman" pitchFamily="18" charset="0"/>
                <a:cs typeface="Arial" charset="0"/>
              </a:rPr>
              <a:t>changes at </a:t>
            </a:r>
            <a:r>
              <a:rPr lang="en-US" sz="2400" dirty="0" smtClean="0">
                <a:latin typeface="Times New Roman" pitchFamily="18" charset="0"/>
                <a:cs typeface="Arial" charset="0"/>
              </a:rPr>
              <a:t>clock edge</a:t>
            </a:r>
            <a:r>
              <a:rPr lang="en-US" sz="2400" dirty="0">
                <a:latin typeface="Times New Roman" pitchFamily="18" charset="0"/>
                <a:cs typeface="Arial" charset="0"/>
              </a:rPr>
              <a:t>:</a:t>
            </a:r>
            <a:r>
              <a:rPr lang="en-US" sz="2400" dirty="0" smtClean="0">
                <a:latin typeface="Times New Roman" pitchFamily="18" charset="0"/>
                <a:cs typeface="Arial" charset="0"/>
              </a:rPr>
              <a:t> system </a:t>
            </a:r>
            <a:r>
              <a:rPr lang="en-US" sz="2400" b="1" dirty="0" smtClean="0">
                <a:latin typeface="Times New Roman" pitchFamily="18" charset="0"/>
                <a:cs typeface="Arial" charset="0"/>
              </a:rPr>
              <a:t>synchronized</a:t>
            </a:r>
            <a:r>
              <a:rPr lang="en-US" sz="2400" dirty="0" smtClean="0">
                <a:latin typeface="Times New Roman" pitchFamily="18" charset="0"/>
                <a:cs typeface="Arial" charset="0"/>
              </a:rPr>
              <a:t>  to the clock</a:t>
            </a:r>
            <a:endParaRPr lang="en-US" sz="2400" dirty="0">
              <a:latin typeface="Times New Roman" pitchFamily="18" charset="0"/>
              <a:cs typeface="Arial" charset="0"/>
            </a:endParaRPr>
          </a:p>
          <a:p>
            <a:pPr marL="342900" indent="-342900">
              <a:spcBef>
                <a:spcPct val="20000"/>
              </a:spcBef>
              <a:buFontTx/>
              <a:buChar char="•"/>
            </a:pPr>
            <a:r>
              <a:rPr lang="en-US" sz="2400" b="1" dirty="0">
                <a:latin typeface="Times New Roman" pitchFamily="18" charset="0"/>
                <a:cs typeface="Arial" charset="0"/>
              </a:rPr>
              <a:t>Rules</a:t>
            </a:r>
            <a:r>
              <a:rPr lang="en-US" sz="2400" dirty="0">
                <a:latin typeface="Times New Roman" pitchFamily="18" charset="0"/>
                <a:cs typeface="Arial" charset="0"/>
              </a:rPr>
              <a:t> of synchronous sequential circuit composition:</a:t>
            </a:r>
          </a:p>
          <a:p>
            <a:pPr marL="742950" lvl="1" indent="-285750">
              <a:spcBef>
                <a:spcPct val="20000"/>
              </a:spcBef>
              <a:buFontTx/>
              <a:buChar char="–"/>
            </a:pPr>
            <a:r>
              <a:rPr lang="en-US" sz="2000" dirty="0">
                <a:latin typeface="Times New Roman" pitchFamily="18" charset="0"/>
                <a:cs typeface="Arial" charset="0"/>
              </a:rPr>
              <a:t>Every circuit element is either a register or a combinational circuit</a:t>
            </a:r>
          </a:p>
          <a:p>
            <a:pPr marL="742950" lvl="1" indent="-285750">
              <a:spcBef>
                <a:spcPct val="20000"/>
              </a:spcBef>
              <a:buFontTx/>
              <a:buChar char="–"/>
            </a:pPr>
            <a:r>
              <a:rPr lang="en-US" sz="2000" dirty="0">
                <a:latin typeface="Times New Roman" pitchFamily="18" charset="0"/>
                <a:cs typeface="Arial" charset="0"/>
              </a:rPr>
              <a:t>At least one circuit element is a register</a:t>
            </a:r>
          </a:p>
          <a:p>
            <a:pPr marL="742950" lvl="1" indent="-285750">
              <a:spcBef>
                <a:spcPct val="20000"/>
              </a:spcBef>
              <a:buFontTx/>
              <a:buChar char="–"/>
            </a:pPr>
            <a:r>
              <a:rPr lang="en-US" sz="2000" dirty="0">
                <a:latin typeface="Times New Roman" pitchFamily="18" charset="0"/>
                <a:cs typeface="Arial" charset="0"/>
              </a:rPr>
              <a:t>All registers receive the same clock signal</a:t>
            </a:r>
          </a:p>
          <a:p>
            <a:pPr marL="742950" lvl="1" indent="-285750">
              <a:spcBef>
                <a:spcPct val="20000"/>
              </a:spcBef>
              <a:buFontTx/>
              <a:buChar char="–"/>
            </a:pPr>
            <a:r>
              <a:rPr lang="en-US" sz="2000" dirty="0">
                <a:latin typeface="Times New Roman" pitchFamily="18" charset="0"/>
                <a:cs typeface="Arial" charset="0"/>
              </a:rPr>
              <a:t>Every cyclic path contains at least one register</a:t>
            </a:r>
          </a:p>
          <a:p>
            <a:pPr marL="342900" indent="-342900">
              <a:spcBef>
                <a:spcPct val="20000"/>
              </a:spcBef>
              <a:buFontTx/>
              <a:buChar char="•"/>
            </a:pPr>
            <a:r>
              <a:rPr lang="en-US" sz="2400" dirty="0">
                <a:latin typeface="Times New Roman" pitchFamily="18" charset="0"/>
                <a:cs typeface="Arial" charset="0"/>
              </a:rPr>
              <a:t>Two common synchronous sequential circuits</a:t>
            </a:r>
          </a:p>
          <a:p>
            <a:pPr marL="742950" lvl="1" indent="-285750">
              <a:spcBef>
                <a:spcPct val="20000"/>
              </a:spcBef>
              <a:buFontTx/>
              <a:buChar char="–"/>
            </a:pPr>
            <a:r>
              <a:rPr lang="en-US" sz="2000" dirty="0">
                <a:latin typeface="Times New Roman" pitchFamily="18" charset="0"/>
                <a:cs typeface="Arial" charset="0"/>
              </a:rPr>
              <a:t>Finite State Machines (FSMs)</a:t>
            </a:r>
          </a:p>
          <a:p>
            <a:pPr marL="742950" lvl="1" indent="-285750">
              <a:spcBef>
                <a:spcPct val="20000"/>
              </a:spcBef>
              <a:buFontTx/>
              <a:buChar char="–"/>
            </a:pPr>
            <a:r>
              <a:rPr lang="en-US" sz="2000" dirty="0">
                <a:latin typeface="Times New Roman" pitchFamily="18" charset="0"/>
                <a:cs typeface="Arial" charset="0"/>
              </a:rPr>
              <a:t>Pipelines</a:t>
            </a:r>
          </a:p>
        </p:txBody>
      </p:sp>
      <p:sp>
        <p:nvSpPr>
          <p:cNvPr id="7" name="TextBox 6"/>
          <p:cNvSpPr txBox="1"/>
          <p:nvPr/>
        </p:nvSpPr>
        <p:spPr>
          <a:xfrm>
            <a:off x="1143000" y="68759"/>
            <a:ext cx="7924800" cy="707886"/>
          </a:xfrm>
          <a:prstGeom prst="rect">
            <a:avLst/>
          </a:prstGeom>
          <a:noFill/>
        </p:spPr>
        <p:txBody>
          <a:bodyPr wrap="square" rtlCol="0">
            <a:spAutoFit/>
          </a:bodyPr>
          <a:lstStyle/>
          <a:p>
            <a:r>
              <a:rPr lang="en-US" sz="4000" dirty="0" smtClean="0">
                <a:solidFill>
                  <a:schemeClr val="bg1"/>
                </a:solidFill>
                <a:latin typeface="+mj-lt"/>
              </a:rPr>
              <a:t>Synchronous Sequential Logic Design</a:t>
            </a:r>
            <a:endParaRPr lang="en-US" sz="4000" dirty="0">
              <a:solidFill>
                <a:schemeClr val="bg1"/>
              </a:solidFill>
              <a:latin typeface="+mj-lt"/>
            </a:endParaRPr>
          </a:p>
        </p:txBody>
      </p:sp>
    </p:spTree>
    <p:extLst>
      <p:ext uri="{BB962C8B-B14F-4D97-AF65-F5344CB8AC3E}">
        <p14:creationId xmlns:p14="http://schemas.microsoft.com/office/powerpoint/2010/main" val="2865176986"/>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7683" name="Rectangle 3"/>
          <p:cNvSpPr>
            <a:spLocks noGrp="1" noChangeArrowheads="1"/>
          </p:cNvSpPr>
          <p:nvPr>
            <p:ph type="body" idx="4294967295"/>
            <p:custDataLst>
              <p:tags r:id="rId1"/>
            </p:custDataLst>
          </p:nvPr>
        </p:nvSpPr>
        <p:spPr>
          <a:xfrm>
            <a:off x="914400" y="1295400"/>
            <a:ext cx="8229600" cy="4525963"/>
          </a:xfrm>
        </p:spPr>
        <p:txBody>
          <a:bodyPr/>
          <a:lstStyle/>
          <a:p>
            <a:r>
              <a:rPr lang="en-US" dirty="0"/>
              <a:t>Outputs of sequential logic depend on current </a:t>
            </a:r>
            <a:r>
              <a:rPr lang="en-US" i="1" dirty="0"/>
              <a:t>and</a:t>
            </a:r>
            <a:r>
              <a:rPr lang="en-US" dirty="0"/>
              <a:t> prior input values – it has </a:t>
            </a:r>
            <a:r>
              <a:rPr lang="en-US" b="1" i="1" dirty="0"/>
              <a:t>memory</a:t>
            </a:r>
            <a:r>
              <a:rPr lang="en-US" dirty="0"/>
              <a:t>.</a:t>
            </a:r>
          </a:p>
          <a:p>
            <a:r>
              <a:rPr lang="en-US" dirty="0"/>
              <a:t>Some definitions:</a:t>
            </a:r>
          </a:p>
          <a:p>
            <a:pPr lvl="1"/>
            <a:r>
              <a:rPr lang="en-US" b="1" dirty="0">
                <a:solidFill>
                  <a:schemeClr val="accent1"/>
                </a:solidFill>
              </a:rPr>
              <a:t>State: </a:t>
            </a:r>
            <a:r>
              <a:rPr lang="en-US" dirty="0"/>
              <a:t>all the information about a circuit necessary to explain its future behavior</a:t>
            </a:r>
          </a:p>
          <a:p>
            <a:pPr lvl="1"/>
            <a:r>
              <a:rPr lang="en-US" b="1" dirty="0">
                <a:solidFill>
                  <a:schemeClr val="accent1"/>
                </a:solidFill>
              </a:rPr>
              <a:t>Latches and flip-flops: </a:t>
            </a:r>
            <a:r>
              <a:rPr lang="en-US" dirty="0"/>
              <a:t>state elements that store one bit of state</a:t>
            </a:r>
          </a:p>
          <a:p>
            <a:pPr lvl="1"/>
            <a:r>
              <a:rPr lang="en-US" b="1" dirty="0">
                <a:solidFill>
                  <a:schemeClr val="accent1"/>
                </a:solidFill>
              </a:rPr>
              <a:t>Synchronous sequential circuits: </a:t>
            </a:r>
            <a:r>
              <a:rPr lang="en-US" dirty="0"/>
              <a:t>combinational logic followed by a bank of flip-flops</a:t>
            </a:r>
            <a:endParaRPr lang="en-GB" dirty="0"/>
          </a:p>
        </p:txBody>
      </p:sp>
      <p:sp>
        <p:nvSpPr>
          <p:cNvPr id="6" name="TextBox 5"/>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Introduction</a:t>
            </a:r>
            <a:endParaRPr lang="en-US" sz="4400" dirty="0">
              <a:solidFill>
                <a:schemeClr val="bg1"/>
              </a:solidFill>
              <a:latin typeface="+mj-lt"/>
            </a:endParaRPr>
          </a:p>
        </p:txBody>
      </p:sp>
    </p:spTree>
    <p:extLst>
      <p:ext uri="{BB962C8B-B14F-4D97-AF65-F5344CB8AC3E}">
        <p14:creationId xmlns:p14="http://schemas.microsoft.com/office/powerpoint/2010/main" val="29322755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89198" name="Object 14"/>
          <p:cNvGraphicFramePr>
            <a:graphicFrameLocks noGrp="1" noChangeAspect="1"/>
          </p:cNvGraphicFramePr>
          <p:nvPr>
            <p:ph sz="half" idx="4294967295"/>
            <p:custDataLst>
              <p:tags r:id="rId2"/>
            </p:custDataLst>
            <p:extLst>
              <p:ext uri="{D42A27DB-BD31-4B8C-83A1-F6EECF244321}">
                <p14:modId xmlns:p14="http://schemas.microsoft.com/office/powerpoint/2010/main" val="4270326307"/>
              </p:ext>
            </p:extLst>
          </p:nvPr>
        </p:nvGraphicFramePr>
        <p:xfrm>
          <a:off x="5867400" y="1219200"/>
          <a:ext cx="2971800" cy="1560513"/>
        </p:xfrm>
        <a:graphic>
          <a:graphicData uri="http://schemas.openxmlformats.org/presentationml/2006/ole">
            <mc:AlternateContent xmlns:mc="http://schemas.openxmlformats.org/markup-compatibility/2006">
              <mc:Choice xmlns:v="urn:schemas-microsoft-com:vml" Requires="v">
                <p:oleObj spid="_x0000_s149557" name="VISIO" r:id="rId9" imgW="1484640" imgH="779760" progId="Visio.Drawing.6">
                  <p:embed/>
                </p:oleObj>
              </mc:Choice>
              <mc:Fallback>
                <p:oleObj name="VISIO" r:id="rId9" imgW="1484640" imgH="779760" progId="Visio.Drawing.6">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867400" y="1219200"/>
                        <a:ext cx="2971800" cy="1560513"/>
                      </a:xfrm>
                      <a:prstGeom prst="rect">
                        <a:avLst/>
                      </a:prstGeom>
                    </p:spPr>
                  </p:pic>
                </p:oleObj>
              </mc:Fallback>
            </mc:AlternateContent>
          </a:graphicData>
        </a:graphic>
      </p:graphicFrame>
      <p:graphicFrame>
        <p:nvGraphicFramePr>
          <p:cNvPr id="989203" name="Object 19"/>
          <p:cNvGraphicFramePr>
            <a:graphicFrameLocks noGrp="1" noChangeAspect="1"/>
          </p:cNvGraphicFramePr>
          <p:nvPr>
            <p:ph sz="quarter" idx="4294967295"/>
            <p:custDataLst>
              <p:tags r:id="rId3"/>
            </p:custDataLst>
            <p:extLst>
              <p:ext uri="{D42A27DB-BD31-4B8C-83A1-F6EECF244321}">
                <p14:modId xmlns:p14="http://schemas.microsoft.com/office/powerpoint/2010/main" val="737569374"/>
              </p:ext>
            </p:extLst>
          </p:nvPr>
        </p:nvGraphicFramePr>
        <p:xfrm>
          <a:off x="1389185" y="4953000"/>
          <a:ext cx="2819400" cy="1601788"/>
        </p:xfrm>
        <a:graphic>
          <a:graphicData uri="http://schemas.openxmlformats.org/presentationml/2006/ole">
            <mc:AlternateContent xmlns:mc="http://schemas.openxmlformats.org/markup-compatibility/2006">
              <mc:Choice xmlns:v="urn:schemas-microsoft-com:vml" Requires="v">
                <p:oleObj spid="_x0000_s149558" name="VISIO" r:id="rId11" imgW="1286640" imgH="730080" progId="Visio.Drawing.6">
                  <p:embed/>
                </p:oleObj>
              </mc:Choice>
              <mc:Fallback>
                <p:oleObj name="VISIO" r:id="rId11" imgW="1286640" imgH="730080" progId="Visio.Drawing.6">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389185" y="4953000"/>
                        <a:ext cx="2819400" cy="1601788"/>
                      </a:xfrm>
                      <a:prstGeom prst="rect">
                        <a:avLst/>
                      </a:prstGeom>
                    </p:spPr>
                  </p:pic>
                </p:oleObj>
              </mc:Fallback>
            </mc:AlternateContent>
          </a:graphicData>
        </a:graphic>
      </p:graphicFrame>
      <p:graphicFrame>
        <p:nvGraphicFramePr>
          <p:cNvPr id="989204" name="Object 20"/>
          <p:cNvGraphicFramePr>
            <a:graphicFrameLocks noGrp="1" noChangeAspect="1"/>
          </p:cNvGraphicFramePr>
          <p:nvPr>
            <p:ph sz="quarter" idx="4294967295"/>
            <p:custDataLst>
              <p:tags r:id="rId4"/>
            </p:custDataLst>
            <p:extLst>
              <p:ext uri="{D42A27DB-BD31-4B8C-83A1-F6EECF244321}">
                <p14:modId xmlns:p14="http://schemas.microsoft.com/office/powerpoint/2010/main" val="3435212621"/>
              </p:ext>
            </p:extLst>
          </p:nvPr>
        </p:nvGraphicFramePr>
        <p:xfrm>
          <a:off x="4343400" y="4953000"/>
          <a:ext cx="3048000" cy="1635125"/>
        </p:xfrm>
        <a:graphic>
          <a:graphicData uri="http://schemas.openxmlformats.org/presentationml/2006/ole">
            <mc:AlternateContent xmlns:mc="http://schemas.openxmlformats.org/markup-compatibility/2006">
              <mc:Choice xmlns:v="urn:schemas-microsoft-com:vml" Requires="v">
                <p:oleObj spid="_x0000_s149559" name="VISIO" r:id="rId13" imgW="1360440" imgH="730080" progId="Visio.Drawing.6">
                  <p:embed/>
                </p:oleObj>
              </mc:Choice>
              <mc:Fallback>
                <p:oleObj name="VISIO" r:id="rId13" imgW="1360440" imgH="730080" progId="Visio.Drawing.6">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343400" y="4953000"/>
                        <a:ext cx="3048000" cy="1635125"/>
                      </a:xfrm>
                      <a:prstGeom prst="rect">
                        <a:avLst/>
                      </a:prstGeom>
                    </p:spPr>
                  </p:pic>
                </p:oleObj>
              </mc:Fallback>
            </mc:AlternateContent>
          </a:graphicData>
        </a:graphic>
      </p:graphicFrame>
      <p:sp>
        <p:nvSpPr>
          <p:cNvPr id="989186" name="Rectangle 2"/>
          <p:cNvSpPr>
            <a:spLocks noChangeArrowheads="1"/>
          </p:cNvSpPr>
          <p:nvPr>
            <p:custDataLst>
              <p:tags r:id="rId5"/>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989188" name="Rectangle 4"/>
          <p:cNvSpPr>
            <a:spLocks noChangeArrowheads="1"/>
          </p:cNvSpPr>
          <p:nvPr>
            <p:custDataLst>
              <p:tags r:id="rId6"/>
            </p:custDataLst>
          </p:nvPr>
        </p:nvSpPr>
        <p:spPr bwMode="auto">
          <a:xfrm>
            <a:off x="914400" y="12192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3200" dirty="0">
                <a:latin typeface="Times New Roman" pitchFamily="18" charset="0"/>
                <a:cs typeface="Arial" charset="0"/>
              </a:rPr>
              <a:t>Consists of:</a:t>
            </a:r>
          </a:p>
          <a:p>
            <a:pPr marL="742950" lvl="1" indent="-285750">
              <a:spcBef>
                <a:spcPct val="20000"/>
              </a:spcBef>
              <a:buFontTx/>
              <a:buChar char="–"/>
            </a:pPr>
            <a:r>
              <a:rPr lang="en-US" sz="3200" b="1" dirty="0">
                <a:latin typeface="Times New Roman" pitchFamily="18" charset="0"/>
                <a:cs typeface="Arial" charset="0"/>
              </a:rPr>
              <a:t>State </a:t>
            </a:r>
            <a:r>
              <a:rPr lang="en-US" sz="3200" b="1" dirty="0" smtClean="0">
                <a:latin typeface="Times New Roman" pitchFamily="18" charset="0"/>
                <a:cs typeface="Arial" charset="0"/>
              </a:rPr>
              <a:t>register</a:t>
            </a:r>
            <a:endParaRPr lang="en-US" sz="3200" b="1" dirty="0">
              <a:latin typeface="Times New Roman" pitchFamily="18" charset="0"/>
              <a:cs typeface="Arial" charset="0"/>
            </a:endParaRPr>
          </a:p>
          <a:p>
            <a:pPr marL="1143000" lvl="2" indent="-228600">
              <a:spcBef>
                <a:spcPct val="20000"/>
              </a:spcBef>
              <a:buFontTx/>
              <a:buChar char="•"/>
            </a:pPr>
            <a:r>
              <a:rPr lang="en-US" sz="2600" dirty="0">
                <a:latin typeface="Times New Roman" pitchFamily="18" charset="0"/>
                <a:cs typeface="Arial" charset="0"/>
              </a:rPr>
              <a:t>Stores </a:t>
            </a:r>
            <a:r>
              <a:rPr lang="en-US" sz="2600" dirty="0" smtClean="0">
                <a:latin typeface="Times New Roman" pitchFamily="18" charset="0"/>
                <a:cs typeface="Arial" charset="0"/>
              </a:rPr>
              <a:t>current state </a:t>
            </a:r>
            <a:endParaRPr lang="en-US" sz="2600" dirty="0">
              <a:latin typeface="Times New Roman" pitchFamily="18" charset="0"/>
              <a:cs typeface="Arial" charset="0"/>
            </a:endParaRPr>
          </a:p>
          <a:p>
            <a:pPr marL="1143000" lvl="2" indent="-228600">
              <a:spcBef>
                <a:spcPct val="20000"/>
              </a:spcBef>
              <a:buFontTx/>
              <a:buChar char="•"/>
            </a:pPr>
            <a:r>
              <a:rPr lang="en-US" sz="2600" dirty="0">
                <a:latin typeface="Times New Roman" pitchFamily="18" charset="0"/>
                <a:cs typeface="Arial" charset="0"/>
              </a:rPr>
              <a:t>Loads </a:t>
            </a:r>
            <a:r>
              <a:rPr lang="en-US" sz="2600" dirty="0" smtClean="0">
                <a:latin typeface="Times New Roman" pitchFamily="18" charset="0"/>
                <a:cs typeface="Arial" charset="0"/>
              </a:rPr>
              <a:t>next </a:t>
            </a:r>
            <a:r>
              <a:rPr lang="en-US" sz="2600" dirty="0">
                <a:latin typeface="Times New Roman" pitchFamily="18" charset="0"/>
                <a:cs typeface="Arial" charset="0"/>
              </a:rPr>
              <a:t>state at </a:t>
            </a:r>
            <a:r>
              <a:rPr lang="en-US" sz="2600" dirty="0" smtClean="0">
                <a:latin typeface="Times New Roman" pitchFamily="18" charset="0"/>
                <a:cs typeface="Arial" charset="0"/>
              </a:rPr>
              <a:t>clock edge</a:t>
            </a:r>
            <a:endParaRPr lang="en-US" sz="2600" dirty="0">
              <a:latin typeface="Times New Roman" pitchFamily="18" charset="0"/>
              <a:cs typeface="Arial" charset="0"/>
            </a:endParaRPr>
          </a:p>
          <a:p>
            <a:pPr marL="742950" lvl="1" indent="-285750">
              <a:spcBef>
                <a:spcPct val="20000"/>
              </a:spcBef>
              <a:buFontTx/>
              <a:buChar char="–"/>
            </a:pPr>
            <a:r>
              <a:rPr lang="en-US" sz="3200" b="1" dirty="0">
                <a:latin typeface="Times New Roman" pitchFamily="18" charset="0"/>
                <a:cs typeface="Arial" charset="0"/>
              </a:rPr>
              <a:t>Combinational </a:t>
            </a:r>
            <a:r>
              <a:rPr lang="en-US" sz="3200" b="1" dirty="0" smtClean="0">
                <a:latin typeface="Times New Roman" pitchFamily="18" charset="0"/>
                <a:cs typeface="Arial" charset="0"/>
              </a:rPr>
              <a:t>logic</a:t>
            </a:r>
            <a:endParaRPr lang="en-US" sz="3200" b="1" dirty="0">
              <a:latin typeface="Times New Roman" pitchFamily="18" charset="0"/>
              <a:cs typeface="Arial" charset="0"/>
            </a:endParaRPr>
          </a:p>
          <a:p>
            <a:pPr marL="1143000" lvl="2" indent="-228600">
              <a:spcBef>
                <a:spcPct val="20000"/>
              </a:spcBef>
              <a:buFontTx/>
              <a:buChar char="•"/>
            </a:pPr>
            <a:r>
              <a:rPr lang="en-US" sz="2600" dirty="0">
                <a:latin typeface="Times New Roman" pitchFamily="18" charset="0"/>
                <a:cs typeface="Arial" charset="0"/>
              </a:rPr>
              <a:t>Computes the next state</a:t>
            </a:r>
          </a:p>
          <a:p>
            <a:pPr marL="1143000" lvl="2" indent="-228600">
              <a:spcBef>
                <a:spcPct val="20000"/>
              </a:spcBef>
              <a:buFontTx/>
              <a:buChar char="•"/>
            </a:pPr>
            <a:r>
              <a:rPr lang="en-US" sz="2600" dirty="0">
                <a:latin typeface="Times New Roman" pitchFamily="18" charset="0"/>
                <a:cs typeface="Arial" charset="0"/>
              </a:rPr>
              <a:t>Computes the outputs</a:t>
            </a:r>
          </a:p>
        </p:txBody>
      </p:sp>
      <p:sp>
        <p:nvSpPr>
          <p:cNvPr id="10" name="TextBox 9"/>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Finite State Machine (FSM)</a:t>
            </a:r>
            <a:endParaRPr lang="en-US" sz="4400" dirty="0">
              <a:solidFill>
                <a:schemeClr val="bg1"/>
              </a:solidFill>
              <a:latin typeface="+mj-lt"/>
            </a:endParaRPr>
          </a:p>
        </p:txBody>
      </p:sp>
    </p:spTree>
    <p:extLst>
      <p:ext uri="{BB962C8B-B14F-4D97-AF65-F5344CB8AC3E}">
        <p14:creationId xmlns:p14="http://schemas.microsoft.com/office/powerpoint/2010/main" val="1378884621"/>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92262" name="Object 6"/>
          <p:cNvGraphicFramePr>
            <a:graphicFrameLocks noGrp="1" noChangeAspect="1"/>
          </p:cNvGraphicFramePr>
          <p:nvPr>
            <p:ph idx="4294967295"/>
            <p:custDataLst>
              <p:tags r:id="rId2"/>
            </p:custDataLst>
            <p:extLst>
              <p:ext uri="{D42A27DB-BD31-4B8C-83A1-F6EECF244321}">
                <p14:modId xmlns:p14="http://schemas.microsoft.com/office/powerpoint/2010/main" val="2239553577"/>
              </p:ext>
            </p:extLst>
          </p:nvPr>
        </p:nvGraphicFramePr>
        <p:xfrm>
          <a:off x="1828800" y="2904026"/>
          <a:ext cx="5638800" cy="3490912"/>
        </p:xfrm>
        <a:graphic>
          <a:graphicData uri="http://schemas.openxmlformats.org/presentationml/2006/ole">
            <mc:AlternateContent xmlns:mc="http://schemas.openxmlformats.org/markup-compatibility/2006">
              <mc:Choice xmlns:v="urn:schemas-microsoft-com:vml" Requires="v">
                <p:oleObj spid="_x0000_s150548" name="VISIO" r:id="rId7" imgW="2613600" imgH="1617480" progId="Visio.Drawing.6">
                  <p:embed/>
                </p:oleObj>
              </mc:Choice>
              <mc:Fallback>
                <p:oleObj name="VISIO" r:id="rId7" imgW="2613600" imgH="1617480" progId="Visio.Drawing.6">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28800" y="2904026"/>
                        <a:ext cx="5638800" cy="3490912"/>
                      </a:xfrm>
                      <a:prstGeom prst="rect">
                        <a:avLst/>
                      </a:prstGeom>
                    </p:spPr>
                  </p:pic>
                </p:oleObj>
              </mc:Fallback>
            </mc:AlternateContent>
          </a:graphicData>
        </a:graphic>
      </p:graphicFrame>
      <p:sp>
        <p:nvSpPr>
          <p:cNvPr id="992258" name="Rectangle 2"/>
          <p:cNvSpPr>
            <a:spLocks noChangeArrowheads="1"/>
          </p:cNvSpPr>
          <p:nvPr>
            <p:custDataLst>
              <p:tags r:id="rId3"/>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992260" name="Rectangle 4"/>
          <p:cNvSpPr>
            <a:spLocks noChangeArrowheads="1"/>
          </p:cNvSpPr>
          <p:nvPr>
            <p:custDataLst>
              <p:tags r:id="rId4"/>
            </p:custDataLst>
          </p:nvPr>
        </p:nvSpPr>
        <p:spPr bwMode="auto">
          <a:xfrm>
            <a:off x="914400" y="12192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2400" dirty="0">
                <a:latin typeface="Times New Roman" pitchFamily="18" charset="0"/>
                <a:cs typeface="Arial" charset="0"/>
              </a:rPr>
              <a:t>Next state </a:t>
            </a:r>
            <a:r>
              <a:rPr lang="en-US" sz="2400" dirty="0" smtClean="0">
                <a:latin typeface="Times New Roman" pitchFamily="18" charset="0"/>
                <a:cs typeface="Arial" charset="0"/>
              </a:rPr>
              <a:t>determined </a:t>
            </a:r>
            <a:r>
              <a:rPr lang="en-US" sz="2400" dirty="0">
                <a:latin typeface="Times New Roman" pitchFamily="18" charset="0"/>
                <a:cs typeface="Arial" charset="0"/>
              </a:rPr>
              <a:t>by </a:t>
            </a:r>
            <a:r>
              <a:rPr lang="en-US" sz="2400" dirty="0" smtClean="0">
                <a:latin typeface="Times New Roman" pitchFamily="18" charset="0"/>
                <a:cs typeface="Arial" charset="0"/>
              </a:rPr>
              <a:t>current </a:t>
            </a:r>
            <a:r>
              <a:rPr lang="en-US" sz="2400" dirty="0">
                <a:latin typeface="Times New Roman" pitchFamily="18" charset="0"/>
                <a:cs typeface="Arial" charset="0"/>
              </a:rPr>
              <a:t>state and </a:t>
            </a:r>
            <a:r>
              <a:rPr lang="en-US" sz="2400" dirty="0" smtClean="0">
                <a:latin typeface="Times New Roman" pitchFamily="18" charset="0"/>
                <a:cs typeface="Arial" charset="0"/>
              </a:rPr>
              <a:t>inputs</a:t>
            </a:r>
            <a:endParaRPr lang="en-US" sz="2400" dirty="0">
              <a:latin typeface="Times New Roman" pitchFamily="18" charset="0"/>
              <a:cs typeface="Arial" charset="0"/>
            </a:endParaRPr>
          </a:p>
          <a:p>
            <a:pPr marL="342900" indent="-342900">
              <a:spcBef>
                <a:spcPct val="20000"/>
              </a:spcBef>
              <a:buFontTx/>
              <a:buChar char="•"/>
            </a:pPr>
            <a:r>
              <a:rPr lang="en-US" sz="2400" dirty="0">
                <a:latin typeface="Times New Roman" pitchFamily="18" charset="0"/>
                <a:cs typeface="Arial" charset="0"/>
              </a:rPr>
              <a:t>Two types of finite state machines differ in </a:t>
            </a:r>
            <a:r>
              <a:rPr lang="en-US" sz="2400" dirty="0" smtClean="0">
                <a:latin typeface="Times New Roman" pitchFamily="18" charset="0"/>
                <a:cs typeface="Arial" charset="0"/>
              </a:rPr>
              <a:t>output </a:t>
            </a:r>
            <a:r>
              <a:rPr lang="en-US" sz="2400" dirty="0">
                <a:latin typeface="Times New Roman" pitchFamily="18" charset="0"/>
                <a:cs typeface="Arial" charset="0"/>
              </a:rPr>
              <a:t>logic:</a:t>
            </a:r>
          </a:p>
          <a:p>
            <a:pPr marL="742950" lvl="1" indent="-285750">
              <a:spcBef>
                <a:spcPct val="20000"/>
              </a:spcBef>
              <a:buFontTx/>
              <a:buChar char="–"/>
            </a:pPr>
            <a:r>
              <a:rPr lang="en-US" sz="2000" b="1" dirty="0">
                <a:solidFill>
                  <a:schemeClr val="accent1"/>
                </a:solidFill>
                <a:latin typeface="Times New Roman" pitchFamily="18" charset="0"/>
                <a:cs typeface="Arial" charset="0"/>
              </a:rPr>
              <a:t>Moore FSM: </a:t>
            </a:r>
            <a:r>
              <a:rPr lang="en-US" sz="2000" dirty="0">
                <a:latin typeface="Times New Roman" pitchFamily="18" charset="0"/>
                <a:cs typeface="Arial" charset="0"/>
              </a:rPr>
              <a:t>outputs depend only on </a:t>
            </a:r>
            <a:r>
              <a:rPr lang="en-US" sz="2000" dirty="0" smtClean="0">
                <a:latin typeface="Times New Roman" pitchFamily="18" charset="0"/>
                <a:cs typeface="Arial" charset="0"/>
              </a:rPr>
              <a:t>current </a:t>
            </a:r>
            <a:r>
              <a:rPr lang="en-US" sz="2000" dirty="0">
                <a:latin typeface="Times New Roman" pitchFamily="18" charset="0"/>
                <a:cs typeface="Arial" charset="0"/>
              </a:rPr>
              <a:t>state</a:t>
            </a:r>
          </a:p>
          <a:p>
            <a:pPr marL="742950" lvl="1" indent="-285750">
              <a:spcBef>
                <a:spcPct val="20000"/>
              </a:spcBef>
              <a:buFontTx/>
              <a:buChar char="–"/>
            </a:pPr>
            <a:r>
              <a:rPr lang="en-US" sz="2000" b="1" dirty="0">
                <a:solidFill>
                  <a:schemeClr val="accent1"/>
                </a:solidFill>
                <a:latin typeface="Times New Roman" pitchFamily="18" charset="0"/>
                <a:cs typeface="Arial" charset="0"/>
              </a:rPr>
              <a:t>Mealy FSM: </a:t>
            </a:r>
            <a:r>
              <a:rPr lang="en-US" sz="2000" dirty="0">
                <a:latin typeface="Times New Roman" pitchFamily="18" charset="0"/>
                <a:cs typeface="Arial" charset="0"/>
              </a:rPr>
              <a:t>outputs depend on </a:t>
            </a:r>
            <a:r>
              <a:rPr lang="en-US" sz="2000" dirty="0" smtClean="0">
                <a:latin typeface="Times New Roman" pitchFamily="18" charset="0"/>
                <a:cs typeface="Arial" charset="0"/>
              </a:rPr>
              <a:t>current </a:t>
            </a:r>
            <a:r>
              <a:rPr lang="en-US" sz="2000" dirty="0">
                <a:latin typeface="Times New Roman" pitchFamily="18" charset="0"/>
                <a:cs typeface="Arial" charset="0"/>
              </a:rPr>
              <a:t>state </a:t>
            </a:r>
            <a:r>
              <a:rPr lang="en-US" sz="2000" i="1" dirty="0">
                <a:latin typeface="Times New Roman" pitchFamily="18" charset="0"/>
                <a:cs typeface="Arial" charset="0"/>
              </a:rPr>
              <a:t>and</a:t>
            </a:r>
            <a:r>
              <a:rPr lang="en-US" sz="2000" dirty="0">
                <a:latin typeface="Times New Roman" pitchFamily="18" charset="0"/>
                <a:cs typeface="Arial" charset="0"/>
              </a:rPr>
              <a:t> </a:t>
            </a:r>
            <a:r>
              <a:rPr lang="en-US" sz="2000" dirty="0" smtClean="0">
                <a:latin typeface="Times New Roman" pitchFamily="18" charset="0"/>
                <a:cs typeface="Arial" charset="0"/>
              </a:rPr>
              <a:t>inputs</a:t>
            </a:r>
            <a:endParaRPr lang="en-US" sz="2000" dirty="0">
              <a:latin typeface="Times New Roman" pitchFamily="18" charset="0"/>
              <a:cs typeface="Arial" charset="0"/>
            </a:endParaRPr>
          </a:p>
        </p:txBody>
      </p:sp>
      <p:sp>
        <p:nvSpPr>
          <p:cNvPr id="8" name="TextBox 7"/>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Finite State Machines (FSMs)</a:t>
            </a:r>
            <a:endParaRPr lang="en-US" sz="4400" dirty="0">
              <a:solidFill>
                <a:schemeClr val="bg1"/>
              </a:solidFill>
              <a:latin typeface="+mj-lt"/>
            </a:endParaRPr>
          </a:p>
        </p:txBody>
      </p:sp>
    </p:spTree>
    <p:extLst>
      <p:ext uri="{BB962C8B-B14F-4D97-AF65-F5344CB8AC3E}">
        <p14:creationId xmlns:p14="http://schemas.microsoft.com/office/powerpoint/2010/main" val="187923041"/>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95335" name="Object 7"/>
          <p:cNvGraphicFramePr>
            <a:graphicFrameLocks noGrp="1" noChangeAspect="1"/>
          </p:cNvGraphicFramePr>
          <p:nvPr>
            <p:ph idx="4294967295"/>
            <p:custDataLst>
              <p:tags r:id="rId2"/>
            </p:custDataLst>
            <p:extLst>
              <p:ext uri="{D42A27DB-BD31-4B8C-83A1-F6EECF244321}">
                <p14:modId xmlns:p14="http://schemas.microsoft.com/office/powerpoint/2010/main" val="2753320852"/>
              </p:ext>
            </p:extLst>
          </p:nvPr>
        </p:nvGraphicFramePr>
        <p:xfrm>
          <a:off x="3276600" y="2428875"/>
          <a:ext cx="4567238" cy="3895725"/>
        </p:xfrm>
        <a:graphic>
          <a:graphicData uri="http://schemas.openxmlformats.org/presentationml/2006/ole">
            <mc:AlternateContent xmlns:mc="http://schemas.openxmlformats.org/markup-compatibility/2006">
              <mc:Choice xmlns:v="urn:schemas-microsoft-com:vml" Requires="v">
                <p:oleObj spid="_x0000_s151571" name="VISIO" r:id="rId7" imgW="2278080" imgH="1943280" progId="Visio.Drawing.6">
                  <p:embed/>
                </p:oleObj>
              </mc:Choice>
              <mc:Fallback>
                <p:oleObj name="VISIO" r:id="rId7" imgW="2278080" imgH="1943280" progId="Visio.Drawing.6">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76600" y="2428875"/>
                        <a:ext cx="4567238" cy="3895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95330" name="Rectangle 2"/>
          <p:cNvSpPr>
            <a:spLocks noChangeArrowheads="1"/>
          </p:cNvSpPr>
          <p:nvPr>
            <p:custDataLst>
              <p:tags r:id="rId3"/>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995332" name="Rectangle 4"/>
          <p:cNvSpPr>
            <a:spLocks noChangeArrowheads="1"/>
          </p:cNvSpPr>
          <p:nvPr>
            <p:custDataLst>
              <p:tags r:id="rId4"/>
            </p:custDataLst>
          </p:nvPr>
        </p:nvSpPr>
        <p:spPr bwMode="auto">
          <a:xfrm>
            <a:off x="914400" y="12192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3200" dirty="0">
                <a:latin typeface="Times New Roman" pitchFamily="18" charset="0"/>
                <a:cs typeface="Arial" charset="0"/>
              </a:rPr>
              <a:t>Traffic light controller</a:t>
            </a:r>
          </a:p>
          <a:p>
            <a:pPr marL="742950" lvl="1" indent="-285750">
              <a:spcBef>
                <a:spcPct val="20000"/>
              </a:spcBef>
              <a:buFontTx/>
              <a:buChar char="–"/>
            </a:pPr>
            <a:r>
              <a:rPr lang="en-US" sz="2600" dirty="0">
                <a:latin typeface="Times New Roman" pitchFamily="18" charset="0"/>
                <a:cs typeface="Arial" charset="0"/>
              </a:rPr>
              <a:t>Traffic sensors: </a:t>
            </a:r>
            <a:r>
              <a:rPr lang="en-US" sz="2600" i="1" dirty="0">
                <a:latin typeface="Times New Roman" pitchFamily="18" charset="0"/>
                <a:cs typeface="Arial" charset="0"/>
              </a:rPr>
              <a:t>T</a:t>
            </a:r>
            <a:r>
              <a:rPr lang="en-US" sz="2600" i="1" baseline="-25000" dirty="0">
                <a:latin typeface="Times New Roman" pitchFamily="18" charset="0"/>
                <a:cs typeface="Arial" charset="0"/>
              </a:rPr>
              <a:t>A</a:t>
            </a:r>
            <a:r>
              <a:rPr lang="en-US" sz="2600" dirty="0">
                <a:latin typeface="Times New Roman" pitchFamily="18" charset="0"/>
                <a:cs typeface="Arial" charset="0"/>
              </a:rPr>
              <a:t>, </a:t>
            </a:r>
            <a:r>
              <a:rPr lang="en-US" sz="2600" i="1" dirty="0">
                <a:latin typeface="Times New Roman" pitchFamily="18" charset="0"/>
                <a:cs typeface="Arial" charset="0"/>
              </a:rPr>
              <a:t>T</a:t>
            </a:r>
            <a:r>
              <a:rPr lang="en-US" sz="2600" i="1" baseline="-25000" dirty="0">
                <a:latin typeface="Times New Roman" pitchFamily="18" charset="0"/>
                <a:cs typeface="Arial" charset="0"/>
              </a:rPr>
              <a:t>B</a:t>
            </a:r>
            <a:r>
              <a:rPr lang="en-US" sz="2600" dirty="0">
                <a:latin typeface="Times New Roman" pitchFamily="18" charset="0"/>
                <a:cs typeface="Arial" charset="0"/>
              </a:rPr>
              <a:t> (TRUE when there’s traffic)</a:t>
            </a:r>
          </a:p>
          <a:p>
            <a:pPr marL="742950" lvl="1" indent="-285750">
              <a:spcBef>
                <a:spcPct val="20000"/>
              </a:spcBef>
              <a:buFontTx/>
              <a:buChar char="–"/>
            </a:pPr>
            <a:r>
              <a:rPr lang="en-US" sz="2600" dirty="0">
                <a:latin typeface="Times New Roman" pitchFamily="18" charset="0"/>
                <a:cs typeface="Arial" charset="0"/>
              </a:rPr>
              <a:t>Lights: </a:t>
            </a:r>
            <a:r>
              <a:rPr lang="en-US" sz="2600" i="1" dirty="0">
                <a:latin typeface="Times New Roman" pitchFamily="18" charset="0"/>
                <a:cs typeface="Arial" charset="0"/>
              </a:rPr>
              <a:t>L</a:t>
            </a:r>
            <a:r>
              <a:rPr lang="en-US" sz="2600" i="1" baseline="-25000" dirty="0">
                <a:latin typeface="Times New Roman" pitchFamily="18" charset="0"/>
                <a:cs typeface="Arial" charset="0"/>
              </a:rPr>
              <a:t>A</a:t>
            </a:r>
            <a:r>
              <a:rPr lang="en-US" sz="2600" dirty="0">
                <a:latin typeface="Times New Roman" pitchFamily="18" charset="0"/>
                <a:cs typeface="Arial" charset="0"/>
              </a:rPr>
              <a:t>, </a:t>
            </a:r>
            <a:r>
              <a:rPr lang="en-US" sz="2600" i="1" dirty="0">
                <a:latin typeface="Times New Roman" pitchFamily="18" charset="0"/>
                <a:cs typeface="Arial" charset="0"/>
              </a:rPr>
              <a:t>L</a:t>
            </a:r>
            <a:r>
              <a:rPr lang="en-US" sz="2600" i="1" baseline="-25000" dirty="0">
                <a:latin typeface="Times New Roman" pitchFamily="18" charset="0"/>
                <a:cs typeface="Arial" charset="0"/>
              </a:rPr>
              <a:t>B</a:t>
            </a:r>
          </a:p>
        </p:txBody>
      </p:sp>
      <p:sp>
        <p:nvSpPr>
          <p:cNvPr id="8" name="TextBox 7"/>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FSM Example</a:t>
            </a:r>
            <a:endParaRPr lang="en-US" sz="4400" dirty="0">
              <a:solidFill>
                <a:schemeClr val="bg1"/>
              </a:solidFill>
              <a:latin typeface="+mj-lt"/>
            </a:endParaRPr>
          </a:p>
        </p:txBody>
      </p:sp>
    </p:spTree>
    <p:extLst>
      <p:ext uri="{BB962C8B-B14F-4D97-AF65-F5344CB8AC3E}">
        <p14:creationId xmlns:p14="http://schemas.microsoft.com/office/powerpoint/2010/main" val="2373055587"/>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96358" name="Object 6"/>
          <p:cNvGraphicFramePr>
            <a:graphicFrameLocks noGrp="1" noChangeAspect="1"/>
          </p:cNvGraphicFramePr>
          <p:nvPr>
            <p:ph idx="4294967295"/>
            <p:custDataLst>
              <p:tags r:id="rId2"/>
            </p:custDataLst>
            <p:extLst>
              <p:ext uri="{D42A27DB-BD31-4B8C-83A1-F6EECF244321}">
                <p14:modId xmlns:p14="http://schemas.microsoft.com/office/powerpoint/2010/main" val="2964182797"/>
              </p:ext>
            </p:extLst>
          </p:nvPr>
        </p:nvGraphicFramePr>
        <p:xfrm>
          <a:off x="3581400" y="2057400"/>
          <a:ext cx="4679950" cy="3857625"/>
        </p:xfrm>
        <a:graphic>
          <a:graphicData uri="http://schemas.openxmlformats.org/presentationml/2006/ole">
            <mc:AlternateContent xmlns:mc="http://schemas.openxmlformats.org/markup-compatibility/2006">
              <mc:Choice xmlns:v="urn:schemas-microsoft-com:vml" Requires="v">
                <p:oleObj spid="_x0000_s152595" name="VISIO" r:id="rId7" imgW="1628640" imgH="1343160" progId="Visio.Drawing.6">
                  <p:embed/>
                </p:oleObj>
              </mc:Choice>
              <mc:Fallback>
                <p:oleObj name="VISIO" r:id="rId7" imgW="1628640" imgH="1343160" progId="Visio.Drawing.6">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81400" y="2057400"/>
                        <a:ext cx="4679950" cy="3857625"/>
                      </a:xfrm>
                      <a:prstGeom prst="rect">
                        <a:avLst/>
                      </a:prstGeom>
                    </p:spPr>
                  </p:pic>
                </p:oleObj>
              </mc:Fallback>
            </mc:AlternateContent>
          </a:graphicData>
        </a:graphic>
      </p:graphicFrame>
      <p:sp>
        <p:nvSpPr>
          <p:cNvPr id="996354" name="Rectangle 2"/>
          <p:cNvSpPr>
            <a:spLocks noChangeArrowheads="1"/>
          </p:cNvSpPr>
          <p:nvPr>
            <p:custDataLst>
              <p:tags r:id="rId3"/>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996356" name="Rectangle 4"/>
          <p:cNvSpPr>
            <a:spLocks noChangeArrowheads="1"/>
          </p:cNvSpPr>
          <p:nvPr>
            <p:custDataLst>
              <p:tags r:id="rId4"/>
            </p:custDataLst>
          </p:nvPr>
        </p:nvSpPr>
        <p:spPr bwMode="auto">
          <a:xfrm>
            <a:off x="914400" y="12192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3200" dirty="0">
                <a:latin typeface="Times New Roman" pitchFamily="18" charset="0"/>
                <a:cs typeface="Arial" charset="0"/>
              </a:rPr>
              <a:t>Inputs: </a:t>
            </a:r>
            <a:r>
              <a:rPr lang="en-US" sz="3200" i="1" dirty="0">
                <a:latin typeface="Times New Roman" pitchFamily="18" charset="0"/>
                <a:cs typeface="Arial" charset="0"/>
              </a:rPr>
              <a:t>CLK</a:t>
            </a:r>
            <a:r>
              <a:rPr lang="en-US" sz="3200" dirty="0">
                <a:latin typeface="Times New Roman" pitchFamily="18" charset="0"/>
                <a:cs typeface="Arial" charset="0"/>
              </a:rPr>
              <a:t>, </a:t>
            </a:r>
            <a:r>
              <a:rPr lang="en-US" sz="3200" i="1" dirty="0">
                <a:latin typeface="Times New Roman" pitchFamily="18" charset="0"/>
                <a:cs typeface="Arial" charset="0"/>
              </a:rPr>
              <a:t>Reset</a:t>
            </a:r>
            <a:r>
              <a:rPr lang="en-US" sz="3200" dirty="0">
                <a:latin typeface="Times New Roman" pitchFamily="18" charset="0"/>
                <a:cs typeface="Arial" charset="0"/>
              </a:rPr>
              <a:t>, </a:t>
            </a:r>
            <a:r>
              <a:rPr lang="en-US" sz="3200" i="1" dirty="0">
                <a:latin typeface="Times New Roman" pitchFamily="18" charset="0"/>
                <a:cs typeface="Arial" charset="0"/>
              </a:rPr>
              <a:t>T</a:t>
            </a:r>
            <a:r>
              <a:rPr lang="en-US" sz="3200" i="1" baseline="-25000" dirty="0">
                <a:latin typeface="Times New Roman" pitchFamily="18" charset="0"/>
                <a:cs typeface="Arial" charset="0"/>
              </a:rPr>
              <a:t>A</a:t>
            </a:r>
            <a:r>
              <a:rPr lang="en-US" sz="3200" dirty="0">
                <a:latin typeface="Times New Roman" pitchFamily="18" charset="0"/>
                <a:cs typeface="Arial" charset="0"/>
              </a:rPr>
              <a:t>, </a:t>
            </a:r>
            <a:r>
              <a:rPr lang="en-US" sz="3200" i="1" dirty="0">
                <a:latin typeface="Times New Roman" pitchFamily="18" charset="0"/>
                <a:cs typeface="Arial" charset="0"/>
              </a:rPr>
              <a:t>T</a:t>
            </a:r>
            <a:r>
              <a:rPr lang="en-US" sz="3200" i="1" baseline="-25000" dirty="0">
                <a:latin typeface="Times New Roman" pitchFamily="18" charset="0"/>
                <a:cs typeface="Arial" charset="0"/>
              </a:rPr>
              <a:t>B</a:t>
            </a:r>
          </a:p>
          <a:p>
            <a:pPr marL="342900" indent="-342900">
              <a:spcBef>
                <a:spcPct val="20000"/>
              </a:spcBef>
              <a:buFontTx/>
              <a:buChar char="•"/>
            </a:pPr>
            <a:r>
              <a:rPr lang="en-US" sz="3200" dirty="0">
                <a:latin typeface="Times New Roman" pitchFamily="18" charset="0"/>
                <a:cs typeface="Arial" charset="0"/>
              </a:rPr>
              <a:t>Outputs: </a:t>
            </a:r>
            <a:r>
              <a:rPr lang="en-US" sz="3200" i="1" dirty="0">
                <a:latin typeface="Times New Roman" pitchFamily="18" charset="0"/>
                <a:cs typeface="Arial" charset="0"/>
              </a:rPr>
              <a:t>L</a:t>
            </a:r>
            <a:r>
              <a:rPr lang="en-US" sz="3200" i="1" baseline="-25000" dirty="0">
                <a:latin typeface="Times New Roman" pitchFamily="18" charset="0"/>
                <a:cs typeface="Arial" charset="0"/>
              </a:rPr>
              <a:t>A</a:t>
            </a:r>
            <a:r>
              <a:rPr lang="en-US" sz="3200" dirty="0">
                <a:latin typeface="Times New Roman" pitchFamily="18" charset="0"/>
                <a:cs typeface="Arial" charset="0"/>
              </a:rPr>
              <a:t>, </a:t>
            </a:r>
            <a:r>
              <a:rPr lang="en-US" sz="3200" i="1" dirty="0">
                <a:latin typeface="Times New Roman" pitchFamily="18" charset="0"/>
                <a:cs typeface="Arial" charset="0"/>
              </a:rPr>
              <a:t>L</a:t>
            </a:r>
            <a:r>
              <a:rPr lang="en-US" sz="3200" i="1" baseline="-25000" dirty="0">
                <a:latin typeface="Times New Roman" pitchFamily="18" charset="0"/>
                <a:cs typeface="Arial" charset="0"/>
              </a:rPr>
              <a:t>B</a:t>
            </a:r>
          </a:p>
        </p:txBody>
      </p:sp>
      <p:sp>
        <p:nvSpPr>
          <p:cNvPr id="8" name="TextBox 7"/>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FSM Black Box</a:t>
            </a:r>
            <a:endParaRPr lang="en-US" sz="4400" dirty="0">
              <a:solidFill>
                <a:schemeClr val="bg1"/>
              </a:solidFill>
              <a:latin typeface="+mj-lt"/>
            </a:endParaRPr>
          </a:p>
        </p:txBody>
      </p:sp>
    </p:spTree>
    <p:extLst>
      <p:ext uri="{BB962C8B-B14F-4D97-AF65-F5344CB8AC3E}">
        <p14:creationId xmlns:p14="http://schemas.microsoft.com/office/powerpoint/2010/main" val="444617737"/>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97385" name="Object 9"/>
          <p:cNvGraphicFramePr>
            <a:graphicFrameLocks noGrp="1" noChangeAspect="1"/>
          </p:cNvGraphicFramePr>
          <p:nvPr>
            <p:ph idx="4294967295"/>
            <p:custDataLst>
              <p:tags r:id="rId2"/>
            </p:custDataLst>
            <p:extLst>
              <p:ext uri="{D42A27DB-BD31-4B8C-83A1-F6EECF244321}">
                <p14:modId xmlns:p14="http://schemas.microsoft.com/office/powerpoint/2010/main" val="1129997399"/>
              </p:ext>
            </p:extLst>
          </p:nvPr>
        </p:nvGraphicFramePr>
        <p:xfrm>
          <a:off x="4648200" y="1981200"/>
          <a:ext cx="4314825" cy="4298950"/>
        </p:xfrm>
        <a:graphic>
          <a:graphicData uri="http://schemas.openxmlformats.org/presentationml/2006/ole">
            <mc:AlternateContent xmlns:mc="http://schemas.openxmlformats.org/markup-compatibility/2006">
              <mc:Choice xmlns:v="urn:schemas-microsoft-com:vml" Requires="v">
                <p:oleObj spid="_x0000_s153619" name="VISIO" r:id="rId7" imgW="2000160" imgH="1992960" progId="Visio.Drawing.6">
                  <p:embed/>
                </p:oleObj>
              </mc:Choice>
              <mc:Fallback>
                <p:oleObj name="VISIO" r:id="rId7" imgW="2000160" imgH="1992960" progId="Visio.Drawing.6">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648200" y="1981200"/>
                        <a:ext cx="4314825" cy="4298950"/>
                      </a:xfrm>
                      <a:prstGeom prst="rect">
                        <a:avLst/>
                      </a:prstGeom>
                    </p:spPr>
                  </p:pic>
                </p:oleObj>
              </mc:Fallback>
            </mc:AlternateContent>
          </a:graphicData>
        </a:graphic>
      </p:graphicFrame>
      <p:sp>
        <p:nvSpPr>
          <p:cNvPr id="997378" name="Rectangle 2"/>
          <p:cNvSpPr>
            <a:spLocks noChangeArrowheads="1"/>
          </p:cNvSpPr>
          <p:nvPr>
            <p:custDataLst>
              <p:tags r:id="rId3"/>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997380" name="Rectangle 4"/>
          <p:cNvSpPr>
            <a:spLocks noChangeArrowheads="1"/>
          </p:cNvSpPr>
          <p:nvPr>
            <p:custDataLst>
              <p:tags r:id="rId4"/>
            </p:custDataLst>
          </p:nvPr>
        </p:nvSpPr>
        <p:spPr bwMode="auto">
          <a:xfrm>
            <a:off x="914400" y="12192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3200" b="1" dirty="0">
                <a:latin typeface="Times New Roman" pitchFamily="18" charset="0"/>
                <a:cs typeface="Arial" charset="0"/>
              </a:rPr>
              <a:t>Moore FSM: </a:t>
            </a:r>
            <a:r>
              <a:rPr lang="en-US" sz="3200" dirty="0">
                <a:latin typeface="Times New Roman" pitchFamily="18" charset="0"/>
                <a:cs typeface="Arial" charset="0"/>
              </a:rPr>
              <a:t>outputs labeled in each state</a:t>
            </a:r>
          </a:p>
          <a:p>
            <a:pPr marL="342900" indent="-342900">
              <a:spcBef>
                <a:spcPct val="20000"/>
              </a:spcBef>
              <a:buFontTx/>
              <a:buChar char="•"/>
            </a:pPr>
            <a:r>
              <a:rPr lang="en-US" sz="3200" b="1" dirty="0">
                <a:latin typeface="Times New Roman" pitchFamily="18" charset="0"/>
                <a:cs typeface="Arial" charset="0"/>
              </a:rPr>
              <a:t>States: </a:t>
            </a:r>
            <a:r>
              <a:rPr lang="en-US" sz="3200" dirty="0">
                <a:latin typeface="Times New Roman" pitchFamily="18" charset="0"/>
                <a:cs typeface="Arial" charset="0"/>
              </a:rPr>
              <a:t>Circles</a:t>
            </a:r>
          </a:p>
          <a:p>
            <a:pPr marL="342900" indent="-342900">
              <a:spcBef>
                <a:spcPct val="20000"/>
              </a:spcBef>
              <a:buFontTx/>
              <a:buChar char="•"/>
            </a:pPr>
            <a:r>
              <a:rPr lang="en-US" sz="3200" b="1" dirty="0">
                <a:latin typeface="Times New Roman" pitchFamily="18" charset="0"/>
                <a:cs typeface="Arial" charset="0"/>
              </a:rPr>
              <a:t>Transitions: </a:t>
            </a:r>
            <a:r>
              <a:rPr lang="en-US" sz="3200" dirty="0">
                <a:latin typeface="Times New Roman" pitchFamily="18" charset="0"/>
                <a:cs typeface="Arial" charset="0"/>
              </a:rPr>
              <a:t>Arcs</a:t>
            </a:r>
            <a:endParaRPr lang="en-US" sz="3200" i="1" baseline="-25000" dirty="0">
              <a:latin typeface="Times New Roman" pitchFamily="18" charset="0"/>
              <a:cs typeface="Arial" charset="0"/>
            </a:endParaRPr>
          </a:p>
        </p:txBody>
      </p:sp>
      <p:sp>
        <p:nvSpPr>
          <p:cNvPr id="8" name="TextBox 7"/>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FSM State Transition Diagram</a:t>
            </a:r>
            <a:endParaRPr lang="en-US" sz="4400" dirty="0">
              <a:solidFill>
                <a:schemeClr val="bg1"/>
              </a:solidFill>
              <a:latin typeface="+mj-lt"/>
            </a:endParaRPr>
          </a:p>
        </p:txBody>
      </p:sp>
    </p:spTree>
    <p:extLst>
      <p:ext uri="{BB962C8B-B14F-4D97-AF65-F5344CB8AC3E}">
        <p14:creationId xmlns:p14="http://schemas.microsoft.com/office/powerpoint/2010/main" val="2892423744"/>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7378" name="Rectangle 2"/>
          <p:cNvSpPr>
            <a:spLocks noChangeArrowheads="1"/>
          </p:cNvSpPr>
          <p:nvPr>
            <p:custDataLst>
              <p:tags r:id="rId2"/>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997380" name="Rectangle 4"/>
          <p:cNvSpPr>
            <a:spLocks noChangeArrowheads="1"/>
          </p:cNvSpPr>
          <p:nvPr>
            <p:custDataLst>
              <p:tags r:id="rId3"/>
            </p:custDataLst>
          </p:nvPr>
        </p:nvSpPr>
        <p:spPr bwMode="auto">
          <a:xfrm>
            <a:off x="914400" y="12192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3200" b="1" dirty="0">
                <a:latin typeface="Times New Roman" pitchFamily="18" charset="0"/>
                <a:cs typeface="Arial" charset="0"/>
              </a:rPr>
              <a:t>Moore FSM: </a:t>
            </a:r>
            <a:r>
              <a:rPr lang="en-US" sz="3200" dirty="0">
                <a:latin typeface="Times New Roman" pitchFamily="18" charset="0"/>
                <a:cs typeface="Arial" charset="0"/>
              </a:rPr>
              <a:t>outputs labeled in each state</a:t>
            </a:r>
          </a:p>
          <a:p>
            <a:pPr marL="342900" indent="-342900">
              <a:spcBef>
                <a:spcPct val="20000"/>
              </a:spcBef>
              <a:buFontTx/>
              <a:buChar char="•"/>
            </a:pPr>
            <a:r>
              <a:rPr lang="en-US" sz="3200" b="1" dirty="0">
                <a:latin typeface="Times New Roman" pitchFamily="18" charset="0"/>
                <a:cs typeface="Arial" charset="0"/>
              </a:rPr>
              <a:t>States: </a:t>
            </a:r>
            <a:r>
              <a:rPr lang="en-US" sz="3200" dirty="0">
                <a:latin typeface="Times New Roman" pitchFamily="18" charset="0"/>
                <a:cs typeface="Arial" charset="0"/>
              </a:rPr>
              <a:t>Circles</a:t>
            </a:r>
          </a:p>
          <a:p>
            <a:pPr marL="342900" indent="-342900">
              <a:spcBef>
                <a:spcPct val="20000"/>
              </a:spcBef>
              <a:buFontTx/>
              <a:buChar char="•"/>
            </a:pPr>
            <a:r>
              <a:rPr lang="en-US" sz="3200" b="1" dirty="0">
                <a:latin typeface="Times New Roman" pitchFamily="18" charset="0"/>
                <a:cs typeface="Arial" charset="0"/>
              </a:rPr>
              <a:t>Transitions: </a:t>
            </a:r>
            <a:r>
              <a:rPr lang="en-US" sz="3200" dirty="0">
                <a:latin typeface="Times New Roman" pitchFamily="18" charset="0"/>
                <a:cs typeface="Arial" charset="0"/>
              </a:rPr>
              <a:t>Arcs</a:t>
            </a:r>
            <a:endParaRPr lang="en-US" sz="3200" i="1" baseline="-25000" dirty="0">
              <a:latin typeface="Times New Roman" pitchFamily="18" charset="0"/>
              <a:cs typeface="Arial" charset="0"/>
            </a:endParaRPr>
          </a:p>
        </p:txBody>
      </p:sp>
      <p:sp>
        <p:nvSpPr>
          <p:cNvPr id="8" name="TextBox 7"/>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FSM State Transition Diagram</a:t>
            </a:r>
            <a:endParaRPr lang="en-US" sz="4400" dirty="0">
              <a:solidFill>
                <a:schemeClr val="bg1"/>
              </a:solidFill>
              <a:latin typeface="+mj-lt"/>
            </a:endParaRPr>
          </a:p>
        </p:txBody>
      </p:sp>
      <p:graphicFrame>
        <p:nvGraphicFramePr>
          <p:cNvPr id="2" name="Object 1"/>
          <p:cNvGraphicFramePr>
            <a:graphicFrameLocks noChangeAspect="1"/>
          </p:cNvGraphicFramePr>
          <p:nvPr>
            <p:custDataLst>
              <p:tags r:id="rId4"/>
            </p:custDataLst>
            <p:extLst>
              <p:ext uri="{D42A27DB-BD31-4B8C-83A1-F6EECF244321}">
                <p14:modId xmlns:p14="http://schemas.microsoft.com/office/powerpoint/2010/main" val="1796942865"/>
              </p:ext>
            </p:extLst>
          </p:nvPr>
        </p:nvGraphicFramePr>
        <p:xfrm>
          <a:off x="4648200" y="1905000"/>
          <a:ext cx="4314825" cy="4298950"/>
        </p:xfrm>
        <a:graphic>
          <a:graphicData uri="http://schemas.openxmlformats.org/presentationml/2006/ole">
            <mc:AlternateContent xmlns:mc="http://schemas.openxmlformats.org/markup-compatibility/2006">
              <mc:Choice xmlns:v="urn:schemas-microsoft-com:vml" Requires="v">
                <p:oleObj spid="_x0000_s204817" name="VISIO" r:id="rId7" imgW="2001299" imgH="1993667" progId="Visio.Drawing.6">
                  <p:embed/>
                </p:oleObj>
              </mc:Choice>
              <mc:Fallback>
                <p:oleObj name="VISIO" r:id="rId7" imgW="2001299" imgH="1993667" progId="Visio.Drawing.6">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648200" y="1905000"/>
                        <a:ext cx="4314825" cy="429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49464373"/>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63268" name="Group 4"/>
          <p:cNvGraphicFramePr>
            <a:graphicFrameLocks noGrp="1"/>
          </p:cNvGraphicFramePr>
          <p:nvPr>
            <p:ph idx="4294967295"/>
            <p:custDataLst>
              <p:tags r:id="rId1"/>
            </p:custDataLst>
            <p:extLst>
              <p:ext uri="{D42A27DB-BD31-4B8C-83A1-F6EECF244321}">
                <p14:modId xmlns:p14="http://schemas.microsoft.com/office/powerpoint/2010/main" val="4136759396"/>
              </p:ext>
            </p:extLst>
          </p:nvPr>
        </p:nvGraphicFramePr>
        <p:xfrm>
          <a:off x="2038350" y="1447800"/>
          <a:ext cx="5429250" cy="4023360"/>
        </p:xfrm>
        <a:graphic>
          <a:graphicData uri="http://schemas.openxmlformats.org/drawingml/2006/table">
            <a:tbl>
              <a:tblPr/>
              <a:tblGrid>
                <a:gridCol w="1357313"/>
                <a:gridCol w="1357312"/>
                <a:gridCol w="1357313"/>
                <a:gridCol w="1357312"/>
              </a:tblGrid>
              <a:tr h="762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bg1"/>
                          </a:solidFill>
                          <a:effectLst/>
                          <a:latin typeface="Times New Roman" pitchFamily="18" charset="0"/>
                          <a:cs typeface="Arial" charset="0"/>
                        </a:rPr>
                        <a:t>Current State</a:t>
                      </a: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solidFill>
                      <a:schemeClr val="accent1">
                        <a:lumMod val="60000"/>
                        <a:lumOff val="40000"/>
                      </a:schemeClr>
                    </a:solidFill>
                  </a:tcPr>
                </a:tc>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bg1"/>
                          </a:solidFill>
                          <a:effectLst/>
                          <a:latin typeface="Times New Roman" pitchFamily="18" charset="0"/>
                          <a:cs typeface="Arial" charset="0"/>
                        </a:rPr>
                        <a:t>Inputs</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solidFill>
                      <a:schemeClr val="accent1">
                        <a:lumMod val="60000"/>
                        <a:lumOff val="40000"/>
                      </a:schemeClr>
                    </a:solidFill>
                  </a:tcPr>
                </a:tc>
                <a:tc hMerge="1">
                  <a:txBody>
                    <a:bodyPr/>
                    <a:lstStyle/>
                    <a:p>
                      <a:endParaRPr lang="en-U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bg1"/>
                          </a:solidFill>
                          <a:effectLst/>
                          <a:latin typeface="Times New Roman" pitchFamily="18" charset="0"/>
                          <a:cs typeface="Arial" charset="0"/>
                        </a:rPr>
                        <a:t>Next State</a:t>
                      </a:r>
                    </a:p>
                  </a:txBody>
                  <a:tcPr anchor="b" horzOverflow="overflow">
                    <a:lnL w="381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solidFill>
                      <a:schemeClr val="accent1">
                        <a:lumMod val="60000"/>
                        <a:lumOff val="40000"/>
                      </a:schemeClr>
                    </a:solidFill>
                  </a:tcPr>
                </a:tc>
              </a:tr>
              <a:tr h="457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1" u="none" strike="noStrike" cap="none" normalizeH="0" baseline="0" smtClean="0">
                          <a:ln>
                            <a:noFill/>
                          </a:ln>
                          <a:solidFill>
                            <a:schemeClr val="tx1"/>
                          </a:solidFill>
                          <a:effectLst/>
                          <a:latin typeface="Times New Roman" pitchFamily="18" charset="0"/>
                          <a:cs typeface="Arial" charset="0"/>
                        </a:rPr>
                        <a:t>S</a:t>
                      </a: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1" u="none" strike="noStrike" cap="none" normalizeH="0" baseline="0" smtClean="0">
                          <a:ln>
                            <a:noFill/>
                          </a:ln>
                          <a:solidFill>
                            <a:schemeClr val="tx1"/>
                          </a:solidFill>
                          <a:effectLst/>
                          <a:latin typeface="Times New Roman" pitchFamily="18" charset="0"/>
                          <a:cs typeface="Arial" charset="0"/>
                        </a:rPr>
                        <a:t>T</a:t>
                      </a:r>
                      <a:r>
                        <a:rPr kumimoji="0" lang="en-US" sz="2400" b="0" i="1" u="none" strike="noStrike" cap="none" normalizeH="0" baseline="-25000" smtClean="0">
                          <a:ln>
                            <a:noFill/>
                          </a:ln>
                          <a:solidFill>
                            <a:schemeClr val="tx1"/>
                          </a:solidFill>
                          <a:effectLst/>
                          <a:latin typeface="Times New Roman" pitchFamily="18" charset="0"/>
                          <a:cs typeface="Arial" charset="0"/>
                        </a:rPr>
                        <a:t>A</a:t>
                      </a:r>
                    </a:p>
                  </a:txBody>
                  <a:tcPr anchor="b" horzOverflow="overflow">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1" u="none" strike="noStrike" cap="none" normalizeH="0" baseline="0" smtClean="0">
                          <a:ln>
                            <a:noFill/>
                          </a:ln>
                          <a:solidFill>
                            <a:schemeClr val="tx1"/>
                          </a:solidFill>
                          <a:effectLst/>
                          <a:latin typeface="Times New Roman" pitchFamily="18" charset="0"/>
                          <a:cs typeface="Arial" charset="0"/>
                        </a:rPr>
                        <a:t>T</a:t>
                      </a:r>
                      <a:r>
                        <a:rPr kumimoji="0" lang="en-US" sz="2400" b="0" i="1" u="none" strike="noStrike" cap="none" normalizeH="0" baseline="-25000" smtClean="0">
                          <a:ln>
                            <a:noFill/>
                          </a:ln>
                          <a:solidFill>
                            <a:schemeClr val="tx1"/>
                          </a:solidFill>
                          <a:effectLst/>
                          <a:latin typeface="Times New Roman" pitchFamily="18" charset="0"/>
                          <a:cs typeface="Arial" charset="0"/>
                        </a:rPr>
                        <a:t>B</a:t>
                      </a:r>
                    </a:p>
                  </a:txBody>
                  <a:tcPr anchor="b" horzOverflow="overflow">
                    <a:lnL>
                      <a:noFill/>
                    </a:lnL>
                    <a:lnR w="381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1" u="none" strike="noStrike" cap="none" normalizeH="0" baseline="0" dirty="0" smtClean="0">
                          <a:ln>
                            <a:noFill/>
                          </a:ln>
                          <a:solidFill>
                            <a:schemeClr val="tx1"/>
                          </a:solidFill>
                          <a:effectLst/>
                          <a:latin typeface="Times New Roman" pitchFamily="18" charset="0"/>
                          <a:cs typeface="Arial" charset="0"/>
                        </a:rPr>
                        <a:t>S</a:t>
                      </a:r>
                      <a:r>
                        <a:rPr kumimoji="0" lang="en-US" sz="2400" b="0" i="1" u="none" strike="noStrike" cap="none" normalizeH="0" baseline="0" dirty="0" smtClean="0">
                          <a:ln>
                            <a:noFill/>
                          </a:ln>
                          <a:solidFill>
                            <a:schemeClr val="tx1"/>
                          </a:solidFill>
                          <a:effectLst/>
                          <a:latin typeface="Times New Roman" pitchFamily="18" charset="0"/>
                          <a:cs typeface="Times New Roman" pitchFamily="18" charset="0"/>
                        </a:rPr>
                        <a:t>'</a:t>
                      </a:r>
                    </a:p>
                  </a:txBody>
                  <a:tcPr anchor="b" horzOverflow="overflow">
                    <a:lnL w="381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r>
              <a:tr h="381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S0</a:t>
                      </a: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X</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cs typeface="Arial" charset="0"/>
                      </a:endParaRPr>
                    </a:p>
                  </a:txBody>
                  <a:tcPr anchor="b" horzOverflow="overflow">
                    <a:lnL w="381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00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S0</a:t>
                      </a: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1</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X</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cs typeface="Arial" charset="0"/>
                      </a:endParaRPr>
                    </a:p>
                  </a:txBody>
                  <a:tcPr anchor="b" horzOverflow="overflow">
                    <a:lnL w="381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56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S1</a:t>
                      </a: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X</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X</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cs typeface="Arial" charset="0"/>
                      </a:endParaRPr>
                    </a:p>
                  </a:txBody>
                  <a:tcPr anchor="b" horzOverflow="overflow">
                    <a:lnL w="381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56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S2</a:t>
                      </a: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X</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cs typeface="Arial" charset="0"/>
                      </a:endParaRPr>
                    </a:p>
                  </a:txBody>
                  <a:tcPr anchor="b" horzOverflow="overflow">
                    <a:lnL w="381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56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S2</a:t>
                      </a: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X</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1</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cs typeface="Arial" charset="0"/>
                      </a:endParaRPr>
                    </a:p>
                  </a:txBody>
                  <a:tcPr anchor="b" horzOverflow="overflow">
                    <a:lnL w="381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92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S3</a:t>
                      </a: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X</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X</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cs typeface="Arial" charset="0"/>
                      </a:endParaRPr>
                    </a:p>
                  </a:txBody>
                  <a:tcPr anchor="b" horzOverflow="overflow">
                    <a:lnL w="381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163266" name="Rectangle 2"/>
          <p:cNvSpPr>
            <a:spLocks noChangeArrowheads="1"/>
          </p:cNvSpPr>
          <p:nvPr>
            <p:custDataLst>
              <p:tags r:id="rId2"/>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7" name="TextBox 6"/>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FSM State Transition Table</a:t>
            </a:r>
            <a:endParaRPr lang="en-US" sz="4400" dirty="0">
              <a:solidFill>
                <a:schemeClr val="bg1"/>
              </a:solidFill>
              <a:latin typeface="+mj-lt"/>
            </a:endParaRPr>
          </a:p>
        </p:txBody>
      </p:sp>
    </p:spTree>
    <p:extLst>
      <p:ext uri="{BB962C8B-B14F-4D97-AF65-F5344CB8AC3E}">
        <p14:creationId xmlns:p14="http://schemas.microsoft.com/office/powerpoint/2010/main" val="2083437741"/>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63268" name="Group 4"/>
          <p:cNvGraphicFramePr>
            <a:graphicFrameLocks noGrp="1"/>
          </p:cNvGraphicFramePr>
          <p:nvPr>
            <p:ph idx="4294967295"/>
            <p:custDataLst>
              <p:tags r:id="rId1"/>
            </p:custDataLst>
            <p:extLst>
              <p:ext uri="{D42A27DB-BD31-4B8C-83A1-F6EECF244321}">
                <p14:modId xmlns:p14="http://schemas.microsoft.com/office/powerpoint/2010/main" val="1705124145"/>
              </p:ext>
            </p:extLst>
          </p:nvPr>
        </p:nvGraphicFramePr>
        <p:xfrm>
          <a:off x="2038350" y="1447800"/>
          <a:ext cx="5429250" cy="4023360"/>
        </p:xfrm>
        <a:graphic>
          <a:graphicData uri="http://schemas.openxmlformats.org/drawingml/2006/table">
            <a:tbl>
              <a:tblPr/>
              <a:tblGrid>
                <a:gridCol w="1357313"/>
                <a:gridCol w="1357312"/>
                <a:gridCol w="1357313"/>
                <a:gridCol w="1357312"/>
              </a:tblGrid>
              <a:tr h="762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bg1"/>
                          </a:solidFill>
                          <a:effectLst/>
                          <a:latin typeface="Times New Roman" pitchFamily="18" charset="0"/>
                          <a:cs typeface="Arial" charset="0"/>
                        </a:rPr>
                        <a:t>Current State</a:t>
                      </a: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solidFill>
                      <a:schemeClr val="accent1">
                        <a:lumMod val="60000"/>
                        <a:lumOff val="40000"/>
                      </a:schemeClr>
                    </a:solidFill>
                  </a:tcPr>
                </a:tc>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bg1"/>
                          </a:solidFill>
                          <a:effectLst/>
                          <a:latin typeface="Times New Roman" pitchFamily="18" charset="0"/>
                          <a:cs typeface="Arial" charset="0"/>
                        </a:rPr>
                        <a:t>Inputs</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solidFill>
                      <a:schemeClr val="accent1">
                        <a:lumMod val="60000"/>
                        <a:lumOff val="40000"/>
                      </a:schemeClr>
                    </a:solidFill>
                  </a:tcPr>
                </a:tc>
                <a:tc hMerge="1">
                  <a:txBody>
                    <a:bodyPr/>
                    <a:lstStyle/>
                    <a:p>
                      <a:endParaRPr lang="en-U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bg1"/>
                          </a:solidFill>
                          <a:effectLst/>
                          <a:latin typeface="Times New Roman" pitchFamily="18" charset="0"/>
                          <a:cs typeface="Arial" charset="0"/>
                        </a:rPr>
                        <a:t>Next State</a:t>
                      </a:r>
                    </a:p>
                  </a:txBody>
                  <a:tcPr anchor="b" horzOverflow="overflow">
                    <a:lnL w="381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solidFill>
                      <a:schemeClr val="accent1">
                        <a:lumMod val="60000"/>
                        <a:lumOff val="40000"/>
                      </a:schemeClr>
                    </a:solidFill>
                  </a:tcPr>
                </a:tc>
              </a:tr>
              <a:tr h="457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1" u="none" strike="noStrike" cap="none" normalizeH="0" baseline="0" smtClean="0">
                          <a:ln>
                            <a:noFill/>
                          </a:ln>
                          <a:solidFill>
                            <a:schemeClr val="tx1"/>
                          </a:solidFill>
                          <a:effectLst/>
                          <a:latin typeface="Times New Roman" pitchFamily="18" charset="0"/>
                          <a:cs typeface="Arial" charset="0"/>
                        </a:rPr>
                        <a:t>S</a:t>
                      </a: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1" u="none" strike="noStrike" cap="none" normalizeH="0" baseline="0" smtClean="0">
                          <a:ln>
                            <a:noFill/>
                          </a:ln>
                          <a:solidFill>
                            <a:schemeClr val="tx1"/>
                          </a:solidFill>
                          <a:effectLst/>
                          <a:latin typeface="Times New Roman" pitchFamily="18" charset="0"/>
                          <a:cs typeface="Arial" charset="0"/>
                        </a:rPr>
                        <a:t>T</a:t>
                      </a:r>
                      <a:r>
                        <a:rPr kumimoji="0" lang="en-US" sz="2400" b="0" i="1" u="none" strike="noStrike" cap="none" normalizeH="0" baseline="-25000" smtClean="0">
                          <a:ln>
                            <a:noFill/>
                          </a:ln>
                          <a:solidFill>
                            <a:schemeClr val="tx1"/>
                          </a:solidFill>
                          <a:effectLst/>
                          <a:latin typeface="Times New Roman" pitchFamily="18" charset="0"/>
                          <a:cs typeface="Arial" charset="0"/>
                        </a:rPr>
                        <a:t>A</a:t>
                      </a:r>
                    </a:p>
                  </a:txBody>
                  <a:tcPr anchor="b" horzOverflow="overflow">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1" u="none" strike="noStrike" cap="none" normalizeH="0" baseline="0" smtClean="0">
                          <a:ln>
                            <a:noFill/>
                          </a:ln>
                          <a:solidFill>
                            <a:schemeClr val="tx1"/>
                          </a:solidFill>
                          <a:effectLst/>
                          <a:latin typeface="Times New Roman" pitchFamily="18" charset="0"/>
                          <a:cs typeface="Arial" charset="0"/>
                        </a:rPr>
                        <a:t>T</a:t>
                      </a:r>
                      <a:r>
                        <a:rPr kumimoji="0" lang="en-US" sz="2400" b="0" i="1" u="none" strike="noStrike" cap="none" normalizeH="0" baseline="-25000" smtClean="0">
                          <a:ln>
                            <a:noFill/>
                          </a:ln>
                          <a:solidFill>
                            <a:schemeClr val="tx1"/>
                          </a:solidFill>
                          <a:effectLst/>
                          <a:latin typeface="Times New Roman" pitchFamily="18" charset="0"/>
                          <a:cs typeface="Arial" charset="0"/>
                        </a:rPr>
                        <a:t>B</a:t>
                      </a:r>
                    </a:p>
                  </a:txBody>
                  <a:tcPr anchor="b" horzOverflow="overflow">
                    <a:lnL>
                      <a:noFill/>
                    </a:lnL>
                    <a:lnR w="381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1" u="none" strike="noStrike" cap="none" normalizeH="0" baseline="0" dirty="0" smtClean="0">
                          <a:ln>
                            <a:noFill/>
                          </a:ln>
                          <a:solidFill>
                            <a:schemeClr val="tx1"/>
                          </a:solidFill>
                          <a:effectLst/>
                          <a:latin typeface="Times New Roman" pitchFamily="18" charset="0"/>
                          <a:cs typeface="Arial" charset="0"/>
                        </a:rPr>
                        <a:t>S</a:t>
                      </a:r>
                      <a:r>
                        <a:rPr kumimoji="0" lang="en-US" sz="2400" b="0" i="1" u="none" strike="noStrike" cap="none" normalizeH="0" baseline="0" dirty="0" smtClean="0">
                          <a:ln>
                            <a:noFill/>
                          </a:ln>
                          <a:solidFill>
                            <a:schemeClr val="tx1"/>
                          </a:solidFill>
                          <a:effectLst/>
                          <a:latin typeface="Times New Roman" pitchFamily="18" charset="0"/>
                          <a:cs typeface="Times New Roman" pitchFamily="18" charset="0"/>
                        </a:rPr>
                        <a:t>'</a:t>
                      </a:r>
                    </a:p>
                  </a:txBody>
                  <a:tcPr anchor="b" horzOverflow="overflow">
                    <a:lnL w="381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r>
              <a:tr h="381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S0</a:t>
                      </a: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X</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S1</a:t>
                      </a:r>
                    </a:p>
                  </a:txBody>
                  <a:tcPr anchor="b" horzOverflow="overflow">
                    <a:lnL w="381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00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S0</a:t>
                      </a: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1</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X</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S0</a:t>
                      </a:r>
                    </a:p>
                  </a:txBody>
                  <a:tcPr anchor="b" horzOverflow="overflow">
                    <a:lnL w="381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56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S1</a:t>
                      </a: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X</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X</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S2</a:t>
                      </a:r>
                    </a:p>
                  </a:txBody>
                  <a:tcPr anchor="b" horzOverflow="overflow">
                    <a:lnL w="381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56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S2</a:t>
                      </a: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X</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S3</a:t>
                      </a:r>
                    </a:p>
                  </a:txBody>
                  <a:tcPr anchor="b" horzOverflow="overflow">
                    <a:lnL w="381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56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S2</a:t>
                      </a: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X</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1</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S2</a:t>
                      </a:r>
                    </a:p>
                  </a:txBody>
                  <a:tcPr anchor="b" horzOverflow="overflow">
                    <a:lnL w="381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92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S3</a:t>
                      </a: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X</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X</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cs typeface="Arial" charset="0"/>
                        </a:rPr>
                        <a:t>S0</a:t>
                      </a:r>
                    </a:p>
                  </a:txBody>
                  <a:tcPr anchor="b" horzOverflow="overflow">
                    <a:lnL w="381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163266" name="Rectangle 2"/>
          <p:cNvSpPr>
            <a:spLocks noChangeArrowheads="1"/>
          </p:cNvSpPr>
          <p:nvPr>
            <p:custDataLst>
              <p:tags r:id="rId2"/>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7" name="TextBox 6"/>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FSM State Transition Table</a:t>
            </a:r>
            <a:endParaRPr lang="en-US" sz="4400" dirty="0">
              <a:solidFill>
                <a:schemeClr val="bg1"/>
              </a:solidFill>
              <a:latin typeface="+mj-lt"/>
            </a:endParaRPr>
          </a:p>
        </p:txBody>
      </p:sp>
    </p:spTree>
    <p:extLst>
      <p:ext uri="{BB962C8B-B14F-4D97-AF65-F5344CB8AC3E}">
        <p14:creationId xmlns:p14="http://schemas.microsoft.com/office/powerpoint/2010/main" val="1335508653"/>
      </p:ext>
    </p:ext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65316" name="Group 4"/>
          <p:cNvGraphicFramePr>
            <a:graphicFrameLocks noGrp="1"/>
          </p:cNvGraphicFramePr>
          <p:nvPr>
            <p:ph sz="half" idx="4294967295"/>
            <p:custDataLst>
              <p:tags r:id="rId1"/>
            </p:custDataLst>
            <p:extLst>
              <p:ext uri="{D42A27DB-BD31-4B8C-83A1-F6EECF244321}">
                <p14:modId xmlns:p14="http://schemas.microsoft.com/office/powerpoint/2010/main" val="2826391555"/>
              </p:ext>
            </p:extLst>
          </p:nvPr>
        </p:nvGraphicFramePr>
        <p:xfrm>
          <a:off x="762000" y="1295400"/>
          <a:ext cx="5257800" cy="3662363"/>
        </p:xfrm>
        <a:graphic>
          <a:graphicData uri="http://schemas.openxmlformats.org/drawingml/2006/table">
            <a:tbl>
              <a:tblPr/>
              <a:tblGrid>
                <a:gridCol w="990600"/>
                <a:gridCol w="914400"/>
                <a:gridCol w="914400"/>
                <a:gridCol w="838200"/>
                <a:gridCol w="762000"/>
                <a:gridCol w="838200"/>
              </a:tblGrid>
              <a:tr h="250825">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bg1"/>
                          </a:solidFill>
                          <a:effectLst/>
                          <a:latin typeface="Times New Roman" pitchFamily="18" charset="0"/>
                          <a:cs typeface="Arial" charset="0"/>
                        </a:rPr>
                        <a:t>Current State</a:t>
                      </a: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solidFill>
                      <a:schemeClr val="accent1">
                        <a:lumMod val="60000"/>
                        <a:lumOff val="40000"/>
                      </a:schemeClr>
                    </a:solidFill>
                  </a:tcPr>
                </a:tc>
                <a:tc hMerge="1">
                  <a:txBody>
                    <a:bodyPr/>
                    <a:lstStyle/>
                    <a:p>
                      <a:endParaRPr lang="en-US"/>
                    </a:p>
                  </a:txBody>
                  <a:tcPr/>
                </a:tc>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bg1"/>
                          </a:solidFill>
                          <a:effectLst/>
                          <a:latin typeface="Times New Roman" pitchFamily="18" charset="0"/>
                          <a:cs typeface="Arial" charset="0"/>
                        </a:rPr>
                        <a:t>Inputs</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solidFill>
                      <a:schemeClr val="accent1">
                        <a:lumMod val="60000"/>
                        <a:lumOff val="40000"/>
                      </a:schemeClr>
                    </a:solidFill>
                  </a:tcPr>
                </a:tc>
                <a:tc hMerge="1">
                  <a:txBody>
                    <a:bodyPr/>
                    <a:lstStyle/>
                    <a:p>
                      <a:endParaRPr lang="en-US"/>
                    </a:p>
                  </a:txBody>
                  <a:tcPr/>
                </a:tc>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bg1"/>
                          </a:solidFill>
                          <a:effectLst/>
                          <a:latin typeface="Times New Roman" pitchFamily="18" charset="0"/>
                          <a:cs typeface="Arial" charset="0"/>
                        </a:rPr>
                        <a:t>Next State</a:t>
                      </a:r>
                    </a:p>
                  </a:txBody>
                  <a:tcPr anchor="b" horzOverflow="overflow">
                    <a:lnL w="381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solidFill>
                      <a:schemeClr val="accent1">
                        <a:lumMod val="60000"/>
                        <a:lumOff val="40000"/>
                      </a:schemeClr>
                    </a:solidFill>
                  </a:tcPr>
                </a:tc>
                <a:tc hMerge="1">
                  <a:txBody>
                    <a:bodyPr/>
                    <a:lstStyle/>
                    <a:p>
                      <a:endParaRPr lang="en-US"/>
                    </a:p>
                  </a:txBody>
                  <a:tcPr/>
                </a:tc>
              </a:tr>
              <a:tr h="3063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1" u="none" strike="noStrike" cap="none" normalizeH="0" baseline="0" smtClean="0">
                          <a:ln>
                            <a:noFill/>
                          </a:ln>
                          <a:solidFill>
                            <a:schemeClr val="tx1"/>
                          </a:solidFill>
                          <a:effectLst/>
                          <a:latin typeface="Times New Roman" pitchFamily="18" charset="0"/>
                          <a:cs typeface="Arial" charset="0"/>
                        </a:rPr>
                        <a:t>S</a:t>
                      </a:r>
                      <a:r>
                        <a:rPr kumimoji="0" lang="en-US" sz="2400" b="0" i="0" u="none" strike="noStrike" cap="none" normalizeH="0" baseline="-25000" smtClean="0">
                          <a:ln>
                            <a:noFill/>
                          </a:ln>
                          <a:solidFill>
                            <a:schemeClr val="tx1"/>
                          </a:solidFill>
                          <a:effectLst/>
                          <a:latin typeface="Times New Roman" pitchFamily="18" charset="0"/>
                          <a:cs typeface="Arial" charset="0"/>
                        </a:rPr>
                        <a:t>1</a:t>
                      </a:r>
                    </a:p>
                  </a:txBody>
                  <a:tcPr anchor="b" horzOverflow="overflow">
                    <a:lnL w="28575"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1" u="none" strike="noStrike" cap="none" normalizeH="0" baseline="0" dirty="0" smtClean="0">
                          <a:ln>
                            <a:noFill/>
                          </a:ln>
                          <a:solidFill>
                            <a:schemeClr val="tx1"/>
                          </a:solidFill>
                          <a:effectLst/>
                          <a:latin typeface="Times New Roman" pitchFamily="18" charset="0"/>
                          <a:cs typeface="Arial" charset="0"/>
                        </a:rPr>
                        <a:t>S</a:t>
                      </a:r>
                      <a:r>
                        <a:rPr kumimoji="0" lang="en-US" sz="2400" b="0" i="0" u="none" strike="noStrike" cap="none" normalizeH="0" baseline="-25000" dirty="0" smtClean="0">
                          <a:ln>
                            <a:noFill/>
                          </a:ln>
                          <a:solidFill>
                            <a:schemeClr val="tx1"/>
                          </a:solidFill>
                          <a:effectLst/>
                          <a:latin typeface="Times New Roman" pitchFamily="18" charset="0"/>
                          <a:cs typeface="Arial" charset="0"/>
                        </a:rPr>
                        <a:t>0</a:t>
                      </a:r>
                    </a:p>
                  </a:txBody>
                  <a:tcPr anchor="b" horzOverflow="overflow">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1" u="none" strike="noStrike" cap="none" normalizeH="0" baseline="0" dirty="0" smtClean="0">
                          <a:ln>
                            <a:noFill/>
                          </a:ln>
                          <a:solidFill>
                            <a:schemeClr val="tx1"/>
                          </a:solidFill>
                          <a:effectLst/>
                          <a:latin typeface="Times New Roman" pitchFamily="18" charset="0"/>
                          <a:cs typeface="Arial" charset="0"/>
                        </a:rPr>
                        <a:t>T</a:t>
                      </a:r>
                      <a:r>
                        <a:rPr kumimoji="0" lang="en-US" sz="2400" b="0" i="1" u="none" strike="noStrike" cap="none" normalizeH="0" baseline="-25000" dirty="0" smtClean="0">
                          <a:ln>
                            <a:noFill/>
                          </a:ln>
                          <a:solidFill>
                            <a:schemeClr val="tx1"/>
                          </a:solidFill>
                          <a:effectLst/>
                          <a:latin typeface="Times New Roman" pitchFamily="18" charset="0"/>
                          <a:cs typeface="Arial" charset="0"/>
                        </a:rPr>
                        <a:t>A</a:t>
                      </a:r>
                    </a:p>
                  </a:txBody>
                  <a:tcPr anchor="b" horzOverflow="overflow">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1" u="none" strike="noStrike" cap="none" normalizeH="0" baseline="0" dirty="0" smtClean="0">
                          <a:ln>
                            <a:noFill/>
                          </a:ln>
                          <a:solidFill>
                            <a:schemeClr val="tx1"/>
                          </a:solidFill>
                          <a:effectLst/>
                          <a:latin typeface="Times New Roman" pitchFamily="18" charset="0"/>
                          <a:cs typeface="Arial" charset="0"/>
                        </a:rPr>
                        <a:t>T</a:t>
                      </a:r>
                      <a:r>
                        <a:rPr kumimoji="0" lang="en-US" sz="2400" b="0" i="1" u="none" strike="noStrike" cap="none" normalizeH="0" baseline="-25000" dirty="0" smtClean="0">
                          <a:ln>
                            <a:noFill/>
                          </a:ln>
                          <a:solidFill>
                            <a:schemeClr val="tx1"/>
                          </a:solidFill>
                          <a:effectLst/>
                          <a:latin typeface="Times New Roman" pitchFamily="18" charset="0"/>
                          <a:cs typeface="Arial" charset="0"/>
                        </a:rPr>
                        <a:t>B</a:t>
                      </a:r>
                    </a:p>
                  </a:txBody>
                  <a:tcPr anchor="b" horzOverflow="overflow">
                    <a:lnL>
                      <a:noFill/>
                    </a:lnL>
                    <a:lnR w="381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1" u="none" strike="noStrike" cap="none" normalizeH="0" baseline="0" dirty="0" smtClean="0">
                          <a:ln>
                            <a:noFill/>
                          </a:ln>
                          <a:solidFill>
                            <a:schemeClr val="tx1"/>
                          </a:solidFill>
                          <a:effectLst/>
                          <a:latin typeface="Times New Roman" pitchFamily="18" charset="0"/>
                          <a:cs typeface="Arial" charset="0"/>
                        </a:rPr>
                        <a:t>S</a:t>
                      </a:r>
                      <a:r>
                        <a:rPr kumimoji="0" lang="en-US" sz="2400" b="0" i="1" u="none" strike="noStrike" cap="none" normalizeH="0" baseline="0" dirty="0" smtClean="0">
                          <a:ln>
                            <a:noFill/>
                          </a:ln>
                          <a:solidFill>
                            <a:schemeClr val="tx1"/>
                          </a:solidFill>
                          <a:effectLst/>
                          <a:latin typeface="Times New Roman" pitchFamily="18" charset="0"/>
                          <a:cs typeface="Times New Roman" pitchFamily="18" charset="0"/>
                        </a:rPr>
                        <a:t>'</a:t>
                      </a:r>
                      <a:r>
                        <a:rPr kumimoji="0" lang="en-US" sz="2400" b="0" i="0" u="none" strike="noStrike" cap="none" normalizeH="0" baseline="-25000" dirty="0" smtClean="0">
                          <a:ln>
                            <a:noFill/>
                          </a:ln>
                          <a:solidFill>
                            <a:schemeClr val="tx1"/>
                          </a:solidFill>
                          <a:effectLst/>
                          <a:latin typeface="Times New Roman" pitchFamily="18" charset="0"/>
                          <a:cs typeface="Times New Roman" pitchFamily="18" charset="0"/>
                        </a:rPr>
                        <a:t>1</a:t>
                      </a:r>
                    </a:p>
                  </a:txBody>
                  <a:tcPr anchor="b" horzOverflow="overflow">
                    <a:lnL w="381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1" u="none" strike="noStrike" cap="none" normalizeH="0" baseline="0" dirty="0" smtClean="0">
                          <a:ln>
                            <a:noFill/>
                          </a:ln>
                          <a:solidFill>
                            <a:schemeClr val="tx1"/>
                          </a:solidFill>
                          <a:effectLst/>
                          <a:latin typeface="Times New Roman" pitchFamily="18" charset="0"/>
                          <a:cs typeface="Arial" charset="0"/>
                        </a:rPr>
                        <a:t>S</a:t>
                      </a:r>
                      <a:r>
                        <a:rPr kumimoji="0" lang="en-US" sz="2400" b="0" i="1" u="none" strike="noStrike" cap="none" normalizeH="0" baseline="0" dirty="0" smtClean="0">
                          <a:ln>
                            <a:noFill/>
                          </a:ln>
                          <a:solidFill>
                            <a:schemeClr val="tx1"/>
                          </a:solidFill>
                          <a:effectLst/>
                          <a:latin typeface="Times New Roman" pitchFamily="18" charset="0"/>
                          <a:cs typeface="Times New Roman" pitchFamily="18" charset="0"/>
                        </a:rPr>
                        <a:t>'</a:t>
                      </a:r>
                      <a:r>
                        <a:rPr kumimoji="0" lang="en-US" sz="2400" b="0" i="0" u="none" strike="noStrike" cap="none" normalizeH="0" baseline="-25000" dirty="0" smtClean="0">
                          <a:ln>
                            <a:noFill/>
                          </a:ln>
                          <a:solidFill>
                            <a:schemeClr val="tx1"/>
                          </a:solidFill>
                          <a:effectLst/>
                          <a:latin typeface="Times New Roman" pitchFamily="18" charset="0"/>
                          <a:cs typeface="Times New Roman" pitchFamily="18" charset="0"/>
                        </a:rPr>
                        <a:t>0</a:t>
                      </a:r>
                    </a:p>
                  </a:txBody>
                  <a:tcPr anchor="b" horzOverflow="overflow">
                    <a:lnL>
                      <a:noFill/>
                    </a:lnL>
                    <a:lnR w="28575"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r>
              <a:tr h="4603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0</a:t>
                      </a: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X</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cs typeface="Arial" charset="0"/>
                      </a:endParaRP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0</a:t>
                      </a: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1</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X</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cs typeface="Arial" charset="0"/>
                      </a:endParaRP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1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0</a:t>
                      </a: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1</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X</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X</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cs typeface="Arial" charset="0"/>
                      </a:endParaRP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87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1</a:t>
                      </a: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X</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cs typeface="Arial" charset="0"/>
                      </a:endParaRP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1</a:t>
                      </a: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X</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1</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cs typeface="Arial" charset="0"/>
                      </a:endParaRP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1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1</a:t>
                      </a: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1</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X</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X</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cs typeface="Arial" charset="0"/>
                      </a:endParaRP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165381" name="Group 69"/>
          <p:cNvGraphicFramePr>
            <a:graphicFrameLocks noGrp="1"/>
          </p:cNvGraphicFramePr>
          <p:nvPr>
            <p:ph sz="half" idx="4294967295"/>
            <p:custDataLst>
              <p:tags r:id="rId2"/>
            </p:custDataLst>
            <p:extLst>
              <p:ext uri="{D42A27DB-BD31-4B8C-83A1-F6EECF244321}">
                <p14:modId xmlns:p14="http://schemas.microsoft.com/office/powerpoint/2010/main" val="2210792558"/>
              </p:ext>
            </p:extLst>
          </p:nvPr>
        </p:nvGraphicFramePr>
        <p:xfrm>
          <a:off x="6324600" y="1752600"/>
          <a:ext cx="2514600" cy="2859088"/>
        </p:xfrm>
        <a:graphic>
          <a:graphicData uri="http://schemas.openxmlformats.org/drawingml/2006/table">
            <a:tbl>
              <a:tblPr/>
              <a:tblGrid>
                <a:gridCol w="838200"/>
                <a:gridCol w="1676400"/>
              </a:tblGrid>
              <a:tr h="6096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bg1"/>
                          </a:solidFill>
                          <a:effectLst/>
                          <a:latin typeface="Times New Roman" pitchFamily="18" charset="0"/>
                          <a:cs typeface="Arial" charset="0"/>
                        </a:rPr>
                        <a:t>State</a:t>
                      </a: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bg1"/>
                          </a:solidFill>
                          <a:effectLst/>
                          <a:latin typeface="Times New Roman" pitchFamily="18" charset="0"/>
                          <a:cs typeface="Arial" charset="0"/>
                        </a:rPr>
                        <a:t>Encoding</a:t>
                      </a:r>
                    </a:p>
                  </a:txBody>
                  <a:tcPr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r>
              <a:tr h="561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S0</a:t>
                      </a: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00</a:t>
                      </a:r>
                    </a:p>
                  </a:txBody>
                  <a:tcPr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35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S1</a:t>
                      </a: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01</a:t>
                      </a:r>
                    </a:p>
                  </a:txBody>
                  <a:tcPr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1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S2</a:t>
                      </a: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10</a:t>
                      </a:r>
                    </a:p>
                  </a:txBody>
                  <a:tcPr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1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S3</a:t>
                      </a: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cs typeface="Arial" charset="0"/>
                        </a:rPr>
                        <a:t>11</a:t>
                      </a:r>
                    </a:p>
                  </a:txBody>
                  <a:tcPr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165314" name="Rectangle 2"/>
          <p:cNvSpPr>
            <a:spLocks noChangeArrowheads="1"/>
          </p:cNvSpPr>
          <p:nvPr>
            <p:custDataLst>
              <p:tags r:id="rId3"/>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14" name="TextBox 13"/>
          <p:cNvSpPr txBox="1"/>
          <p:nvPr/>
        </p:nvSpPr>
        <p:spPr>
          <a:xfrm>
            <a:off x="1143000" y="68759"/>
            <a:ext cx="7924800" cy="738664"/>
          </a:xfrm>
          <a:prstGeom prst="rect">
            <a:avLst/>
          </a:prstGeom>
          <a:noFill/>
        </p:spPr>
        <p:txBody>
          <a:bodyPr wrap="square" rtlCol="0">
            <a:spAutoFit/>
          </a:bodyPr>
          <a:lstStyle/>
          <a:p>
            <a:r>
              <a:rPr lang="en-US" sz="4200" dirty="0" smtClean="0">
                <a:solidFill>
                  <a:schemeClr val="bg1"/>
                </a:solidFill>
                <a:latin typeface="+mj-lt"/>
              </a:rPr>
              <a:t>FSM Encoded State Transition Table</a:t>
            </a:r>
            <a:endParaRPr lang="en-US" sz="4200" dirty="0">
              <a:solidFill>
                <a:schemeClr val="bg1"/>
              </a:solidFill>
              <a:latin typeface="+mj-lt"/>
            </a:endParaRPr>
          </a:p>
        </p:txBody>
      </p:sp>
    </p:spTree>
    <p:extLst>
      <p:ext uri="{BB962C8B-B14F-4D97-AF65-F5344CB8AC3E}">
        <p14:creationId xmlns:p14="http://schemas.microsoft.com/office/powerpoint/2010/main" val="848851368"/>
      </p:ext>
    </p:extLst>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65316" name="Group 4"/>
          <p:cNvGraphicFramePr>
            <a:graphicFrameLocks noGrp="1"/>
          </p:cNvGraphicFramePr>
          <p:nvPr>
            <p:ph sz="half" idx="4294967295"/>
            <p:custDataLst>
              <p:tags r:id="rId1"/>
            </p:custDataLst>
            <p:extLst>
              <p:ext uri="{D42A27DB-BD31-4B8C-83A1-F6EECF244321}">
                <p14:modId xmlns:p14="http://schemas.microsoft.com/office/powerpoint/2010/main" val="565971182"/>
              </p:ext>
            </p:extLst>
          </p:nvPr>
        </p:nvGraphicFramePr>
        <p:xfrm>
          <a:off x="762000" y="1295400"/>
          <a:ext cx="5257800" cy="3662363"/>
        </p:xfrm>
        <a:graphic>
          <a:graphicData uri="http://schemas.openxmlformats.org/drawingml/2006/table">
            <a:tbl>
              <a:tblPr/>
              <a:tblGrid>
                <a:gridCol w="990600"/>
                <a:gridCol w="914400"/>
                <a:gridCol w="914400"/>
                <a:gridCol w="838200"/>
                <a:gridCol w="762000"/>
                <a:gridCol w="838200"/>
              </a:tblGrid>
              <a:tr h="250825">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bg1"/>
                          </a:solidFill>
                          <a:effectLst/>
                          <a:latin typeface="Times New Roman" pitchFamily="18" charset="0"/>
                          <a:cs typeface="Arial" charset="0"/>
                        </a:rPr>
                        <a:t>Current State</a:t>
                      </a: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solidFill>
                      <a:schemeClr val="accent1">
                        <a:lumMod val="60000"/>
                        <a:lumOff val="40000"/>
                      </a:schemeClr>
                    </a:solidFill>
                  </a:tcPr>
                </a:tc>
                <a:tc hMerge="1">
                  <a:txBody>
                    <a:bodyPr/>
                    <a:lstStyle/>
                    <a:p>
                      <a:endParaRPr lang="en-US"/>
                    </a:p>
                  </a:txBody>
                  <a:tcPr/>
                </a:tc>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bg1"/>
                          </a:solidFill>
                          <a:effectLst/>
                          <a:latin typeface="Times New Roman" pitchFamily="18" charset="0"/>
                          <a:cs typeface="Arial" charset="0"/>
                        </a:rPr>
                        <a:t>Inputs</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solidFill>
                      <a:schemeClr val="accent1">
                        <a:lumMod val="60000"/>
                        <a:lumOff val="40000"/>
                      </a:schemeClr>
                    </a:solidFill>
                  </a:tcPr>
                </a:tc>
                <a:tc hMerge="1">
                  <a:txBody>
                    <a:bodyPr/>
                    <a:lstStyle/>
                    <a:p>
                      <a:endParaRPr lang="en-US"/>
                    </a:p>
                  </a:txBody>
                  <a:tcPr/>
                </a:tc>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bg1"/>
                          </a:solidFill>
                          <a:effectLst/>
                          <a:latin typeface="Times New Roman" pitchFamily="18" charset="0"/>
                          <a:cs typeface="Arial" charset="0"/>
                        </a:rPr>
                        <a:t>Next State</a:t>
                      </a:r>
                    </a:p>
                  </a:txBody>
                  <a:tcPr anchor="b" horzOverflow="overflow">
                    <a:lnL w="381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solidFill>
                      <a:schemeClr val="accent1">
                        <a:lumMod val="60000"/>
                        <a:lumOff val="40000"/>
                      </a:schemeClr>
                    </a:solidFill>
                  </a:tcPr>
                </a:tc>
                <a:tc hMerge="1">
                  <a:txBody>
                    <a:bodyPr/>
                    <a:lstStyle/>
                    <a:p>
                      <a:endParaRPr lang="en-US"/>
                    </a:p>
                  </a:txBody>
                  <a:tcPr/>
                </a:tc>
              </a:tr>
              <a:tr h="3063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1" u="none" strike="noStrike" cap="none" normalizeH="0" baseline="0" smtClean="0">
                          <a:ln>
                            <a:noFill/>
                          </a:ln>
                          <a:solidFill>
                            <a:schemeClr val="tx1"/>
                          </a:solidFill>
                          <a:effectLst/>
                          <a:latin typeface="Times New Roman" pitchFamily="18" charset="0"/>
                          <a:cs typeface="Arial" charset="0"/>
                        </a:rPr>
                        <a:t>S</a:t>
                      </a:r>
                      <a:r>
                        <a:rPr kumimoji="0" lang="en-US" sz="2400" b="0" i="0" u="none" strike="noStrike" cap="none" normalizeH="0" baseline="-25000" smtClean="0">
                          <a:ln>
                            <a:noFill/>
                          </a:ln>
                          <a:solidFill>
                            <a:schemeClr val="tx1"/>
                          </a:solidFill>
                          <a:effectLst/>
                          <a:latin typeface="Times New Roman" pitchFamily="18" charset="0"/>
                          <a:cs typeface="Arial" charset="0"/>
                        </a:rPr>
                        <a:t>1</a:t>
                      </a:r>
                    </a:p>
                  </a:txBody>
                  <a:tcPr anchor="b" horzOverflow="overflow">
                    <a:lnL w="28575"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1" u="none" strike="noStrike" cap="none" normalizeH="0" baseline="0" dirty="0" smtClean="0">
                          <a:ln>
                            <a:noFill/>
                          </a:ln>
                          <a:solidFill>
                            <a:schemeClr val="tx1"/>
                          </a:solidFill>
                          <a:effectLst/>
                          <a:latin typeface="Times New Roman" pitchFamily="18" charset="0"/>
                          <a:cs typeface="Arial" charset="0"/>
                        </a:rPr>
                        <a:t>S</a:t>
                      </a:r>
                      <a:r>
                        <a:rPr kumimoji="0" lang="en-US" sz="2400" b="0" i="0" u="none" strike="noStrike" cap="none" normalizeH="0" baseline="-25000" dirty="0" smtClean="0">
                          <a:ln>
                            <a:noFill/>
                          </a:ln>
                          <a:solidFill>
                            <a:schemeClr val="tx1"/>
                          </a:solidFill>
                          <a:effectLst/>
                          <a:latin typeface="Times New Roman" pitchFamily="18" charset="0"/>
                          <a:cs typeface="Arial" charset="0"/>
                        </a:rPr>
                        <a:t>0</a:t>
                      </a:r>
                    </a:p>
                  </a:txBody>
                  <a:tcPr anchor="b" horzOverflow="overflow">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1" u="none" strike="noStrike" cap="none" normalizeH="0" baseline="0" dirty="0" smtClean="0">
                          <a:ln>
                            <a:noFill/>
                          </a:ln>
                          <a:solidFill>
                            <a:schemeClr val="tx1"/>
                          </a:solidFill>
                          <a:effectLst/>
                          <a:latin typeface="Times New Roman" pitchFamily="18" charset="0"/>
                          <a:cs typeface="Arial" charset="0"/>
                        </a:rPr>
                        <a:t>T</a:t>
                      </a:r>
                      <a:r>
                        <a:rPr kumimoji="0" lang="en-US" sz="2400" b="0" i="1" u="none" strike="noStrike" cap="none" normalizeH="0" baseline="-25000" dirty="0" smtClean="0">
                          <a:ln>
                            <a:noFill/>
                          </a:ln>
                          <a:solidFill>
                            <a:schemeClr val="tx1"/>
                          </a:solidFill>
                          <a:effectLst/>
                          <a:latin typeface="Times New Roman" pitchFamily="18" charset="0"/>
                          <a:cs typeface="Arial" charset="0"/>
                        </a:rPr>
                        <a:t>A</a:t>
                      </a:r>
                    </a:p>
                  </a:txBody>
                  <a:tcPr anchor="b" horzOverflow="overflow">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1" u="none" strike="noStrike" cap="none" normalizeH="0" baseline="0" dirty="0" smtClean="0">
                          <a:ln>
                            <a:noFill/>
                          </a:ln>
                          <a:solidFill>
                            <a:schemeClr val="tx1"/>
                          </a:solidFill>
                          <a:effectLst/>
                          <a:latin typeface="Times New Roman" pitchFamily="18" charset="0"/>
                          <a:cs typeface="Arial" charset="0"/>
                        </a:rPr>
                        <a:t>T</a:t>
                      </a:r>
                      <a:r>
                        <a:rPr kumimoji="0" lang="en-US" sz="2400" b="0" i="1" u="none" strike="noStrike" cap="none" normalizeH="0" baseline="-25000" dirty="0" smtClean="0">
                          <a:ln>
                            <a:noFill/>
                          </a:ln>
                          <a:solidFill>
                            <a:schemeClr val="tx1"/>
                          </a:solidFill>
                          <a:effectLst/>
                          <a:latin typeface="Times New Roman" pitchFamily="18" charset="0"/>
                          <a:cs typeface="Arial" charset="0"/>
                        </a:rPr>
                        <a:t>B</a:t>
                      </a:r>
                    </a:p>
                  </a:txBody>
                  <a:tcPr anchor="b" horzOverflow="overflow">
                    <a:lnL>
                      <a:noFill/>
                    </a:lnL>
                    <a:lnR w="381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1" u="none" strike="noStrike" cap="none" normalizeH="0" baseline="0" dirty="0" smtClean="0">
                          <a:ln>
                            <a:noFill/>
                          </a:ln>
                          <a:solidFill>
                            <a:schemeClr val="tx1"/>
                          </a:solidFill>
                          <a:effectLst/>
                          <a:latin typeface="Times New Roman" pitchFamily="18" charset="0"/>
                          <a:cs typeface="Arial" charset="0"/>
                        </a:rPr>
                        <a:t>S</a:t>
                      </a:r>
                      <a:r>
                        <a:rPr kumimoji="0" lang="en-US" sz="2400" b="0" i="1" u="none" strike="noStrike" cap="none" normalizeH="0" baseline="0" dirty="0" smtClean="0">
                          <a:ln>
                            <a:noFill/>
                          </a:ln>
                          <a:solidFill>
                            <a:schemeClr val="tx1"/>
                          </a:solidFill>
                          <a:effectLst/>
                          <a:latin typeface="Times New Roman" pitchFamily="18" charset="0"/>
                          <a:cs typeface="Times New Roman" pitchFamily="18" charset="0"/>
                        </a:rPr>
                        <a:t>'</a:t>
                      </a:r>
                      <a:r>
                        <a:rPr kumimoji="0" lang="en-US" sz="2400" b="0" i="0" u="none" strike="noStrike" cap="none" normalizeH="0" baseline="-25000" dirty="0" smtClean="0">
                          <a:ln>
                            <a:noFill/>
                          </a:ln>
                          <a:solidFill>
                            <a:schemeClr val="tx1"/>
                          </a:solidFill>
                          <a:effectLst/>
                          <a:latin typeface="Times New Roman" pitchFamily="18" charset="0"/>
                          <a:cs typeface="Times New Roman" pitchFamily="18" charset="0"/>
                        </a:rPr>
                        <a:t>1</a:t>
                      </a:r>
                    </a:p>
                  </a:txBody>
                  <a:tcPr anchor="b" horzOverflow="overflow">
                    <a:lnL w="381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1" u="none" strike="noStrike" cap="none" normalizeH="0" baseline="0" dirty="0" smtClean="0">
                          <a:ln>
                            <a:noFill/>
                          </a:ln>
                          <a:solidFill>
                            <a:schemeClr val="tx1"/>
                          </a:solidFill>
                          <a:effectLst/>
                          <a:latin typeface="Times New Roman" pitchFamily="18" charset="0"/>
                          <a:cs typeface="Arial" charset="0"/>
                        </a:rPr>
                        <a:t>S</a:t>
                      </a:r>
                      <a:r>
                        <a:rPr kumimoji="0" lang="en-US" sz="2400" b="0" i="1" u="none" strike="noStrike" cap="none" normalizeH="0" baseline="0" dirty="0" smtClean="0">
                          <a:ln>
                            <a:noFill/>
                          </a:ln>
                          <a:solidFill>
                            <a:schemeClr val="tx1"/>
                          </a:solidFill>
                          <a:effectLst/>
                          <a:latin typeface="Times New Roman" pitchFamily="18" charset="0"/>
                          <a:cs typeface="Times New Roman" pitchFamily="18" charset="0"/>
                        </a:rPr>
                        <a:t>'</a:t>
                      </a:r>
                      <a:r>
                        <a:rPr kumimoji="0" lang="en-US" sz="2400" b="0" i="0" u="none" strike="noStrike" cap="none" normalizeH="0" baseline="-25000" dirty="0" smtClean="0">
                          <a:ln>
                            <a:noFill/>
                          </a:ln>
                          <a:solidFill>
                            <a:schemeClr val="tx1"/>
                          </a:solidFill>
                          <a:effectLst/>
                          <a:latin typeface="Times New Roman" pitchFamily="18" charset="0"/>
                          <a:cs typeface="Times New Roman" pitchFamily="18" charset="0"/>
                        </a:rPr>
                        <a:t>0</a:t>
                      </a:r>
                    </a:p>
                  </a:txBody>
                  <a:tcPr anchor="b" horzOverflow="overflow">
                    <a:lnL>
                      <a:noFill/>
                    </a:lnL>
                    <a:lnR w="28575"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r>
              <a:tr h="4603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0</a:t>
                      </a: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X</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0</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1</a:t>
                      </a:r>
                    </a:p>
                  </a:txBody>
                  <a:tcPr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0</a:t>
                      </a: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1</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X</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0</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1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0</a:t>
                      </a: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1</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X</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X</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1</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87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1</a:t>
                      </a: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X</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1</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1</a:t>
                      </a:r>
                    </a:p>
                  </a:txBody>
                  <a:tcPr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1</a:t>
                      </a: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X</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1</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1</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1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1</a:t>
                      </a: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1</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X</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X</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0</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165381" name="Group 69"/>
          <p:cNvGraphicFramePr>
            <a:graphicFrameLocks noGrp="1"/>
          </p:cNvGraphicFramePr>
          <p:nvPr>
            <p:ph sz="half" idx="4294967295"/>
            <p:custDataLst>
              <p:tags r:id="rId2"/>
            </p:custDataLst>
            <p:extLst>
              <p:ext uri="{D42A27DB-BD31-4B8C-83A1-F6EECF244321}">
                <p14:modId xmlns:p14="http://schemas.microsoft.com/office/powerpoint/2010/main" val="3560791044"/>
              </p:ext>
            </p:extLst>
          </p:nvPr>
        </p:nvGraphicFramePr>
        <p:xfrm>
          <a:off x="6324600" y="1752600"/>
          <a:ext cx="2514600" cy="2859088"/>
        </p:xfrm>
        <a:graphic>
          <a:graphicData uri="http://schemas.openxmlformats.org/drawingml/2006/table">
            <a:tbl>
              <a:tblPr/>
              <a:tblGrid>
                <a:gridCol w="838200"/>
                <a:gridCol w="1676400"/>
              </a:tblGrid>
              <a:tr h="6096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bg1"/>
                          </a:solidFill>
                          <a:effectLst/>
                          <a:latin typeface="Times New Roman" pitchFamily="18" charset="0"/>
                          <a:cs typeface="Arial" charset="0"/>
                        </a:rPr>
                        <a:t>State</a:t>
                      </a: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bg1"/>
                          </a:solidFill>
                          <a:effectLst/>
                          <a:latin typeface="Times New Roman" pitchFamily="18" charset="0"/>
                          <a:cs typeface="Arial" charset="0"/>
                        </a:rPr>
                        <a:t>Encoding</a:t>
                      </a:r>
                    </a:p>
                  </a:txBody>
                  <a:tcPr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r>
              <a:tr h="561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S0</a:t>
                      </a: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00</a:t>
                      </a:r>
                    </a:p>
                  </a:txBody>
                  <a:tcPr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35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S1</a:t>
                      </a: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01</a:t>
                      </a:r>
                    </a:p>
                  </a:txBody>
                  <a:tcPr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1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S2</a:t>
                      </a: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10</a:t>
                      </a:r>
                    </a:p>
                  </a:txBody>
                  <a:tcPr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1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S3</a:t>
                      </a: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cs typeface="Arial" charset="0"/>
                        </a:rPr>
                        <a:t>11</a:t>
                      </a:r>
                    </a:p>
                  </a:txBody>
                  <a:tcPr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165314" name="Rectangle 2"/>
          <p:cNvSpPr>
            <a:spLocks noChangeArrowheads="1"/>
          </p:cNvSpPr>
          <p:nvPr>
            <p:custDataLst>
              <p:tags r:id="rId3"/>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1165403" name="Rectangle 91"/>
          <p:cNvSpPr>
            <a:spLocks noChangeArrowheads="1"/>
          </p:cNvSpPr>
          <p:nvPr>
            <p:custDataLst>
              <p:tags r:id="rId4"/>
            </p:custDataLst>
          </p:nvPr>
        </p:nvSpPr>
        <p:spPr bwMode="auto">
          <a:xfrm>
            <a:off x="1828800" y="5111262"/>
            <a:ext cx="35814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r>
              <a:rPr lang="en-US" sz="2400" i="1" dirty="0">
                <a:latin typeface="Times New Roman" pitchFamily="18" charset="0"/>
                <a:cs typeface="Arial" charset="0"/>
              </a:rPr>
              <a:t>S</a:t>
            </a:r>
            <a:r>
              <a:rPr lang="en-US" sz="2400" i="1" dirty="0">
                <a:latin typeface="Times New Roman" pitchFamily="18" charset="0"/>
                <a:cs typeface="Times New Roman" pitchFamily="18" charset="0"/>
              </a:rPr>
              <a:t>'</a:t>
            </a:r>
            <a:r>
              <a:rPr lang="en-US" sz="2400" baseline="-25000" dirty="0">
                <a:latin typeface="Times New Roman" pitchFamily="18" charset="0"/>
                <a:cs typeface="Arial" charset="0"/>
              </a:rPr>
              <a:t>1</a:t>
            </a:r>
            <a:r>
              <a:rPr lang="en-US" sz="2400" i="1" dirty="0">
                <a:latin typeface="Times New Roman" pitchFamily="18" charset="0"/>
                <a:cs typeface="Arial" charset="0"/>
              </a:rPr>
              <a:t> = S</a:t>
            </a:r>
            <a:r>
              <a:rPr lang="en-US" sz="2400" baseline="-25000" dirty="0">
                <a:latin typeface="Times New Roman" pitchFamily="18" charset="0"/>
                <a:cs typeface="Arial" charset="0"/>
              </a:rPr>
              <a:t>1</a:t>
            </a:r>
            <a:r>
              <a:rPr lang="en-US" sz="2400" i="1" dirty="0">
                <a:latin typeface="Times New Roman" pitchFamily="18" charset="0"/>
                <a:cs typeface="Arial" charset="0"/>
              </a:rPr>
              <a:t> </a:t>
            </a:r>
            <a:r>
              <a:rPr lang="en-US" dirty="0">
                <a:latin typeface="Symbol" pitchFamily="18" charset="2"/>
                <a:cs typeface="Arial" charset="0"/>
              </a:rPr>
              <a:t>Å</a:t>
            </a:r>
            <a:r>
              <a:rPr lang="en-US" sz="2400" i="1" dirty="0">
                <a:latin typeface="Times New Roman" pitchFamily="18" charset="0"/>
                <a:cs typeface="Arial" charset="0"/>
              </a:rPr>
              <a:t> S</a:t>
            </a:r>
            <a:r>
              <a:rPr lang="en-US" sz="2400" baseline="-25000" dirty="0">
                <a:latin typeface="Times New Roman" pitchFamily="18" charset="0"/>
                <a:cs typeface="Arial" charset="0"/>
              </a:rPr>
              <a:t>0</a:t>
            </a:r>
            <a:r>
              <a:rPr lang="en-US" sz="2400" i="1" dirty="0">
                <a:latin typeface="Times New Roman" pitchFamily="18" charset="0"/>
                <a:cs typeface="Arial" charset="0"/>
              </a:rPr>
              <a:t> </a:t>
            </a:r>
          </a:p>
          <a:p>
            <a:pPr marL="342900" indent="-342900">
              <a:spcBef>
                <a:spcPct val="20000"/>
              </a:spcBef>
            </a:pPr>
            <a:r>
              <a:rPr lang="en-US" sz="2400" i="1" dirty="0">
                <a:latin typeface="Times New Roman" pitchFamily="18" charset="0"/>
                <a:cs typeface="Arial" charset="0"/>
              </a:rPr>
              <a:t>S</a:t>
            </a:r>
            <a:r>
              <a:rPr lang="en-US" sz="2400" i="1" dirty="0">
                <a:latin typeface="Times New Roman" pitchFamily="18" charset="0"/>
                <a:cs typeface="Times New Roman" pitchFamily="18" charset="0"/>
              </a:rPr>
              <a:t>'</a:t>
            </a:r>
            <a:r>
              <a:rPr lang="en-US" sz="2400" baseline="-25000" dirty="0">
                <a:latin typeface="Times New Roman" pitchFamily="18" charset="0"/>
                <a:cs typeface="Arial" charset="0"/>
              </a:rPr>
              <a:t>0</a:t>
            </a:r>
            <a:r>
              <a:rPr lang="en-US" sz="2400" i="1" dirty="0">
                <a:latin typeface="Times New Roman" pitchFamily="18" charset="0"/>
                <a:cs typeface="Arial" charset="0"/>
              </a:rPr>
              <a:t> = S</a:t>
            </a:r>
            <a:r>
              <a:rPr lang="en-US" sz="2400" baseline="-25000" dirty="0">
                <a:latin typeface="Times New Roman" pitchFamily="18" charset="0"/>
                <a:cs typeface="Arial" charset="0"/>
              </a:rPr>
              <a:t>1</a:t>
            </a:r>
            <a:r>
              <a:rPr lang="en-US" sz="2400" i="1" dirty="0">
                <a:latin typeface="Times New Roman" pitchFamily="18" charset="0"/>
                <a:cs typeface="Arial" charset="0"/>
              </a:rPr>
              <a:t>S</a:t>
            </a:r>
            <a:r>
              <a:rPr lang="en-US" sz="2400" baseline="-25000" dirty="0">
                <a:latin typeface="Times New Roman" pitchFamily="18" charset="0"/>
                <a:cs typeface="Arial" charset="0"/>
              </a:rPr>
              <a:t>0</a:t>
            </a:r>
            <a:r>
              <a:rPr lang="en-US" sz="2400" i="1" dirty="0">
                <a:latin typeface="Times New Roman" pitchFamily="18" charset="0"/>
                <a:cs typeface="Arial" charset="0"/>
              </a:rPr>
              <a:t>T</a:t>
            </a:r>
            <a:r>
              <a:rPr lang="en-US" sz="2400" i="1" baseline="-25000" dirty="0">
                <a:latin typeface="Times New Roman" pitchFamily="18" charset="0"/>
                <a:cs typeface="Arial" charset="0"/>
              </a:rPr>
              <a:t>A</a:t>
            </a:r>
            <a:r>
              <a:rPr lang="en-US" sz="2400" i="1" dirty="0">
                <a:latin typeface="Times New Roman" pitchFamily="18" charset="0"/>
                <a:cs typeface="Arial" charset="0"/>
              </a:rPr>
              <a:t> + S</a:t>
            </a:r>
            <a:r>
              <a:rPr lang="en-US" sz="2400" baseline="-25000" dirty="0">
                <a:latin typeface="Times New Roman" pitchFamily="18" charset="0"/>
                <a:cs typeface="Arial" charset="0"/>
              </a:rPr>
              <a:t>1</a:t>
            </a:r>
            <a:r>
              <a:rPr lang="en-US" sz="2400" i="1" dirty="0">
                <a:latin typeface="Times New Roman" pitchFamily="18" charset="0"/>
                <a:cs typeface="Arial" charset="0"/>
              </a:rPr>
              <a:t>S</a:t>
            </a:r>
            <a:r>
              <a:rPr lang="en-US" sz="2400" baseline="-25000" dirty="0">
                <a:latin typeface="Times New Roman" pitchFamily="18" charset="0"/>
                <a:cs typeface="Arial" charset="0"/>
              </a:rPr>
              <a:t>0</a:t>
            </a:r>
            <a:r>
              <a:rPr lang="en-US" sz="2400" i="1" dirty="0">
                <a:latin typeface="Times New Roman" pitchFamily="18" charset="0"/>
                <a:cs typeface="Arial" charset="0"/>
              </a:rPr>
              <a:t>T</a:t>
            </a:r>
            <a:r>
              <a:rPr lang="en-US" sz="2400" i="1" baseline="-25000" dirty="0">
                <a:latin typeface="Times New Roman" pitchFamily="18" charset="0"/>
                <a:cs typeface="Arial" charset="0"/>
              </a:rPr>
              <a:t>B</a:t>
            </a:r>
          </a:p>
        </p:txBody>
      </p:sp>
      <p:sp>
        <p:nvSpPr>
          <p:cNvPr id="1165404" name="Line 92"/>
          <p:cNvSpPr>
            <a:spLocks noChangeShapeType="1"/>
          </p:cNvSpPr>
          <p:nvPr>
            <p:custDataLst>
              <p:tags r:id="rId5"/>
            </p:custDataLst>
          </p:nvPr>
        </p:nvSpPr>
        <p:spPr bwMode="auto">
          <a:xfrm>
            <a:off x="2590800" y="5638800"/>
            <a:ext cx="228600" cy="15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65405" name="Line 93"/>
          <p:cNvSpPr>
            <a:spLocks noChangeShapeType="1"/>
          </p:cNvSpPr>
          <p:nvPr>
            <p:custDataLst>
              <p:tags r:id="rId6"/>
            </p:custDataLst>
          </p:nvPr>
        </p:nvSpPr>
        <p:spPr bwMode="auto">
          <a:xfrm>
            <a:off x="2895600" y="5638800"/>
            <a:ext cx="228600" cy="15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65406" name="Line 94"/>
          <p:cNvSpPr>
            <a:spLocks noChangeShapeType="1"/>
          </p:cNvSpPr>
          <p:nvPr>
            <p:custDataLst>
              <p:tags r:id="rId7"/>
            </p:custDataLst>
          </p:nvPr>
        </p:nvSpPr>
        <p:spPr bwMode="auto">
          <a:xfrm>
            <a:off x="3962400" y="5638800"/>
            <a:ext cx="228600" cy="15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65407" name="Line 95"/>
          <p:cNvSpPr>
            <a:spLocks noChangeShapeType="1"/>
          </p:cNvSpPr>
          <p:nvPr>
            <p:custDataLst>
              <p:tags r:id="rId8"/>
            </p:custDataLst>
          </p:nvPr>
        </p:nvSpPr>
        <p:spPr bwMode="auto">
          <a:xfrm>
            <a:off x="4267200" y="5638800"/>
            <a:ext cx="228600" cy="15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 name="TextBox 13"/>
          <p:cNvSpPr txBox="1"/>
          <p:nvPr/>
        </p:nvSpPr>
        <p:spPr>
          <a:xfrm>
            <a:off x="1143000" y="68759"/>
            <a:ext cx="7924800" cy="738664"/>
          </a:xfrm>
          <a:prstGeom prst="rect">
            <a:avLst/>
          </a:prstGeom>
          <a:noFill/>
        </p:spPr>
        <p:txBody>
          <a:bodyPr wrap="square" rtlCol="0">
            <a:spAutoFit/>
          </a:bodyPr>
          <a:lstStyle/>
          <a:p>
            <a:r>
              <a:rPr lang="en-US" sz="4200" dirty="0" smtClean="0">
                <a:solidFill>
                  <a:schemeClr val="bg1"/>
                </a:solidFill>
                <a:latin typeface="+mj-lt"/>
              </a:rPr>
              <a:t>FSM Encoded State Transition Table</a:t>
            </a:r>
            <a:endParaRPr lang="en-US" sz="4200" dirty="0">
              <a:solidFill>
                <a:schemeClr val="bg1"/>
              </a:solidFill>
              <a:latin typeface="+mj-lt"/>
            </a:endParaRPr>
          </a:p>
        </p:txBody>
      </p:sp>
      <p:sp>
        <p:nvSpPr>
          <p:cNvPr id="15" name="Line 93"/>
          <p:cNvSpPr>
            <a:spLocks noChangeShapeType="1"/>
          </p:cNvSpPr>
          <p:nvPr>
            <p:custDataLst>
              <p:tags r:id="rId9"/>
            </p:custDataLst>
          </p:nvPr>
        </p:nvSpPr>
        <p:spPr bwMode="auto">
          <a:xfrm>
            <a:off x="3200400" y="5638800"/>
            <a:ext cx="228600" cy="15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2516140558"/>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6418" name="Rectangle 2"/>
          <p:cNvSpPr>
            <a:spLocks noChangeArrowheads="1"/>
          </p:cNvSpPr>
          <p:nvPr>
            <p:custDataLst>
              <p:tags r:id="rId1"/>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956420" name="Rectangle 4"/>
          <p:cNvSpPr>
            <a:spLocks noChangeArrowheads="1"/>
          </p:cNvSpPr>
          <p:nvPr>
            <p:custDataLst>
              <p:tags r:id="rId2"/>
            </p:custDataLst>
          </p:nvPr>
        </p:nvSpPr>
        <p:spPr bwMode="auto">
          <a:xfrm>
            <a:off x="914400" y="12192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3200" dirty="0">
                <a:latin typeface="Times New Roman" pitchFamily="18" charset="0"/>
                <a:cs typeface="Arial" charset="0"/>
              </a:rPr>
              <a:t>Give sequence to events</a:t>
            </a:r>
          </a:p>
          <a:p>
            <a:pPr marL="342900" indent="-342900">
              <a:spcBef>
                <a:spcPct val="20000"/>
              </a:spcBef>
              <a:buFontTx/>
              <a:buChar char="•"/>
            </a:pPr>
            <a:r>
              <a:rPr lang="en-US" sz="3200" dirty="0">
                <a:latin typeface="Times New Roman" pitchFamily="18" charset="0"/>
                <a:cs typeface="Arial" charset="0"/>
              </a:rPr>
              <a:t>Have memory (short-term)</a:t>
            </a:r>
          </a:p>
          <a:p>
            <a:pPr marL="342900" indent="-342900">
              <a:spcBef>
                <a:spcPct val="20000"/>
              </a:spcBef>
              <a:buFontTx/>
              <a:buChar char="•"/>
            </a:pPr>
            <a:r>
              <a:rPr lang="en-US" sz="3200" dirty="0">
                <a:latin typeface="Times New Roman" pitchFamily="18" charset="0"/>
                <a:cs typeface="Arial" charset="0"/>
              </a:rPr>
              <a:t>Use feedback from output to input to store information</a:t>
            </a:r>
          </a:p>
        </p:txBody>
      </p:sp>
      <p:sp>
        <p:nvSpPr>
          <p:cNvPr id="7" name="TextBox 6"/>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Sequential Circuits</a:t>
            </a:r>
            <a:endParaRPr lang="en-US" sz="4400" dirty="0">
              <a:solidFill>
                <a:schemeClr val="bg1"/>
              </a:solidFill>
              <a:latin typeface="+mj-lt"/>
            </a:endParaRPr>
          </a:p>
        </p:txBody>
      </p:sp>
    </p:spTree>
    <p:extLst>
      <p:ext uri="{BB962C8B-B14F-4D97-AF65-F5344CB8AC3E}">
        <p14:creationId xmlns:p14="http://schemas.microsoft.com/office/powerpoint/2010/main" val="910460138"/>
      </p:ext>
    </p:extLst>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67363" name="Group 3"/>
          <p:cNvGraphicFramePr>
            <a:graphicFrameLocks noGrp="1"/>
          </p:cNvGraphicFramePr>
          <p:nvPr>
            <p:ph sz="half" idx="4294967295"/>
            <p:custDataLst>
              <p:tags r:id="rId1"/>
            </p:custDataLst>
            <p:extLst>
              <p:ext uri="{D42A27DB-BD31-4B8C-83A1-F6EECF244321}">
                <p14:modId xmlns:p14="http://schemas.microsoft.com/office/powerpoint/2010/main" val="2518319775"/>
              </p:ext>
            </p:extLst>
          </p:nvPr>
        </p:nvGraphicFramePr>
        <p:xfrm>
          <a:off x="800100" y="1447800"/>
          <a:ext cx="5257800" cy="2743200"/>
        </p:xfrm>
        <a:graphic>
          <a:graphicData uri="http://schemas.openxmlformats.org/drawingml/2006/table">
            <a:tbl>
              <a:tblPr/>
              <a:tblGrid>
                <a:gridCol w="990600"/>
                <a:gridCol w="914400"/>
                <a:gridCol w="914400"/>
                <a:gridCol w="838200"/>
                <a:gridCol w="762000"/>
                <a:gridCol w="838200"/>
              </a:tblGrid>
              <a:tr h="233363">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bg1"/>
                          </a:solidFill>
                          <a:effectLst/>
                          <a:latin typeface="Times New Roman" pitchFamily="18" charset="0"/>
                          <a:cs typeface="Arial" charset="0"/>
                        </a:rPr>
                        <a:t>Current State</a:t>
                      </a:r>
                    </a:p>
                  </a:txBody>
                  <a:tcPr anchor="b" horzOverflow="overflow">
                    <a:lnL w="28575"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solidFill>
                      <a:schemeClr val="accent1">
                        <a:lumMod val="60000"/>
                        <a:lumOff val="40000"/>
                      </a:schemeClr>
                    </a:solidFill>
                  </a:tcPr>
                </a:tc>
                <a:tc hMerge="1">
                  <a:txBody>
                    <a:bodyPr/>
                    <a:lstStyle/>
                    <a:p>
                      <a:endParaRPr lang="en-US"/>
                    </a:p>
                  </a:txBody>
                  <a:tcPr/>
                </a:tc>
                <a:tc gridSpan="4">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bg1"/>
                          </a:solidFill>
                          <a:effectLst/>
                          <a:latin typeface="Times New Roman" pitchFamily="18" charset="0"/>
                          <a:cs typeface="Arial" charset="0"/>
                        </a:rPr>
                        <a:t>Outputs</a:t>
                      </a:r>
                    </a:p>
                  </a:txBody>
                  <a:tcPr anchor="b" horzOverflow="overflow">
                    <a:lnL w="381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solidFill>
                      <a:schemeClr val="accent1">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r>
              <a:tr h="3063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1" u="none" strike="noStrike" cap="none" normalizeH="0" baseline="0" smtClean="0">
                          <a:ln>
                            <a:noFill/>
                          </a:ln>
                          <a:solidFill>
                            <a:schemeClr val="tx1"/>
                          </a:solidFill>
                          <a:effectLst/>
                          <a:latin typeface="Times New Roman" pitchFamily="18" charset="0"/>
                          <a:cs typeface="Arial" charset="0"/>
                        </a:rPr>
                        <a:t>S</a:t>
                      </a:r>
                      <a:r>
                        <a:rPr kumimoji="0" lang="en-US" sz="2400" b="0" i="0" u="none" strike="noStrike" cap="none" normalizeH="0" baseline="-25000" smtClean="0">
                          <a:ln>
                            <a:noFill/>
                          </a:ln>
                          <a:solidFill>
                            <a:schemeClr val="tx1"/>
                          </a:solidFill>
                          <a:effectLst/>
                          <a:latin typeface="Times New Roman" pitchFamily="18" charset="0"/>
                          <a:cs typeface="Arial" charset="0"/>
                        </a:rPr>
                        <a:t>1</a:t>
                      </a:r>
                    </a:p>
                  </a:txBody>
                  <a:tcPr anchor="b" horzOverflow="overflow">
                    <a:lnL w="28575"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1" u="none" strike="noStrike" cap="none" normalizeH="0" baseline="0" smtClean="0">
                          <a:ln>
                            <a:noFill/>
                          </a:ln>
                          <a:solidFill>
                            <a:schemeClr val="tx1"/>
                          </a:solidFill>
                          <a:effectLst/>
                          <a:latin typeface="Times New Roman" pitchFamily="18" charset="0"/>
                          <a:cs typeface="Arial" charset="0"/>
                        </a:rPr>
                        <a:t>S</a:t>
                      </a:r>
                      <a:r>
                        <a:rPr kumimoji="0" lang="en-US" sz="2400" b="0" i="0" u="none" strike="noStrike" cap="none" normalizeH="0" baseline="-25000" smtClean="0">
                          <a:ln>
                            <a:noFill/>
                          </a:ln>
                          <a:solidFill>
                            <a:schemeClr val="tx1"/>
                          </a:solidFill>
                          <a:effectLst/>
                          <a:latin typeface="Times New Roman" pitchFamily="18" charset="0"/>
                          <a:cs typeface="Arial" charset="0"/>
                        </a:rPr>
                        <a:t>0</a:t>
                      </a:r>
                    </a:p>
                  </a:txBody>
                  <a:tcPr anchor="b" horzOverflow="overflow">
                    <a:lnL>
                      <a:noFill/>
                    </a:lnL>
                    <a:lnR w="381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1" u="none" strike="noStrike" cap="none" normalizeH="0" baseline="0" dirty="0" smtClean="0">
                          <a:ln>
                            <a:noFill/>
                          </a:ln>
                          <a:solidFill>
                            <a:schemeClr val="tx1"/>
                          </a:solidFill>
                          <a:effectLst/>
                          <a:latin typeface="Times New Roman" pitchFamily="18" charset="0"/>
                          <a:cs typeface="Arial" charset="0"/>
                        </a:rPr>
                        <a:t>L</a:t>
                      </a:r>
                      <a:r>
                        <a:rPr kumimoji="0" lang="en-US" sz="2400" b="0" i="1" u="none" strike="noStrike" cap="none" normalizeH="0" baseline="-25000" dirty="0" smtClean="0">
                          <a:ln>
                            <a:noFill/>
                          </a:ln>
                          <a:solidFill>
                            <a:schemeClr val="tx1"/>
                          </a:solidFill>
                          <a:effectLst/>
                          <a:latin typeface="Times New Roman" pitchFamily="18" charset="0"/>
                          <a:cs typeface="Arial" charset="0"/>
                        </a:rPr>
                        <a:t>A</a:t>
                      </a:r>
                      <a:r>
                        <a:rPr kumimoji="0" lang="en-US" sz="2400" b="0" i="0" u="none" strike="noStrike" cap="none" normalizeH="0" baseline="-25000" dirty="0" smtClean="0">
                          <a:ln>
                            <a:noFill/>
                          </a:ln>
                          <a:solidFill>
                            <a:schemeClr val="tx1"/>
                          </a:solidFill>
                          <a:effectLst/>
                          <a:latin typeface="Times New Roman" pitchFamily="18" charset="0"/>
                          <a:cs typeface="Arial" charset="0"/>
                        </a:rPr>
                        <a:t>1</a:t>
                      </a:r>
                    </a:p>
                  </a:txBody>
                  <a:tcPr anchor="b" horzOverflow="overflow">
                    <a:lnL w="381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1" u="none" strike="noStrike" cap="none" normalizeH="0" baseline="0" dirty="0" smtClean="0">
                          <a:ln>
                            <a:noFill/>
                          </a:ln>
                          <a:solidFill>
                            <a:schemeClr val="tx1"/>
                          </a:solidFill>
                          <a:effectLst/>
                          <a:latin typeface="Times New Roman" pitchFamily="18" charset="0"/>
                          <a:cs typeface="Arial" charset="0"/>
                        </a:rPr>
                        <a:t>L</a:t>
                      </a:r>
                      <a:r>
                        <a:rPr kumimoji="0" lang="en-US" sz="2400" b="0" i="1" u="none" strike="noStrike" cap="none" normalizeH="0" baseline="-25000" dirty="0" smtClean="0">
                          <a:ln>
                            <a:noFill/>
                          </a:ln>
                          <a:solidFill>
                            <a:schemeClr val="tx1"/>
                          </a:solidFill>
                          <a:effectLst/>
                          <a:latin typeface="Times New Roman" pitchFamily="18" charset="0"/>
                          <a:cs typeface="Arial" charset="0"/>
                        </a:rPr>
                        <a:t>A</a:t>
                      </a:r>
                      <a:r>
                        <a:rPr kumimoji="0" lang="en-US" sz="2400" b="0" i="0" u="none" strike="noStrike" cap="none" normalizeH="0" baseline="-25000" dirty="0" smtClean="0">
                          <a:ln>
                            <a:noFill/>
                          </a:ln>
                          <a:solidFill>
                            <a:schemeClr val="tx1"/>
                          </a:solidFill>
                          <a:effectLst/>
                          <a:latin typeface="Times New Roman" pitchFamily="18" charset="0"/>
                          <a:cs typeface="Arial" charset="0"/>
                        </a:rPr>
                        <a:t>0</a:t>
                      </a:r>
                    </a:p>
                  </a:txBody>
                  <a:tcPr anchor="b"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1" u="none" strike="noStrike" cap="none" normalizeH="0" baseline="0" dirty="0" smtClean="0">
                          <a:ln>
                            <a:noFill/>
                          </a:ln>
                          <a:solidFill>
                            <a:schemeClr val="tx1"/>
                          </a:solidFill>
                          <a:effectLst/>
                          <a:latin typeface="Times New Roman" pitchFamily="18" charset="0"/>
                          <a:cs typeface="Arial" charset="0"/>
                        </a:rPr>
                        <a:t>L</a:t>
                      </a:r>
                      <a:r>
                        <a:rPr kumimoji="0" lang="en-US" sz="2400" b="0" i="1" u="none" strike="noStrike" cap="none" normalizeH="0" baseline="-25000" dirty="0" smtClean="0">
                          <a:ln>
                            <a:noFill/>
                          </a:ln>
                          <a:solidFill>
                            <a:schemeClr val="tx1"/>
                          </a:solidFill>
                          <a:effectLst/>
                          <a:latin typeface="Times New Roman" pitchFamily="18" charset="0"/>
                          <a:cs typeface="Arial" charset="0"/>
                        </a:rPr>
                        <a:t>B</a:t>
                      </a:r>
                      <a:r>
                        <a:rPr kumimoji="0" lang="en-US" sz="2400" b="0" i="0" u="none" strike="noStrike" cap="none" normalizeH="0" baseline="-25000" dirty="0" smtClean="0">
                          <a:ln>
                            <a:noFill/>
                          </a:ln>
                          <a:solidFill>
                            <a:schemeClr val="tx1"/>
                          </a:solidFill>
                          <a:effectLst/>
                          <a:latin typeface="Times New Roman" pitchFamily="18" charset="0"/>
                          <a:cs typeface="Arial" charset="0"/>
                        </a:rPr>
                        <a:t>1</a:t>
                      </a:r>
                    </a:p>
                  </a:txBody>
                  <a:tcPr anchor="b"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1" u="none" strike="noStrike" cap="none" normalizeH="0" baseline="0" dirty="0" smtClean="0">
                          <a:ln>
                            <a:noFill/>
                          </a:ln>
                          <a:solidFill>
                            <a:schemeClr val="tx1"/>
                          </a:solidFill>
                          <a:effectLst/>
                          <a:latin typeface="Times New Roman" pitchFamily="18" charset="0"/>
                          <a:cs typeface="Arial" charset="0"/>
                        </a:rPr>
                        <a:t>L</a:t>
                      </a:r>
                      <a:r>
                        <a:rPr kumimoji="0" lang="en-US" sz="2400" b="0" i="1" u="none" strike="noStrike" cap="none" normalizeH="0" baseline="-25000" dirty="0" smtClean="0">
                          <a:ln>
                            <a:noFill/>
                          </a:ln>
                          <a:solidFill>
                            <a:schemeClr val="tx1"/>
                          </a:solidFill>
                          <a:effectLst/>
                          <a:latin typeface="Times New Roman" pitchFamily="18" charset="0"/>
                          <a:cs typeface="Arial" charset="0"/>
                        </a:rPr>
                        <a:t>B</a:t>
                      </a:r>
                      <a:r>
                        <a:rPr kumimoji="0" lang="en-US" sz="2400" b="0" i="0" u="none" strike="noStrike" cap="none" normalizeH="0" baseline="-25000" dirty="0" smtClean="0">
                          <a:ln>
                            <a:noFill/>
                          </a:ln>
                          <a:solidFill>
                            <a:schemeClr val="tx1"/>
                          </a:solidFill>
                          <a:effectLst/>
                          <a:latin typeface="Times New Roman" pitchFamily="18" charset="0"/>
                          <a:cs typeface="Arial" charset="0"/>
                        </a:rPr>
                        <a:t>0</a:t>
                      </a:r>
                    </a:p>
                  </a:txBody>
                  <a:tcPr anchor="b" horzOverflow="overflow">
                    <a:lnL>
                      <a:noFill/>
                    </a:lnL>
                    <a:lnR w="28575"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r>
              <a:tr h="3841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0</a:t>
                      </a: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cs typeface="Arial" charset="0"/>
                      </a:endParaRP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57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0</a:t>
                      </a: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1</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cs typeface="Arial" charset="0"/>
                      </a:endParaRP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73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1</a:t>
                      </a: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cs typeface="Arial" charset="0"/>
                      </a:endParaRP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27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1</a:t>
                      </a: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1</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cs typeface="Arial" charset="0"/>
                      </a:endParaRP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167411" name="Group 51"/>
          <p:cNvGraphicFramePr>
            <a:graphicFrameLocks noGrp="1"/>
          </p:cNvGraphicFramePr>
          <p:nvPr>
            <p:ph sz="half" idx="4294967295"/>
            <p:custDataLst>
              <p:tags r:id="rId2"/>
            </p:custDataLst>
            <p:extLst>
              <p:ext uri="{D42A27DB-BD31-4B8C-83A1-F6EECF244321}">
                <p14:modId xmlns:p14="http://schemas.microsoft.com/office/powerpoint/2010/main" val="3618844426"/>
              </p:ext>
            </p:extLst>
          </p:nvPr>
        </p:nvGraphicFramePr>
        <p:xfrm>
          <a:off x="6400800" y="1600200"/>
          <a:ext cx="2514600" cy="2297113"/>
        </p:xfrm>
        <a:graphic>
          <a:graphicData uri="http://schemas.openxmlformats.org/drawingml/2006/table">
            <a:tbl>
              <a:tblPr/>
              <a:tblGrid>
                <a:gridCol w="1066800"/>
                <a:gridCol w="1447800"/>
              </a:tblGrid>
              <a:tr h="6096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bg1"/>
                          </a:solidFill>
                          <a:effectLst/>
                          <a:latin typeface="Times New Roman" pitchFamily="18" charset="0"/>
                          <a:cs typeface="Arial" charset="0"/>
                        </a:rPr>
                        <a:t>Output</a:t>
                      </a: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bg1"/>
                          </a:solidFill>
                          <a:effectLst/>
                          <a:latin typeface="Times New Roman" pitchFamily="18" charset="0"/>
                          <a:cs typeface="Arial" charset="0"/>
                        </a:rPr>
                        <a:t>Encoding</a:t>
                      </a:r>
                    </a:p>
                  </a:txBody>
                  <a:tcPr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r>
              <a:tr h="561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green</a:t>
                      </a: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00</a:t>
                      </a:r>
                    </a:p>
                  </a:txBody>
                  <a:tcPr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35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yellow</a:t>
                      </a: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01</a:t>
                      </a:r>
                    </a:p>
                  </a:txBody>
                  <a:tcPr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1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red</a:t>
                      </a: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cs typeface="Arial" charset="0"/>
                        </a:rPr>
                        <a:t>10</a:t>
                      </a:r>
                    </a:p>
                  </a:txBody>
                  <a:tcPr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0" name="TextBox 9"/>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FSM Output Table</a:t>
            </a:r>
            <a:endParaRPr lang="en-US" sz="4400" dirty="0">
              <a:solidFill>
                <a:schemeClr val="bg1"/>
              </a:solidFill>
              <a:latin typeface="+mj-lt"/>
            </a:endParaRPr>
          </a:p>
        </p:txBody>
      </p:sp>
    </p:spTree>
    <p:extLst>
      <p:ext uri="{BB962C8B-B14F-4D97-AF65-F5344CB8AC3E}">
        <p14:creationId xmlns:p14="http://schemas.microsoft.com/office/powerpoint/2010/main" val="2857631447"/>
      </p:ext>
    </p:extLst>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67363" name="Group 3"/>
          <p:cNvGraphicFramePr>
            <a:graphicFrameLocks noGrp="1"/>
          </p:cNvGraphicFramePr>
          <p:nvPr>
            <p:ph sz="half" idx="4294967295"/>
            <p:custDataLst>
              <p:tags r:id="rId1"/>
            </p:custDataLst>
            <p:extLst>
              <p:ext uri="{D42A27DB-BD31-4B8C-83A1-F6EECF244321}">
                <p14:modId xmlns:p14="http://schemas.microsoft.com/office/powerpoint/2010/main" val="2929671425"/>
              </p:ext>
            </p:extLst>
          </p:nvPr>
        </p:nvGraphicFramePr>
        <p:xfrm>
          <a:off x="800100" y="1447800"/>
          <a:ext cx="5257800" cy="2743200"/>
        </p:xfrm>
        <a:graphic>
          <a:graphicData uri="http://schemas.openxmlformats.org/drawingml/2006/table">
            <a:tbl>
              <a:tblPr/>
              <a:tblGrid>
                <a:gridCol w="990600"/>
                <a:gridCol w="914400"/>
                <a:gridCol w="914400"/>
                <a:gridCol w="838200"/>
                <a:gridCol w="762000"/>
                <a:gridCol w="838200"/>
              </a:tblGrid>
              <a:tr h="233363">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bg1"/>
                          </a:solidFill>
                          <a:effectLst/>
                          <a:latin typeface="Times New Roman" pitchFamily="18" charset="0"/>
                          <a:cs typeface="Arial" charset="0"/>
                        </a:rPr>
                        <a:t>Current State</a:t>
                      </a:r>
                    </a:p>
                  </a:txBody>
                  <a:tcPr anchor="b" horzOverflow="overflow">
                    <a:lnL w="28575"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solidFill>
                      <a:schemeClr val="accent1">
                        <a:lumMod val="60000"/>
                        <a:lumOff val="40000"/>
                      </a:schemeClr>
                    </a:solidFill>
                  </a:tcPr>
                </a:tc>
                <a:tc hMerge="1">
                  <a:txBody>
                    <a:bodyPr/>
                    <a:lstStyle/>
                    <a:p>
                      <a:endParaRPr lang="en-US"/>
                    </a:p>
                  </a:txBody>
                  <a:tcPr/>
                </a:tc>
                <a:tc gridSpan="4">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bg1"/>
                          </a:solidFill>
                          <a:effectLst/>
                          <a:latin typeface="Times New Roman" pitchFamily="18" charset="0"/>
                          <a:cs typeface="Arial" charset="0"/>
                        </a:rPr>
                        <a:t>Outputs</a:t>
                      </a:r>
                    </a:p>
                  </a:txBody>
                  <a:tcPr anchor="b" horzOverflow="overflow">
                    <a:lnL w="381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solidFill>
                      <a:schemeClr val="accent1">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r>
              <a:tr h="3063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1" u="none" strike="noStrike" cap="none" normalizeH="0" baseline="0" smtClean="0">
                          <a:ln>
                            <a:noFill/>
                          </a:ln>
                          <a:solidFill>
                            <a:schemeClr val="tx1"/>
                          </a:solidFill>
                          <a:effectLst/>
                          <a:latin typeface="Times New Roman" pitchFamily="18" charset="0"/>
                          <a:cs typeface="Arial" charset="0"/>
                        </a:rPr>
                        <a:t>S</a:t>
                      </a:r>
                      <a:r>
                        <a:rPr kumimoji="0" lang="en-US" sz="2400" b="0" i="0" u="none" strike="noStrike" cap="none" normalizeH="0" baseline="-25000" smtClean="0">
                          <a:ln>
                            <a:noFill/>
                          </a:ln>
                          <a:solidFill>
                            <a:schemeClr val="tx1"/>
                          </a:solidFill>
                          <a:effectLst/>
                          <a:latin typeface="Times New Roman" pitchFamily="18" charset="0"/>
                          <a:cs typeface="Arial" charset="0"/>
                        </a:rPr>
                        <a:t>1</a:t>
                      </a:r>
                    </a:p>
                  </a:txBody>
                  <a:tcPr anchor="b" horzOverflow="overflow">
                    <a:lnL w="28575"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1" u="none" strike="noStrike" cap="none" normalizeH="0" baseline="0" smtClean="0">
                          <a:ln>
                            <a:noFill/>
                          </a:ln>
                          <a:solidFill>
                            <a:schemeClr val="tx1"/>
                          </a:solidFill>
                          <a:effectLst/>
                          <a:latin typeface="Times New Roman" pitchFamily="18" charset="0"/>
                          <a:cs typeface="Arial" charset="0"/>
                        </a:rPr>
                        <a:t>S</a:t>
                      </a:r>
                      <a:r>
                        <a:rPr kumimoji="0" lang="en-US" sz="2400" b="0" i="0" u="none" strike="noStrike" cap="none" normalizeH="0" baseline="-25000" smtClean="0">
                          <a:ln>
                            <a:noFill/>
                          </a:ln>
                          <a:solidFill>
                            <a:schemeClr val="tx1"/>
                          </a:solidFill>
                          <a:effectLst/>
                          <a:latin typeface="Times New Roman" pitchFamily="18" charset="0"/>
                          <a:cs typeface="Arial" charset="0"/>
                        </a:rPr>
                        <a:t>0</a:t>
                      </a:r>
                    </a:p>
                  </a:txBody>
                  <a:tcPr anchor="b" horzOverflow="overflow">
                    <a:lnL>
                      <a:noFill/>
                    </a:lnL>
                    <a:lnR w="381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1" u="none" strike="noStrike" cap="none" normalizeH="0" baseline="0" dirty="0" smtClean="0">
                          <a:ln>
                            <a:noFill/>
                          </a:ln>
                          <a:solidFill>
                            <a:schemeClr val="tx1"/>
                          </a:solidFill>
                          <a:effectLst/>
                          <a:latin typeface="Times New Roman" pitchFamily="18" charset="0"/>
                          <a:cs typeface="Arial" charset="0"/>
                        </a:rPr>
                        <a:t>L</a:t>
                      </a:r>
                      <a:r>
                        <a:rPr kumimoji="0" lang="en-US" sz="2400" b="0" i="1" u="none" strike="noStrike" cap="none" normalizeH="0" baseline="-25000" dirty="0" smtClean="0">
                          <a:ln>
                            <a:noFill/>
                          </a:ln>
                          <a:solidFill>
                            <a:schemeClr val="tx1"/>
                          </a:solidFill>
                          <a:effectLst/>
                          <a:latin typeface="Times New Roman" pitchFamily="18" charset="0"/>
                          <a:cs typeface="Arial" charset="0"/>
                        </a:rPr>
                        <a:t>A</a:t>
                      </a:r>
                      <a:r>
                        <a:rPr kumimoji="0" lang="en-US" sz="2400" b="0" i="0" u="none" strike="noStrike" cap="none" normalizeH="0" baseline="-25000" dirty="0" smtClean="0">
                          <a:ln>
                            <a:noFill/>
                          </a:ln>
                          <a:solidFill>
                            <a:schemeClr val="tx1"/>
                          </a:solidFill>
                          <a:effectLst/>
                          <a:latin typeface="Times New Roman" pitchFamily="18" charset="0"/>
                          <a:cs typeface="Arial" charset="0"/>
                        </a:rPr>
                        <a:t>1</a:t>
                      </a:r>
                    </a:p>
                  </a:txBody>
                  <a:tcPr anchor="b" horzOverflow="overflow">
                    <a:lnL w="381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1" u="none" strike="noStrike" cap="none" normalizeH="0" baseline="0" dirty="0" smtClean="0">
                          <a:ln>
                            <a:noFill/>
                          </a:ln>
                          <a:solidFill>
                            <a:schemeClr val="tx1"/>
                          </a:solidFill>
                          <a:effectLst/>
                          <a:latin typeface="Times New Roman" pitchFamily="18" charset="0"/>
                          <a:cs typeface="Arial" charset="0"/>
                        </a:rPr>
                        <a:t>L</a:t>
                      </a:r>
                      <a:r>
                        <a:rPr kumimoji="0" lang="en-US" sz="2400" b="0" i="1" u="none" strike="noStrike" cap="none" normalizeH="0" baseline="-25000" dirty="0" smtClean="0">
                          <a:ln>
                            <a:noFill/>
                          </a:ln>
                          <a:solidFill>
                            <a:schemeClr val="tx1"/>
                          </a:solidFill>
                          <a:effectLst/>
                          <a:latin typeface="Times New Roman" pitchFamily="18" charset="0"/>
                          <a:cs typeface="Arial" charset="0"/>
                        </a:rPr>
                        <a:t>A</a:t>
                      </a:r>
                      <a:r>
                        <a:rPr kumimoji="0" lang="en-US" sz="2400" b="0" i="0" u="none" strike="noStrike" cap="none" normalizeH="0" baseline="-25000" dirty="0" smtClean="0">
                          <a:ln>
                            <a:noFill/>
                          </a:ln>
                          <a:solidFill>
                            <a:schemeClr val="tx1"/>
                          </a:solidFill>
                          <a:effectLst/>
                          <a:latin typeface="Times New Roman" pitchFamily="18" charset="0"/>
                          <a:cs typeface="Arial" charset="0"/>
                        </a:rPr>
                        <a:t>0</a:t>
                      </a:r>
                    </a:p>
                  </a:txBody>
                  <a:tcPr anchor="b"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1" u="none" strike="noStrike" cap="none" normalizeH="0" baseline="0" dirty="0" smtClean="0">
                          <a:ln>
                            <a:noFill/>
                          </a:ln>
                          <a:solidFill>
                            <a:schemeClr val="tx1"/>
                          </a:solidFill>
                          <a:effectLst/>
                          <a:latin typeface="Times New Roman" pitchFamily="18" charset="0"/>
                          <a:cs typeface="Arial" charset="0"/>
                        </a:rPr>
                        <a:t>L</a:t>
                      </a:r>
                      <a:r>
                        <a:rPr kumimoji="0" lang="en-US" sz="2400" b="0" i="1" u="none" strike="noStrike" cap="none" normalizeH="0" baseline="-25000" dirty="0" smtClean="0">
                          <a:ln>
                            <a:noFill/>
                          </a:ln>
                          <a:solidFill>
                            <a:schemeClr val="tx1"/>
                          </a:solidFill>
                          <a:effectLst/>
                          <a:latin typeface="Times New Roman" pitchFamily="18" charset="0"/>
                          <a:cs typeface="Arial" charset="0"/>
                        </a:rPr>
                        <a:t>B</a:t>
                      </a:r>
                      <a:r>
                        <a:rPr kumimoji="0" lang="en-US" sz="2400" b="0" i="0" u="none" strike="noStrike" cap="none" normalizeH="0" baseline="-25000" dirty="0" smtClean="0">
                          <a:ln>
                            <a:noFill/>
                          </a:ln>
                          <a:solidFill>
                            <a:schemeClr val="tx1"/>
                          </a:solidFill>
                          <a:effectLst/>
                          <a:latin typeface="Times New Roman" pitchFamily="18" charset="0"/>
                          <a:cs typeface="Arial" charset="0"/>
                        </a:rPr>
                        <a:t>1</a:t>
                      </a:r>
                    </a:p>
                  </a:txBody>
                  <a:tcPr anchor="b"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1" u="none" strike="noStrike" cap="none" normalizeH="0" baseline="0" dirty="0" smtClean="0">
                          <a:ln>
                            <a:noFill/>
                          </a:ln>
                          <a:solidFill>
                            <a:schemeClr val="tx1"/>
                          </a:solidFill>
                          <a:effectLst/>
                          <a:latin typeface="Times New Roman" pitchFamily="18" charset="0"/>
                          <a:cs typeface="Arial" charset="0"/>
                        </a:rPr>
                        <a:t>L</a:t>
                      </a:r>
                      <a:r>
                        <a:rPr kumimoji="0" lang="en-US" sz="2400" b="0" i="1" u="none" strike="noStrike" cap="none" normalizeH="0" baseline="-25000" dirty="0" smtClean="0">
                          <a:ln>
                            <a:noFill/>
                          </a:ln>
                          <a:solidFill>
                            <a:schemeClr val="tx1"/>
                          </a:solidFill>
                          <a:effectLst/>
                          <a:latin typeface="Times New Roman" pitchFamily="18" charset="0"/>
                          <a:cs typeface="Arial" charset="0"/>
                        </a:rPr>
                        <a:t>B</a:t>
                      </a:r>
                      <a:r>
                        <a:rPr kumimoji="0" lang="en-US" sz="2400" b="0" i="0" u="none" strike="noStrike" cap="none" normalizeH="0" baseline="-25000" dirty="0" smtClean="0">
                          <a:ln>
                            <a:noFill/>
                          </a:ln>
                          <a:solidFill>
                            <a:schemeClr val="tx1"/>
                          </a:solidFill>
                          <a:effectLst/>
                          <a:latin typeface="Times New Roman" pitchFamily="18" charset="0"/>
                          <a:cs typeface="Arial" charset="0"/>
                        </a:rPr>
                        <a:t>0</a:t>
                      </a:r>
                    </a:p>
                  </a:txBody>
                  <a:tcPr anchor="b" horzOverflow="overflow">
                    <a:lnL>
                      <a:noFill/>
                    </a:lnL>
                    <a:lnR w="28575"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r>
              <a:tr h="3841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0</a:t>
                      </a: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0</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1</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57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0</a:t>
                      </a: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1</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0</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1</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1</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73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1</a:t>
                      </a: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1</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27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1</a:t>
                      </a: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1</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1</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cs typeface="Arial" charset="0"/>
                        </a:rPr>
                        <a:t>1</a:t>
                      </a:r>
                    </a:p>
                  </a:txBody>
                  <a:tcPr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167411" name="Group 51"/>
          <p:cNvGraphicFramePr>
            <a:graphicFrameLocks noGrp="1"/>
          </p:cNvGraphicFramePr>
          <p:nvPr>
            <p:ph sz="half" idx="4294967295"/>
            <p:custDataLst>
              <p:tags r:id="rId2"/>
            </p:custDataLst>
            <p:extLst>
              <p:ext uri="{D42A27DB-BD31-4B8C-83A1-F6EECF244321}">
                <p14:modId xmlns:p14="http://schemas.microsoft.com/office/powerpoint/2010/main" val="1694209200"/>
              </p:ext>
            </p:extLst>
          </p:nvPr>
        </p:nvGraphicFramePr>
        <p:xfrm>
          <a:off x="6400800" y="1600200"/>
          <a:ext cx="2514600" cy="2297113"/>
        </p:xfrm>
        <a:graphic>
          <a:graphicData uri="http://schemas.openxmlformats.org/drawingml/2006/table">
            <a:tbl>
              <a:tblPr/>
              <a:tblGrid>
                <a:gridCol w="1066800"/>
                <a:gridCol w="1447800"/>
              </a:tblGrid>
              <a:tr h="6096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bg1"/>
                          </a:solidFill>
                          <a:effectLst/>
                          <a:latin typeface="Times New Roman" pitchFamily="18" charset="0"/>
                          <a:cs typeface="Arial" charset="0"/>
                        </a:rPr>
                        <a:t>Output</a:t>
                      </a: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bg1"/>
                          </a:solidFill>
                          <a:effectLst/>
                          <a:latin typeface="Times New Roman" pitchFamily="18" charset="0"/>
                          <a:cs typeface="Arial" charset="0"/>
                        </a:rPr>
                        <a:t>Encoding</a:t>
                      </a:r>
                    </a:p>
                  </a:txBody>
                  <a:tcPr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r>
              <a:tr h="561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green</a:t>
                      </a: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00</a:t>
                      </a:r>
                    </a:p>
                  </a:txBody>
                  <a:tcPr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35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yellow</a:t>
                      </a: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01</a:t>
                      </a:r>
                    </a:p>
                  </a:txBody>
                  <a:tcPr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1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red</a:t>
                      </a: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cs typeface="Arial" charset="0"/>
                        </a:rPr>
                        <a:t>10</a:t>
                      </a:r>
                    </a:p>
                  </a:txBody>
                  <a:tcPr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167430" name="Rectangle 70"/>
          <p:cNvSpPr>
            <a:spLocks noChangeArrowheads="1"/>
          </p:cNvSpPr>
          <p:nvPr>
            <p:custDataLst>
              <p:tags r:id="rId3"/>
            </p:custDataLst>
          </p:nvPr>
        </p:nvSpPr>
        <p:spPr bwMode="auto">
          <a:xfrm>
            <a:off x="2590800" y="4343400"/>
            <a:ext cx="2438400" cy="205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r>
              <a:rPr lang="en-US" sz="2400" i="1" dirty="0">
                <a:latin typeface="Times New Roman" pitchFamily="18" charset="0"/>
                <a:cs typeface="Arial" charset="0"/>
              </a:rPr>
              <a:t>L</a:t>
            </a:r>
            <a:r>
              <a:rPr lang="en-US" sz="2400" i="1" baseline="-25000" dirty="0">
                <a:latin typeface="Times New Roman" pitchFamily="18" charset="0"/>
                <a:cs typeface="Arial" charset="0"/>
              </a:rPr>
              <a:t>A</a:t>
            </a:r>
            <a:r>
              <a:rPr lang="en-US" sz="2400" baseline="-25000" dirty="0">
                <a:latin typeface="Times New Roman" pitchFamily="18" charset="0"/>
                <a:cs typeface="Arial" charset="0"/>
              </a:rPr>
              <a:t>1</a:t>
            </a:r>
            <a:r>
              <a:rPr lang="en-US" sz="2400" i="1" dirty="0">
                <a:latin typeface="Times New Roman" pitchFamily="18" charset="0"/>
                <a:cs typeface="Arial" charset="0"/>
              </a:rPr>
              <a:t> = S</a:t>
            </a:r>
            <a:r>
              <a:rPr lang="en-US" sz="2400" baseline="-25000" dirty="0">
                <a:latin typeface="Times New Roman" pitchFamily="18" charset="0"/>
                <a:cs typeface="Arial" charset="0"/>
              </a:rPr>
              <a:t>1</a:t>
            </a:r>
            <a:endParaRPr lang="en-US" sz="2400" i="1" dirty="0">
              <a:latin typeface="Times New Roman" pitchFamily="18" charset="0"/>
              <a:cs typeface="Arial" charset="0"/>
            </a:endParaRPr>
          </a:p>
          <a:p>
            <a:pPr marL="342900" indent="-342900">
              <a:spcBef>
                <a:spcPct val="20000"/>
              </a:spcBef>
            </a:pPr>
            <a:r>
              <a:rPr lang="en-US" sz="2400" i="1" dirty="0">
                <a:latin typeface="Times New Roman" pitchFamily="18" charset="0"/>
                <a:cs typeface="Arial" charset="0"/>
              </a:rPr>
              <a:t>L</a:t>
            </a:r>
            <a:r>
              <a:rPr lang="en-US" sz="2400" i="1" baseline="-25000" dirty="0">
                <a:latin typeface="Times New Roman" pitchFamily="18" charset="0"/>
                <a:cs typeface="Arial" charset="0"/>
              </a:rPr>
              <a:t>A</a:t>
            </a:r>
            <a:r>
              <a:rPr lang="en-US" sz="2400" baseline="-25000" dirty="0">
                <a:latin typeface="Times New Roman" pitchFamily="18" charset="0"/>
                <a:cs typeface="Arial" charset="0"/>
              </a:rPr>
              <a:t>0</a:t>
            </a:r>
            <a:r>
              <a:rPr lang="en-US" sz="2400" i="1" dirty="0">
                <a:latin typeface="Times New Roman" pitchFamily="18" charset="0"/>
                <a:cs typeface="Arial" charset="0"/>
              </a:rPr>
              <a:t> = S</a:t>
            </a:r>
            <a:r>
              <a:rPr lang="en-US" sz="2400" baseline="-25000" dirty="0">
                <a:latin typeface="Times New Roman" pitchFamily="18" charset="0"/>
                <a:cs typeface="Arial" charset="0"/>
              </a:rPr>
              <a:t>1</a:t>
            </a:r>
            <a:r>
              <a:rPr lang="en-US" sz="2400" i="1" dirty="0">
                <a:latin typeface="Times New Roman" pitchFamily="18" charset="0"/>
                <a:cs typeface="Arial" charset="0"/>
              </a:rPr>
              <a:t>S</a:t>
            </a:r>
            <a:r>
              <a:rPr lang="en-US" sz="2400" baseline="-25000" dirty="0">
                <a:latin typeface="Times New Roman" pitchFamily="18" charset="0"/>
                <a:cs typeface="Arial" charset="0"/>
              </a:rPr>
              <a:t>0</a:t>
            </a:r>
          </a:p>
          <a:p>
            <a:pPr marL="342900" indent="-342900">
              <a:spcBef>
                <a:spcPct val="20000"/>
              </a:spcBef>
            </a:pPr>
            <a:r>
              <a:rPr lang="en-US" sz="2400" i="1" dirty="0">
                <a:latin typeface="Times New Roman" pitchFamily="18" charset="0"/>
                <a:cs typeface="Arial" charset="0"/>
              </a:rPr>
              <a:t>L</a:t>
            </a:r>
            <a:r>
              <a:rPr lang="en-US" sz="2400" i="1" baseline="-25000" dirty="0">
                <a:latin typeface="Times New Roman" pitchFamily="18" charset="0"/>
                <a:cs typeface="Arial" charset="0"/>
              </a:rPr>
              <a:t>B</a:t>
            </a:r>
            <a:r>
              <a:rPr lang="en-US" sz="2400" baseline="-25000" dirty="0">
                <a:latin typeface="Times New Roman" pitchFamily="18" charset="0"/>
                <a:cs typeface="Arial" charset="0"/>
              </a:rPr>
              <a:t>1</a:t>
            </a:r>
            <a:r>
              <a:rPr lang="en-US" sz="2400" i="1" dirty="0">
                <a:latin typeface="Times New Roman" pitchFamily="18" charset="0"/>
                <a:cs typeface="Arial" charset="0"/>
              </a:rPr>
              <a:t> = S</a:t>
            </a:r>
            <a:r>
              <a:rPr lang="en-US" sz="2400" baseline="-25000" dirty="0">
                <a:latin typeface="Times New Roman" pitchFamily="18" charset="0"/>
                <a:cs typeface="Arial" charset="0"/>
              </a:rPr>
              <a:t>1</a:t>
            </a:r>
            <a:endParaRPr lang="en-US" sz="2400" i="1" dirty="0">
              <a:latin typeface="Times New Roman" pitchFamily="18" charset="0"/>
              <a:cs typeface="Arial" charset="0"/>
            </a:endParaRPr>
          </a:p>
          <a:p>
            <a:pPr marL="342900" indent="-342900">
              <a:spcBef>
                <a:spcPct val="20000"/>
              </a:spcBef>
            </a:pPr>
            <a:r>
              <a:rPr lang="en-US" sz="2400" i="1" dirty="0">
                <a:latin typeface="Times New Roman" pitchFamily="18" charset="0"/>
                <a:cs typeface="Arial" charset="0"/>
              </a:rPr>
              <a:t>L</a:t>
            </a:r>
            <a:r>
              <a:rPr lang="en-US" sz="2400" i="1" baseline="-25000" dirty="0">
                <a:latin typeface="Times New Roman" pitchFamily="18" charset="0"/>
                <a:cs typeface="Arial" charset="0"/>
              </a:rPr>
              <a:t>B</a:t>
            </a:r>
            <a:r>
              <a:rPr lang="en-US" sz="2400" baseline="-25000" dirty="0">
                <a:latin typeface="Times New Roman" pitchFamily="18" charset="0"/>
                <a:cs typeface="Arial" charset="0"/>
              </a:rPr>
              <a:t>0</a:t>
            </a:r>
            <a:r>
              <a:rPr lang="en-US" sz="2400" i="1" dirty="0">
                <a:latin typeface="Times New Roman" pitchFamily="18" charset="0"/>
                <a:cs typeface="Arial" charset="0"/>
              </a:rPr>
              <a:t> = S</a:t>
            </a:r>
            <a:r>
              <a:rPr lang="en-US" sz="2400" baseline="-25000" dirty="0">
                <a:latin typeface="Times New Roman" pitchFamily="18" charset="0"/>
                <a:cs typeface="Arial" charset="0"/>
              </a:rPr>
              <a:t>1</a:t>
            </a:r>
            <a:r>
              <a:rPr lang="en-US" sz="2400" i="1" dirty="0">
                <a:latin typeface="Times New Roman" pitchFamily="18" charset="0"/>
                <a:cs typeface="Arial" charset="0"/>
              </a:rPr>
              <a:t>S</a:t>
            </a:r>
            <a:r>
              <a:rPr lang="en-US" sz="2400" baseline="-25000" dirty="0">
                <a:latin typeface="Times New Roman" pitchFamily="18" charset="0"/>
                <a:cs typeface="Arial" charset="0"/>
              </a:rPr>
              <a:t>0</a:t>
            </a:r>
            <a:endParaRPr lang="en-US" sz="2400" i="1" baseline="-25000" dirty="0">
              <a:latin typeface="Times New Roman" pitchFamily="18" charset="0"/>
              <a:cs typeface="Arial" charset="0"/>
            </a:endParaRPr>
          </a:p>
        </p:txBody>
      </p:sp>
      <p:sp>
        <p:nvSpPr>
          <p:cNvPr id="1167431" name="Line 71"/>
          <p:cNvSpPr>
            <a:spLocks noChangeShapeType="1"/>
          </p:cNvSpPr>
          <p:nvPr>
            <p:custDataLst>
              <p:tags r:id="rId4"/>
            </p:custDataLst>
          </p:nvPr>
        </p:nvSpPr>
        <p:spPr bwMode="auto">
          <a:xfrm>
            <a:off x="3429000" y="4876800"/>
            <a:ext cx="228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67432" name="Line 72"/>
          <p:cNvSpPr>
            <a:spLocks noChangeShapeType="1"/>
          </p:cNvSpPr>
          <p:nvPr>
            <p:custDataLst>
              <p:tags r:id="rId5"/>
            </p:custDataLst>
          </p:nvPr>
        </p:nvSpPr>
        <p:spPr bwMode="auto">
          <a:xfrm>
            <a:off x="3429000" y="5257800"/>
            <a:ext cx="228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 name="TextBox 9"/>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FSM Output Table</a:t>
            </a:r>
            <a:endParaRPr lang="en-US" sz="4400" dirty="0">
              <a:solidFill>
                <a:schemeClr val="bg1"/>
              </a:solidFill>
              <a:latin typeface="+mj-lt"/>
            </a:endParaRPr>
          </a:p>
        </p:txBody>
      </p:sp>
    </p:spTree>
    <p:extLst>
      <p:ext uri="{BB962C8B-B14F-4D97-AF65-F5344CB8AC3E}">
        <p14:creationId xmlns:p14="http://schemas.microsoft.com/office/powerpoint/2010/main" val="1037923777"/>
      </p:ext>
    </p:extLst>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03595" name="Object 75"/>
          <p:cNvGraphicFramePr>
            <a:graphicFrameLocks noGrp="1" noChangeAspect="1"/>
          </p:cNvGraphicFramePr>
          <p:nvPr>
            <p:ph idx="4294967295"/>
            <p:custDataLst>
              <p:tags r:id="rId2"/>
            </p:custDataLst>
            <p:extLst>
              <p:ext uri="{D42A27DB-BD31-4B8C-83A1-F6EECF244321}">
                <p14:modId xmlns:p14="http://schemas.microsoft.com/office/powerpoint/2010/main" val="1239452427"/>
              </p:ext>
            </p:extLst>
          </p:nvPr>
        </p:nvGraphicFramePr>
        <p:xfrm>
          <a:off x="4800600" y="1371600"/>
          <a:ext cx="1922462" cy="3352800"/>
        </p:xfrm>
        <a:graphic>
          <a:graphicData uri="http://schemas.openxmlformats.org/presentationml/2006/ole">
            <mc:AlternateContent xmlns:mc="http://schemas.openxmlformats.org/markup-compatibility/2006">
              <mc:Choice xmlns:v="urn:schemas-microsoft-com:vml" Requires="v">
                <p:oleObj spid="_x0000_s155667" name="VISIO" r:id="rId5" imgW="769680" imgH="1343160" progId="Visio.Drawing.6">
                  <p:embed/>
                </p:oleObj>
              </mc:Choice>
              <mc:Fallback>
                <p:oleObj name="VISIO" r:id="rId5" imgW="769680" imgH="1343160" progId="Visio.Drawing.6">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00600" y="1371600"/>
                        <a:ext cx="1922462" cy="335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 name="TextBox 5"/>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FSM Schematic: State Register</a:t>
            </a:r>
            <a:endParaRPr lang="en-US" sz="4400" dirty="0">
              <a:solidFill>
                <a:schemeClr val="bg1"/>
              </a:solidFill>
              <a:latin typeface="+mj-lt"/>
            </a:endParaRPr>
          </a:p>
        </p:txBody>
      </p:sp>
    </p:spTree>
    <p:extLst>
      <p:ext uri="{BB962C8B-B14F-4D97-AF65-F5344CB8AC3E}">
        <p14:creationId xmlns:p14="http://schemas.microsoft.com/office/powerpoint/2010/main" val="543282724"/>
      </p:ext>
    </p:extLst>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05572" name="Object 4"/>
          <p:cNvGraphicFramePr>
            <a:graphicFrameLocks noGrp="1" noChangeAspect="1"/>
          </p:cNvGraphicFramePr>
          <p:nvPr>
            <p:ph sz="half" idx="4294967295"/>
            <p:custDataLst>
              <p:tags r:id="rId2"/>
            </p:custDataLst>
            <p:extLst>
              <p:ext uri="{D42A27DB-BD31-4B8C-83A1-F6EECF244321}">
                <p14:modId xmlns:p14="http://schemas.microsoft.com/office/powerpoint/2010/main" val="4093365772"/>
              </p:ext>
            </p:extLst>
          </p:nvPr>
        </p:nvGraphicFramePr>
        <p:xfrm>
          <a:off x="685800" y="1344612"/>
          <a:ext cx="6030913" cy="3989388"/>
        </p:xfrm>
        <a:graphic>
          <a:graphicData uri="http://schemas.openxmlformats.org/presentationml/2006/ole">
            <mc:AlternateContent xmlns:mc="http://schemas.openxmlformats.org/markup-compatibility/2006">
              <mc:Choice xmlns:v="urn:schemas-microsoft-com:vml" Requires="v">
                <p:oleObj spid="_x0000_s156691" name="VISIO" r:id="rId5" imgW="2461680" imgH="1628640" progId="Visio.Drawing.6">
                  <p:embed/>
                </p:oleObj>
              </mc:Choice>
              <mc:Fallback>
                <p:oleObj name="VISIO" r:id="rId5" imgW="2461680" imgH="1628640" progId="Visio.Drawing.6">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5800" y="1344612"/>
                        <a:ext cx="6030913" cy="3989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 name="TextBox 5"/>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FSM Schematic: Next State Logic</a:t>
            </a:r>
            <a:endParaRPr lang="en-US" sz="4400" dirty="0">
              <a:solidFill>
                <a:schemeClr val="bg1"/>
              </a:solidFill>
              <a:latin typeface="+mj-lt"/>
            </a:endParaRPr>
          </a:p>
        </p:txBody>
      </p:sp>
    </p:spTree>
    <p:extLst>
      <p:ext uri="{BB962C8B-B14F-4D97-AF65-F5344CB8AC3E}">
        <p14:creationId xmlns:p14="http://schemas.microsoft.com/office/powerpoint/2010/main" val="686598860"/>
      </p:ext>
    </p:extLst>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07620" name="Object 4"/>
          <p:cNvGraphicFramePr>
            <a:graphicFrameLocks noGrp="1" noChangeAspect="1"/>
          </p:cNvGraphicFramePr>
          <p:nvPr>
            <p:ph sz="half" idx="4294967295"/>
            <p:custDataLst>
              <p:tags r:id="rId2"/>
            </p:custDataLst>
          </p:nvPr>
        </p:nvGraphicFramePr>
        <p:xfrm>
          <a:off x="685800" y="1371600"/>
          <a:ext cx="8458200" cy="3937000"/>
        </p:xfrm>
        <a:graphic>
          <a:graphicData uri="http://schemas.openxmlformats.org/presentationml/2006/ole">
            <mc:AlternateContent xmlns:mc="http://schemas.openxmlformats.org/markup-compatibility/2006">
              <mc:Choice xmlns:v="urn:schemas-microsoft-com:vml" Requires="v">
                <p:oleObj spid="_x0000_s157715" name="VISIO" r:id="rId5" imgW="3498840" imgH="1628640" progId="Visio.Drawing.6">
                  <p:embed/>
                </p:oleObj>
              </mc:Choice>
              <mc:Fallback>
                <p:oleObj name="VISIO" r:id="rId5" imgW="3498840" imgH="1628640" progId="Visio.Drawing.6">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5800" y="1371600"/>
                        <a:ext cx="8458200" cy="3937000"/>
                      </a:xfrm>
                      <a:prstGeom prst="rect">
                        <a:avLst/>
                      </a:prstGeom>
                    </p:spPr>
                  </p:pic>
                </p:oleObj>
              </mc:Fallback>
            </mc:AlternateContent>
          </a:graphicData>
        </a:graphic>
      </p:graphicFrame>
      <p:sp>
        <p:nvSpPr>
          <p:cNvPr id="6" name="TextBox 5"/>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FSM Schematic: Output Logic</a:t>
            </a:r>
            <a:endParaRPr lang="en-US" sz="4400" dirty="0">
              <a:solidFill>
                <a:schemeClr val="bg1"/>
              </a:solidFill>
              <a:latin typeface="+mj-lt"/>
            </a:endParaRPr>
          </a:p>
        </p:txBody>
      </p:sp>
    </p:spTree>
    <p:extLst>
      <p:ext uri="{BB962C8B-B14F-4D97-AF65-F5344CB8AC3E}">
        <p14:creationId xmlns:p14="http://schemas.microsoft.com/office/powerpoint/2010/main" val="1867209079"/>
      </p:ext>
    </p:extLst>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08644" name="Object 4"/>
          <p:cNvGraphicFramePr>
            <a:graphicFrameLocks noGrp="1" noChangeAspect="1"/>
          </p:cNvGraphicFramePr>
          <p:nvPr>
            <p:ph sz="half" idx="4294967295"/>
            <p:custDataLst>
              <p:tags r:id="rId2"/>
            </p:custDataLst>
            <p:extLst>
              <p:ext uri="{D42A27DB-BD31-4B8C-83A1-F6EECF244321}">
                <p14:modId xmlns:p14="http://schemas.microsoft.com/office/powerpoint/2010/main" val="999151602"/>
              </p:ext>
            </p:extLst>
          </p:nvPr>
        </p:nvGraphicFramePr>
        <p:xfrm>
          <a:off x="457200" y="1143000"/>
          <a:ext cx="8839200" cy="3295650"/>
        </p:xfrm>
        <a:graphic>
          <a:graphicData uri="http://schemas.openxmlformats.org/presentationml/2006/ole">
            <mc:AlternateContent xmlns:mc="http://schemas.openxmlformats.org/markup-compatibility/2006">
              <mc:Choice xmlns:v="urn:schemas-microsoft-com:vml" Requires="v">
                <p:oleObj spid="_x0000_s158756" name="VISIO" r:id="rId6" imgW="5529240" imgH="2543040" progId="Visio.Drawing.6">
                  <p:embed/>
                </p:oleObj>
              </mc:Choice>
              <mc:Fallback>
                <p:oleObj name="VISIO" r:id="rId6" imgW="5529240" imgH="2543040" progId="Visio.Drawing.6">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7200" y="1143000"/>
                        <a:ext cx="8839200" cy="3295650"/>
                      </a:xfrm>
                      <a:prstGeom prst="rect">
                        <a:avLst/>
                      </a:prstGeom>
                    </p:spPr>
                  </p:pic>
                </p:oleObj>
              </mc:Fallback>
            </mc:AlternateContent>
          </a:graphicData>
        </a:graphic>
      </p:graphicFrame>
      <p:graphicFrame>
        <p:nvGraphicFramePr>
          <p:cNvPr id="1008645" name="Object 5"/>
          <p:cNvGraphicFramePr>
            <a:graphicFrameLocks noGrp="1" noChangeAspect="1"/>
          </p:cNvGraphicFramePr>
          <p:nvPr>
            <p:ph idx="4294967295"/>
            <p:custDataLst>
              <p:tags r:id="rId3"/>
            </p:custDataLst>
            <p:extLst>
              <p:ext uri="{D42A27DB-BD31-4B8C-83A1-F6EECF244321}">
                <p14:modId xmlns:p14="http://schemas.microsoft.com/office/powerpoint/2010/main" val="4201977697"/>
              </p:ext>
            </p:extLst>
          </p:nvPr>
        </p:nvGraphicFramePr>
        <p:xfrm>
          <a:off x="3810000" y="4343400"/>
          <a:ext cx="2209800" cy="2201862"/>
        </p:xfrm>
        <a:graphic>
          <a:graphicData uri="http://schemas.openxmlformats.org/presentationml/2006/ole">
            <mc:AlternateContent xmlns:mc="http://schemas.openxmlformats.org/markup-compatibility/2006">
              <mc:Choice xmlns:v="urn:schemas-microsoft-com:vml" Requires="v">
                <p:oleObj spid="_x0000_s158757" name="VISIO" r:id="rId8" imgW="2000160" imgH="1992960" progId="Visio.Drawing.6">
                  <p:embed/>
                </p:oleObj>
              </mc:Choice>
              <mc:Fallback>
                <p:oleObj name="VISIO" r:id="rId8" imgW="2000160" imgH="1992960" progId="Visio.Drawing.6">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810000" y="4343400"/>
                        <a:ext cx="2209800" cy="2201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 name="TextBox 6"/>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FSM Timing Diagram</a:t>
            </a:r>
            <a:endParaRPr lang="en-US" sz="4400" dirty="0">
              <a:solidFill>
                <a:schemeClr val="bg1"/>
              </a:solidFill>
              <a:latin typeface="+mj-lt"/>
            </a:endParaRPr>
          </a:p>
        </p:txBody>
      </p:sp>
    </p:spTree>
    <p:extLst>
      <p:ext uri="{BB962C8B-B14F-4D97-AF65-F5344CB8AC3E}">
        <p14:creationId xmlns:p14="http://schemas.microsoft.com/office/powerpoint/2010/main" val="1116794715"/>
      </p:ext>
    </p:extLst>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9669" name="Rectangle 5"/>
          <p:cNvSpPr>
            <a:spLocks noChangeArrowheads="1"/>
          </p:cNvSpPr>
          <p:nvPr>
            <p:custDataLst>
              <p:tags r:id="rId1"/>
            </p:custDataLst>
          </p:nvPr>
        </p:nvSpPr>
        <p:spPr bwMode="auto">
          <a:xfrm>
            <a:off x="914400" y="12192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3200" b="1" dirty="0">
                <a:latin typeface="Times New Roman" pitchFamily="18" charset="0"/>
                <a:cs typeface="Arial" charset="0"/>
              </a:rPr>
              <a:t>Binary</a:t>
            </a:r>
            <a:r>
              <a:rPr lang="en-US" sz="3200" dirty="0">
                <a:latin typeface="Times New Roman" pitchFamily="18" charset="0"/>
                <a:cs typeface="Arial" charset="0"/>
              </a:rPr>
              <a:t> encoding: </a:t>
            </a:r>
            <a:endParaRPr lang="en-US" sz="3200" dirty="0" smtClean="0">
              <a:latin typeface="Times New Roman" pitchFamily="18" charset="0"/>
              <a:cs typeface="Arial" charset="0"/>
            </a:endParaRPr>
          </a:p>
          <a:p>
            <a:pPr marL="742950" lvl="1" indent="-285750">
              <a:spcBef>
                <a:spcPct val="20000"/>
              </a:spcBef>
              <a:buFontTx/>
              <a:buChar char="–"/>
            </a:pPr>
            <a:r>
              <a:rPr lang="en-US" sz="2600" dirty="0" smtClean="0">
                <a:latin typeface="Times New Roman" pitchFamily="18" charset="0"/>
                <a:cs typeface="Arial" charset="0"/>
              </a:rPr>
              <a:t>i.e</a:t>
            </a:r>
            <a:r>
              <a:rPr lang="en-US" sz="2600" dirty="0">
                <a:latin typeface="Times New Roman" pitchFamily="18" charset="0"/>
                <a:cs typeface="Arial" charset="0"/>
              </a:rPr>
              <a:t>., for four states, 00, 01, 10, 11</a:t>
            </a:r>
          </a:p>
          <a:p>
            <a:pPr marL="342900" indent="-342900">
              <a:spcBef>
                <a:spcPct val="20000"/>
              </a:spcBef>
              <a:buFontTx/>
              <a:buChar char="•"/>
            </a:pPr>
            <a:r>
              <a:rPr lang="en-US" sz="3200" b="1" dirty="0">
                <a:latin typeface="Times New Roman" pitchFamily="18" charset="0"/>
                <a:cs typeface="Arial" charset="0"/>
              </a:rPr>
              <a:t>One-hot</a:t>
            </a:r>
            <a:r>
              <a:rPr lang="en-US" sz="3200" dirty="0">
                <a:latin typeface="Times New Roman" pitchFamily="18" charset="0"/>
                <a:cs typeface="Arial" charset="0"/>
              </a:rPr>
              <a:t> encoding</a:t>
            </a:r>
          </a:p>
          <a:p>
            <a:pPr marL="742950" lvl="1" indent="-285750">
              <a:spcBef>
                <a:spcPct val="20000"/>
              </a:spcBef>
              <a:buFontTx/>
              <a:buChar char="–"/>
            </a:pPr>
            <a:r>
              <a:rPr lang="en-US" sz="2600" dirty="0">
                <a:latin typeface="Times New Roman" pitchFamily="18" charset="0"/>
                <a:cs typeface="Arial" charset="0"/>
              </a:rPr>
              <a:t>One state bit per state</a:t>
            </a:r>
          </a:p>
          <a:p>
            <a:pPr marL="742950" lvl="1" indent="-285750">
              <a:spcBef>
                <a:spcPct val="20000"/>
              </a:spcBef>
              <a:buFontTx/>
              <a:buChar char="–"/>
            </a:pPr>
            <a:r>
              <a:rPr lang="en-US" sz="2600" dirty="0">
                <a:latin typeface="Times New Roman" pitchFamily="18" charset="0"/>
                <a:cs typeface="Arial" charset="0"/>
              </a:rPr>
              <a:t>Only one state bit </a:t>
            </a:r>
            <a:r>
              <a:rPr lang="en-US" sz="2600" dirty="0" smtClean="0">
                <a:latin typeface="Times New Roman" pitchFamily="18" charset="0"/>
                <a:cs typeface="Arial" charset="0"/>
              </a:rPr>
              <a:t>HIGH </a:t>
            </a:r>
            <a:r>
              <a:rPr lang="en-US" sz="2600" dirty="0">
                <a:latin typeface="Times New Roman" pitchFamily="18" charset="0"/>
                <a:cs typeface="Arial" charset="0"/>
              </a:rPr>
              <a:t>at once</a:t>
            </a:r>
          </a:p>
          <a:p>
            <a:pPr marL="742950" lvl="1" indent="-285750">
              <a:spcBef>
                <a:spcPct val="20000"/>
              </a:spcBef>
              <a:buFontTx/>
              <a:buChar char="–"/>
            </a:pPr>
            <a:r>
              <a:rPr lang="en-US" sz="2600" dirty="0" smtClean="0">
                <a:latin typeface="Times New Roman" pitchFamily="18" charset="0"/>
                <a:cs typeface="Arial" charset="0"/>
              </a:rPr>
              <a:t>i.e</a:t>
            </a:r>
            <a:r>
              <a:rPr lang="en-US" sz="2600" dirty="0">
                <a:latin typeface="Times New Roman" pitchFamily="18" charset="0"/>
                <a:cs typeface="Arial" charset="0"/>
              </a:rPr>
              <a:t>., for </a:t>
            </a:r>
            <a:r>
              <a:rPr lang="en-US" sz="2600" dirty="0" smtClean="0">
                <a:latin typeface="Times New Roman" pitchFamily="18" charset="0"/>
                <a:cs typeface="Arial" charset="0"/>
              </a:rPr>
              <a:t>4 </a:t>
            </a:r>
            <a:r>
              <a:rPr lang="en-US" sz="2600" dirty="0">
                <a:latin typeface="Times New Roman" pitchFamily="18" charset="0"/>
                <a:cs typeface="Arial" charset="0"/>
              </a:rPr>
              <a:t>states, 0001, 0010, 0100, 1000</a:t>
            </a:r>
          </a:p>
          <a:p>
            <a:pPr marL="742950" lvl="1" indent="-285750">
              <a:spcBef>
                <a:spcPct val="20000"/>
              </a:spcBef>
              <a:buFontTx/>
              <a:buChar char="–"/>
            </a:pPr>
            <a:r>
              <a:rPr lang="en-US" sz="2600" dirty="0">
                <a:latin typeface="Times New Roman" pitchFamily="18" charset="0"/>
                <a:cs typeface="Arial" charset="0"/>
              </a:rPr>
              <a:t>Requires more flip-flops</a:t>
            </a:r>
          </a:p>
          <a:p>
            <a:pPr marL="742950" lvl="1" indent="-285750">
              <a:spcBef>
                <a:spcPct val="20000"/>
              </a:spcBef>
              <a:buFontTx/>
              <a:buChar char="–"/>
            </a:pPr>
            <a:r>
              <a:rPr lang="en-US" sz="2600" dirty="0">
                <a:latin typeface="Times New Roman" pitchFamily="18" charset="0"/>
                <a:cs typeface="Arial" charset="0"/>
              </a:rPr>
              <a:t>Often next state and output logic is simpler</a:t>
            </a:r>
          </a:p>
        </p:txBody>
      </p:sp>
      <p:sp>
        <p:nvSpPr>
          <p:cNvPr id="6" name="TextBox 5"/>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FSM State Encoding</a:t>
            </a:r>
            <a:endParaRPr lang="en-US" sz="4400" dirty="0">
              <a:solidFill>
                <a:schemeClr val="bg1"/>
              </a:solidFill>
              <a:latin typeface="+mj-lt"/>
            </a:endParaRPr>
          </a:p>
        </p:txBody>
      </p:sp>
    </p:spTree>
    <p:extLst>
      <p:ext uri="{BB962C8B-B14F-4D97-AF65-F5344CB8AC3E}">
        <p14:creationId xmlns:p14="http://schemas.microsoft.com/office/powerpoint/2010/main" val="2425658499"/>
      </p:ext>
    </p:extLst>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0691" name="Rectangle 3"/>
          <p:cNvSpPr>
            <a:spLocks noChangeArrowheads="1"/>
          </p:cNvSpPr>
          <p:nvPr>
            <p:custDataLst>
              <p:tags r:id="rId1"/>
            </p:custDataLst>
          </p:nvPr>
        </p:nvSpPr>
        <p:spPr bwMode="auto">
          <a:xfrm>
            <a:off x="533400" y="12192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2400" dirty="0" smtClean="0">
                <a:latin typeface="Times New Roman" pitchFamily="18" charset="0"/>
                <a:cs typeface="Arial" charset="0"/>
              </a:rPr>
              <a:t>Alyssa P. Hacker has a snail that crawls down a paper tape with 1’s and 0’s on it. The snail smiles whenever the last two digits it has crawled over are 01.  Design Moore and Mealy FSMs of the snail’s brain.</a:t>
            </a:r>
            <a:endParaRPr lang="en-US" sz="2400" dirty="0">
              <a:latin typeface="Times New Roman" pitchFamily="18" charset="0"/>
              <a:cs typeface="Arial" charset="0"/>
            </a:endParaRPr>
          </a:p>
        </p:txBody>
      </p:sp>
      <p:sp>
        <p:nvSpPr>
          <p:cNvPr id="7" name="TextBox 6"/>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Moore vs. Mealy FSM</a:t>
            </a:r>
            <a:endParaRPr lang="en-US" sz="4400" dirty="0">
              <a:solidFill>
                <a:schemeClr val="bg1"/>
              </a:solidFill>
              <a:latin typeface="+mj-lt"/>
            </a:endParaRPr>
          </a:p>
        </p:txBody>
      </p:sp>
      <p:pic>
        <p:nvPicPr>
          <p:cNvPr id="15974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48400" y="2362200"/>
            <a:ext cx="2108200" cy="3952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13341062"/>
      </p:ext>
    </p:extLst>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1721" name="Rectangle 9"/>
          <p:cNvSpPr>
            <a:spLocks noChangeArrowheads="1"/>
          </p:cNvSpPr>
          <p:nvPr>
            <p:custDataLst>
              <p:tags r:id="rId2"/>
            </p:custDataLst>
          </p:nvPr>
        </p:nvSpPr>
        <p:spPr bwMode="auto">
          <a:xfrm>
            <a:off x="914400" y="12192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2400" dirty="0">
              <a:latin typeface="Times New Roman" pitchFamily="18" charset="0"/>
              <a:cs typeface="Arial" charset="0"/>
            </a:endParaRPr>
          </a:p>
          <a:p>
            <a:pPr marL="342900" indent="-342900">
              <a:spcBef>
                <a:spcPct val="20000"/>
              </a:spcBef>
            </a:pPr>
            <a:endParaRPr lang="en-US" sz="2400" dirty="0">
              <a:latin typeface="Times New Roman" pitchFamily="18" charset="0"/>
              <a:cs typeface="Arial" charset="0"/>
            </a:endParaRPr>
          </a:p>
          <a:p>
            <a:pPr marL="342900" indent="-342900">
              <a:spcBef>
                <a:spcPct val="20000"/>
              </a:spcBef>
            </a:pPr>
            <a:endParaRPr lang="en-US" sz="2400" dirty="0">
              <a:latin typeface="Times New Roman" pitchFamily="18" charset="0"/>
              <a:cs typeface="Arial" charset="0"/>
            </a:endParaRPr>
          </a:p>
          <a:p>
            <a:pPr marL="342900" indent="-342900">
              <a:spcBef>
                <a:spcPct val="20000"/>
              </a:spcBef>
            </a:pPr>
            <a:endParaRPr lang="en-US" sz="2400" dirty="0">
              <a:latin typeface="Times New Roman" pitchFamily="18" charset="0"/>
              <a:cs typeface="Arial" charset="0"/>
            </a:endParaRPr>
          </a:p>
          <a:p>
            <a:pPr marL="342900" indent="-342900">
              <a:spcBef>
                <a:spcPct val="20000"/>
              </a:spcBef>
            </a:pPr>
            <a:endParaRPr lang="en-US" sz="2400" dirty="0">
              <a:latin typeface="Times New Roman" pitchFamily="18" charset="0"/>
              <a:cs typeface="Arial" charset="0"/>
            </a:endParaRPr>
          </a:p>
          <a:p>
            <a:pPr marL="342900" indent="-342900">
              <a:spcBef>
                <a:spcPct val="20000"/>
              </a:spcBef>
            </a:pPr>
            <a:endParaRPr lang="en-US" sz="1400" dirty="0">
              <a:latin typeface="Times New Roman" pitchFamily="18" charset="0"/>
              <a:cs typeface="Arial" charset="0"/>
            </a:endParaRPr>
          </a:p>
          <a:p>
            <a:pPr marL="342900" indent="-342900">
              <a:spcBef>
                <a:spcPct val="20000"/>
              </a:spcBef>
            </a:pPr>
            <a:endParaRPr lang="en-US" sz="2000" dirty="0" smtClean="0">
              <a:latin typeface="Times New Roman" pitchFamily="18" charset="0"/>
              <a:cs typeface="Arial" charset="0"/>
            </a:endParaRPr>
          </a:p>
          <a:p>
            <a:pPr marL="342900" indent="-342900">
              <a:spcBef>
                <a:spcPct val="20000"/>
              </a:spcBef>
            </a:pPr>
            <a:endParaRPr lang="en-US" sz="2000" dirty="0">
              <a:latin typeface="Times New Roman" pitchFamily="18" charset="0"/>
              <a:cs typeface="Arial" charset="0"/>
            </a:endParaRPr>
          </a:p>
          <a:p>
            <a:pPr marL="342900" indent="-342900">
              <a:spcBef>
                <a:spcPct val="20000"/>
              </a:spcBef>
            </a:pPr>
            <a:endParaRPr lang="en-US" sz="2000" dirty="0" smtClean="0">
              <a:latin typeface="Times New Roman" pitchFamily="18" charset="0"/>
              <a:cs typeface="Arial" charset="0"/>
            </a:endParaRPr>
          </a:p>
          <a:p>
            <a:pPr marL="342900" indent="-342900">
              <a:spcBef>
                <a:spcPct val="20000"/>
              </a:spcBef>
            </a:pPr>
            <a:endParaRPr lang="en-US" sz="2000" dirty="0">
              <a:latin typeface="Times New Roman" pitchFamily="18" charset="0"/>
              <a:cs typeface="Arial" charset="0"/>
            </a:endParaRPr>
          </a:p>
          <a:p>
            <a:pPr marL="342900" indent="-342900">
              <a:spcBef>
                <a:spcPct val="20000"/>
              </a:spcBef>
            </a:pPr>
            <a:endParaRPr lang="en-US" sz="2000" dirty="0" smtClean="0">
              <a:latin typeface="Times New Roman" pitchFamily="18" charset="0"/>
              <a:cs typeface="Arial" charset="0"/>
            </a:endParaRPr>
          </a:p>
          <a:p>
            <a:pPr marL="342900" indent="-342900">
              <a:spcBef>
                <a:spcPct val="20000"/>
              </a:spcBef>
            </a:pPr>
            <a:endParaRPr lang="en-US" sz="2000" dirty="0">
              <a:latin typeface="Times New Roman" pitchFamily="18" charset="0"/>
              <a:cs typeface="Arial" charset="0"/>
            </a:endParaRPr>
          </a:p>
          <a:p>
            <a:pPr marL="342900" indent="-342900">
              <a:spcBef>
                <a:spcPct val="20000"/>
              </a:spcBef>
            </a:pPr>
            <a:r>
              <a:rPr lang="en-US" sz="2000" dirty="0" smtClean="0">
                <a:latin typeface="Times New Roman" pitchFamily="18" charset="0"/>
                <a:cs typeface="Arial" charset="0"/>
              </a:rPr>
              <a:t>Mealy </a:t>
            </a:r>
            <a:r>
              <a:rPr lang="en-US" sz="2000" dirty="0">
                <a:latin typeface="Times New Roman" pitchFamily="18" charset="0"/>
                <a:cs typeface="Arial" charset="0"/>
              </a:rPr>
              <a:t>FSM: arcs indicate input/output</a:t>
            </a:r>
          </a:p>
        </p:txBody>
      </p:sp>
      <p:sp>
        <p:nvSpPr>
          <p:cNvPr id="8" name="TextBox 7"/>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State Transition Diagrams</a:t>
            </a:r>
            <a:endParaRPr lang="en-US" sz="4400" dirty="0">
              <a:solidFill>
                <a:schemeClr val="bg1"/>
              </a:solidFill>
              <a:latin typeface="+mj-lt"/>
            </a:endParaRPr>
          </a:p>
        </p:txBody>
      </p:sp>
      <p:graphicFrame>
        <p:nvGraphicFramePr>
          <p:cNvPr id="3" name="Object 2"/>
          <p:cNvGraphicFramePr>
            <a:graphicFrameLocks noChangeAspect="1"/>
          </p:cNvGraphicFramePr>
          <p:nvPr>
            <p:extLst>
              <p:ext uri="{D42A27DB-BD31-4B8C-83A1-F6EECF244321}">
                <p14:modId xmlns:p14="http://schemas.microsoft.com/office/powerpoint/2010/main" val="910793193"/>
              </p:ext>
            </p:extLst>
          </p:nvPr>
        </p:nvGraphicFramePr>
        <p:xfrm>
          <a:off x="990599" y="1371600"/>
          <a:ext cx="3873062" cy="2133600"/>
        </p:xfrm>
        <a:graphic>
          <a:graphicData uri="http://schemas.openxmlformats.org/presentationml/2006/ole">
            <mc:AlternateContent xmlns:mc="http://schemas.openxmlformats.org/markup-compatibility/2006">
              <mc:Choice xmlns:v="urn:schemas-microsoft-com:vml" Requires="v">
                <p:oleObj spid="_x0000_s160791" name="VISIO" r:id="rId5" imgW="2339280" imgH="1289160" progId="Visio.Drawing.6">
                  <p:embed/>
                </p:oleObj>
              </mc:Choice>
              <mc:Fallback>
                <p:oleObj name="VISIO" r:id="rId5" imgW="2339280" imgH="1289160" progId="Visio.Drawing.6">
                  <p:embed/>
                  <p:pic>
                    <p:nvPicPr>
                      <p:cNvPr id="0" name=""/>
                      <p:cNvPicPr/>
                      <p:nvPr/>
                    </p:nvPicPr>
                    <p:blipFill>
                      <a:blip r:embed="rId6"/>
                      <a:stretch>
                        <a:fillRect/>
                      </a:stretch>
                    </p:blipFill>
                    <p:spPr>
                      <a:xfrm>
                        <a:off x="990599" y="1371600"/>
                        <a:ext cx="3873062" cy="2133600"/>
                      </a:xfrm>
                      <a:prstGeom prst="rect">
                        <a:avLst/>
                      </a:prstGeom>
                    </p:spPr>
                  </p:pic>
                </p:oleObj>
              </mc:Fallback>
            </mc:AlternateContent>
          </a:graphicData>
        </a:graphic>
      </p:graphicFrame>
      <p:pic>
        <p:nvPicPr>
          <p:cNvPr id="160776" name="Picture 8"/>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914400" y="3657600"/>
            <a:ext cx="2467381" cy="205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88488913"/>
      </p:ext>
    </p:extLst>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69412" name="Group 4"/>
          <p:cNvGraphicFramePr>
            <a:graphicFrameLocks noGrp="1"/>
          </p:cNvGraphicFramePr>
          <p:nvPr>
            <p:ph sz="half" idx="4294967295"/>
            <p:custDataLst>
              <p:tags r:id="rId1"/>
            </p:custDataLst>
            <p:extLst>
              <p:ext uri="{D42A27DB-BD31-4B8C-83A1-F6EECF244321}">
                <p14:modId xmlns:p14="http://schemas.microsoft.com/office/powerpoint/2010/main" val="3094179296"/>
              </p:ext>
            </p:extLst>
          </p:nvPr>
        </p:nvGraphicFramePr>
        <p:xfrm>
          <a:off x="1295400" y="1447800"/>
          <a:ext cx="4114800" cy="3656013"/>
        </p:xfrm>
        <a:graphic>
          <a:graphicData uri="http://schemas.openxmlformats.org/drawingml/2006/table">
            <a:tbl>
              <a:tblPr/>
              <a:tblGrid>
                <a:gridCol w="762000"/>
                <a:gridCol w="762000"/>
                <a:gridCol w="990600"/>
                <a:gridCol w="838200"/>
                <a:gridCol w="762000"/>
              </a:tblGrid>
              <a:tr h="0">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bg1"/>
                          </a:solidFill>
                          <a:effectLst/>
                          <a:latin typeface="Times New Roman" pitchFamily="18" charset="0"/>
                          <a:cs typeface="Arial" charset="0"/>
                        </a:rPr>
                        <a:t>Current State</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a:noFill/>
                    </a:lnB>
                    <a:lnTlToBr>
                      <a:noFill/>
                    </a:lnTlToBr>
                    <a:lnBlToTr>
                      <a:noFill/>
                    </a:lnBlToTr>
                    <a:solidFill>
                      <a:schemeClr val="accent1">
                        <a:lumMod val="60000"/>
                        <a:lumOff val="40000"/>
                      </a:schemeClr>
                    </a:solidFill>
                  </a:tcPr>
                </a:tc>
                <a:tc hMerge="1">
                  <a:txBody>
                    <a:bodyPr/>
                    <a:lstStyle/>
                    <a:p>
                      <a:endParaRPr lang="en-U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bg1"/>
                          </a:solidFill>
                          <a:effectLst/>
                          <a:latin typeface="Times New Roman" pitchFamily="18" charset="0"/>
                          <a:cs typeface="Arial" charset="0"/>
                        </a:rPr>
                        <a:t>Inputs</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a:noFill/>
                    </a:lnB>
                    <a:lnTlToBr>
                      <a:noFill/>
                    </a:lnTlToBr>
                    <a:lnBlToTr>
                      <a:noFill/>
                    </a:lnBlToTr>
                    <a:solidFill>
                      <a:schemeClr val="accent1">
                        <a:lumMod val="60000"/>
                        <a:lumOff val="40000"/>
                      </a:schemeClr>
                    </a:solidFill>
                  </a:tcPr>
                </a:tc>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bg1"/>
                          </a:solidFill>
                          <a:effectLst/>
                          <a:latin typeface="Times New Roman" pitchFamily="18" charset="0"/>
                          <a:cs typeface="Arial" charset="0"/>
                        </a:rPr>
                        <a:t>Next State</a:t>
                      </a:r>
                    </a:p>
                  </a:txBody>
                  <a:tcPr anchor="b"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a:noFill/>
                    </a:lnB>
                    <a:lnTlToBr>
                      <a:noFill/>
                    </a:lnTlToBr>
                    <a:lnBlToTr>
                      <a:noFill/>
                    </a:lnBlToTr>
                    <a:solidFill>
                      <a:schemeClr val="accent1">
                        <a:lumMod val="60000"/>
                        <a:lumOff val="40000"/>
                      </a:schemeClr>
                    </a:solidFill>
                  </a:tcPr>
                </a:tc>
                <a:tc hMerge="1">
                  <a:txBody>
                    <a:bodyPr/>
                    <a:lstStyle/>
                    <a:p>
                      <a:endParaRPr lang="en-US"/>
                    </a:p>
                  </a:txBody>
                  <a:tcPr/>
                </a:tc>
              </a:tr>
              <a:tr h="3063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1" u="none" strike="noStrike" cap="none" normalizeH="0" baseline="0" smtClean="0">
                          <a:ln>
                            <a:noFill/>
                          </a:ln>
                          <a:solidFill>
                            <a:schemeClr val="tx1"/>
                          </a:solidFill>
                          <a:effectLst/>
                          <a:latin typeface="Times New Roman" pitchFamily="18" charset="0"/>
                          <a:cs typeface="Arial" charset="0"/>
                        </a:rPr>
                        <a:t>S</a:t>
                      </a:r>
                      <a:r>
                        <a:rPr kumimoji="0" lang="en-US" sz="2000" b="0" i="0" u="none" strike="noStrike" cap="none" normalizeH="0" baseline="-25000" smtClean="0">
                          <a:ln>
                            <a:noFill/>
                          </a:ln>
                          <a:solidFill>
                            <a:schemeClr val="tx1"/>
                          </a:solidFill>
                          <a:effectLst/>
                          <a:latin typeface="Times New Roman" pitchFamily="18" charset="0"/>
                          <a:cs typeface="Arial" charset="0"/>
                        </a:rPr>
                        <a:t>1</a:t>
                      </a:r>
                    </a:p>
                  </a:txBody>
                  <a:tcPr anchor="b" horzOverflow="overflow">
                    <a:lnL w="381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1" u="none" strike="noStrike" cap="none" normalizeH="0" baseline="0" smtClean="0">
                          <a:ln>
                            <a:noFill/>
                          </a:ln>
                          <a:solidFill>
                            <a:schemeClr val="tx1"/>
                          </a:solidFill>
                          <a:effectLst/>
                          <a:latin typeface="Times New Roman" pitchFamily="18" charset="0"/>
                          <a:cs typeface="Arial" charset="0"/>
                        </a:rPr>
                        <a:t>S</a:t>
                      </a:r>
                      <a:r>
                        <a:rPr kumimoji="0" lang="en-US" sz="2000" b="0" i="0" u="none" strike="noStrike" cap="none" normalizeH="0" baseline="-25000" smtClean="0">
                          <a:ln>
                            <a:noFill/>
                          </a:ln>
                          <a:solidFill>
                            <a:schemeClr val="tx1"/>
                          </a:solidFill>
                          <a:effectLst/>
                          <a:latin typeface="Times New Roman" pitchFamily="18" charset="0"/>
                          <a:cs typeface="Arial" charset="0"/>
                        </a:rPr>
                        <a:t>0</a:t>
                      </a:r>
                    </a:p>
                  </a:txBody>
                  <a:tcPr anchor="b" horzOverflow="overflow">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1" u="none" strike="noStrike" cap="none" normalizeH="0" baseline="0" dirty="0" smtClean="0">
                          <a:ln>
                            <a:noFill/>
                          </a:ln>
                          <a:solidFill>
                            <a:schemeClr val="tx1"/>
                          </a:solidFill>
                          <a:effectLst/>
                          <a:latin typeface="Times New Roman" pitchFamily="18" charset="0"/>
                          <a:cs typeface="Arial" charset="0"/>
                        </a:rPr>
                        <a:t>A</a:t>
                      </a:r>
                      <a:endParaRPr kumimoji="0" lang="en-US" sz="2000" b="0" i="1" u="none" strike="noStrike" cap="none" normalizeH="0" baseline="-25000" dirty="0" smtClean="0">
                        <a:ln>
                          <a:noFill/>
                        </a:ln>
                        <a:solidFill>
                          <a:schemeClr val="tx1"/>
                        </a:solidFill>
                        <a:effectLst/>
                        <a:latin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1" u="none" strike="noStrike" cap="none" normalizeH="0" baseline="0" dirty="0" smtClean="0">
                          <a:ln>
                            <a:noFill/>
                          </a:ln>
                          <a:solidFill>
                            <a:schemeClr val="tx1"/>
                          </a:solidFill>
                          <a:effectLst/>
                          <a:latin typeface="Times New Roman" pitchFamily="18" charset="0"/>
                          <a:cs typeface="Arial" charset="0"/>
                        </a:rPr>
                        <a:t>S</a:t>
                      </a:r>
                      <a:r>
                        <a:rPr kumimoji="0" lang="en-US" sz="2000" b="0" i="1" u="none" strike="noStrike" cap="none" normalizeH="0" baseline="0" dirty="0" smtClean="0">
                          <a:ln>
                            <a:noFill/>
                          </a:ln>
                          <a:solidFill>
                            <a:schemeClr val="tx1"/>
                          </a:solidFill>
                          <a:effectLst/>
                          <a:latin typeface="Times New Roman" pitchFamily="18" charset="0"/>
                          <a:cs typeface="Times New Roman" pitchFamily="18" charset="0"/>
                        </a:rPr>
                        <a:t>'</a:t>
                      </a:r>
                      <a:r>
                        <a:rPr kumimoji="0" lang="en-US" sz="2000" b="0" i="0" u="none" strike="noStrike" cap="none" normalizeH="0" baseline="-25000" dirty="0" smtClean="0">
                          <a:ln>
                            <a:noFill/>
                          </a:ln>
                          <a:solidFill>
                            <a:schemeClr val="tx1"/>
                          </a:solidFill>
                          <a:effectLst/>
                          <a:latin typeface="Times New Roman" pitchFamily="18" charset="0"/>
                          <a:cs typeface="Times New Roman" pitchFamily="18" charset="0"/>
                        </a:rPr>
                        <a:t>1</a:t>
                      </a:r>
                    </a:p>
                  </a:txBody>
                  <a:tcPr anchor="b" horzOverflow="overflow">
                    <a:lnL w="381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1" u="none" strike="noStrike" cap="none" normalizeH="0" baseline="0" dirty="0" smtClean="0">
                          <a:ln>
                            <a:noFill/>
                          </a:ln>
                          <a:solidFill>
                            <a:schemeClr val="tx1"/>
                          </a:solidFill>
                          <a:effectLst/>
                          <a:latin typeface="Times New Roman" pitchFamily="18" charset="0"/>
                          <a:cs typeface="Arial" charset="0"/>
                        </a:rPr>
                        <a:t>S</a:t>
                      </a:r>
                      <a:r>
                        <a:rPr kumimoji="0" lang="en-US" sz="2000" b="0" i="1" u="none" strike="noStrike" cap="none" normalizeH="0" baseline="0" dirty="0" smtClean="0">
                          <a:ln>
                            <a:noFill/>
                          </a:ln>
                          <a:solidFill>
                            <a:schemeClr val="tx1"/>
                          </a:solidFill>
                          <a:effectLst/>
                          <a:latin typeface="Times New Roman" pitchFamily="18" charset="0"/>
                          <a:cs typeface="Times New Roman" pitchFamily="18" charset="0"/>
                        </a:rPr>
                        <a:t>'</a:t>
                      </a:r>
                      <a:r>
                        <a:rPr kumimoji="0" lang="en-US" sz="2000" b="0" i="0" u="none" strike="noStrike" cap="none" normalizeH="0" baseline="-25000" dirty="0" smtClean="0">
                          <a:ln>
                            <a:noFill/>
                          </a:ln>
                          <a:solidFill>
                            <a:schemeClr val="tx1"/>
                          </a:solidFill>
                          <a:effectLst/>
                          <a:latin typeface="Times New Roman" pitchFamily="18" charset="0"/>
                          <a:cs typeface="Times New Roman" pitchFamily="18" charset="0"/>
                        </a:rPr>
                        <a:t>0</a:t>
                      </a:r>
                    </a:p>
                  </a:txBody>
                  <a:tcPr anchor="b" horzOverflow="overflow">
                    <a:lnL>
                      <a:noFill/>
                    </a:lnL>
                    <a:lnR w="381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r>
              <a:tr h="3238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smtClean="0">
                          <a:ln>
                            <a:noFill/>
                          </a:ln>
                          <a:solidFill>
                            <a:schemeClr val="tx1"/>
                          </a:solidFill>
                          <a:effectLst/>
                          <a:latin typeface="Times New Roman" pitchFamily="18" charset="0"/>
                          <a:cs typeface="Arial" charset="0"/>
                        </a:rPr>
                        <a:t>0</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smtClean="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dirty="0" smtClean="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dirty="0"/>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54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dirty="0" smtClean="0">
                          <a:ln>
                            <a:noFill/>
                          </a:ln>
                          <a:solidFill>
                            <a:schemeClr val="tx1"/>
                          </a:solidFill>
                          <a:effectLst/>
                          <a:latin typeface="Times New Roman" pitchFamily="18" charset="0"/>
                          <a:cs typeface="Arial" charset="0"/>
                        </a:rPr>
                        <a:t>0</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smtClean="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smtClean="0">
                          <a:ln>
                            <a:noFill/>
                          </a:ln>
                          <a:solidFill>
                            <a:schemeClr val="tx1"/>
                          </a:solidFill>
                          <a:effectLst/>
                          <a:latin typeface="Times New Roman" pitchFamily="18" charset="0"/>
                          <a:cs typeface="Arial" charset="0"/>
                        </a:rPr>
                        <a:t>1</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70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dirty="0" smtClean="0">
                          <a:ln>
                            <a:noFill/>
                          </a:ln>
                          <a:solidFill>
                            <a:schemeClr val="tx1"/>
                          </a:solidFill>
                          <a:effectLst/>
                          <a:latin typeface="Times New Roman" pitchFamily="18" charset="0"/>
                          <a:cs typeface="Arial" charset="0"/>
                        </a:rPr>
                        <a:t>0</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smtClean="0">
                          <a:ln>
                            <a:noFill/>
                          </a:ln>
                          <a:solidFill>
                            <a:schemeClr val="tx1"/>
                          </a:solidFill>
                          <a:effectLst/>
                          <a:latin typeface="Times New Roman" pitchFamily="18" charset="0"/>
                          <a:cs typeface="Arial" charset="0"/>
                        </a:rPr>
                        <a:t>1</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smtClean="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86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dirty="0" smtClean="0">
                          <a:ln>
                            <a:noFill/>
                          </a:ln>
                          <a:solidFill>
                            <a:schemeClr val="tx1"/>
                          </a:solidFill>
                          <a:effectLst/>
                          <a:latin typeface="Times New Roman" pitchFamily="18" charset="0"/>
                          <a:cs typeface="Arial" charset="0"/>
                        </a:rPr>
                        <a:t>0</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smtClean="0">
                          <a:ln>
                            <a:noFill/>
                          </a:ln>
                          <a:solidFill>
                            <a:schemeClr val="tx1"/>
                          </a:solidFill>
                          <a:effectLst/>
                          <a:latin typeface="Times New Roman" pitchFamily="18" charset="0"/>
                          <a:cs typeface="Arial" charset="0"/>
                        </a:rPr>
                        <a:t>1</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smtClean="0">
                          <a:ln>
                            <a:noFill/>
                          </a:ln>
                          <a:solidFill>
                            <a:schemeClr val="tx1"/>
                          </a:solidFill>
                          <a:effectLst/>
                          <a:latin typeface="Times New Roman" pitchFamily="18" charset="0"/>
                          <a:cs typeface="Arial" charset="0"/>
                        </a:rPr>
                        <a:t>1</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dirty="0" smtClean="0">
                          <a:ln>
                            <a:noFill/>
                          </a:ln>
                          <a:solidFill>
                            <a:schemeClr val="tx1"/>
                          </a:solidFill>
                          <a:effectLst/>
                          <a:latin typeface="Times New Roman" pitchFamily="18" charset="0"/>
                          <a:cs typeface="Arial" charset="0"/>
                        </a:rPr>
                        <a:t>1</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smtClean="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smtClean="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56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dirty="0" smtClean="0">
                          <a:ln>
                            <a:noFill/>
                          </a:ln>
                          <a:solidFill>
                            <a:schemeClr val="tx1"/>
                          </a:solidFill>
                          <a:effectLst/>
                          <a:latin typeface="Times New Roman" pitchFamily="18" charset="0"/>
                          <a:cs typeface="Arial" charset="0"/>
                        </a:rPr>
                        <a:t>1</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smtClean="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smtClean="0">
                          <a:ln>
                            <a:noFill/>
                          </a:ln>
                          <a:solidFill>
                            <a:schemeClr val="tx1"/>
                          </a:solidFill>
                          <a:effectLst/>
                          <a:latin typeface="Times New Roman" pitchFamily="18" charset="0"/>
                          <a:cs typeface="Arial" charset="0"/>
                        </a:rPr>
                        <a:t>1</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dirty="0"/>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169515" name="Group 107"/>
          <p:cNvGraphicFramePr>
            <a:graphicFrameLocks noGrp="1"/>
          </p:cNvGraphicFramePr>
          <p:nvPr>
            <p:ph sz="half" idx="4294967295"/>
            <p:custDataLst>
              <p:tags r:id="rId2"/>
            </p:custDataLst>
            <p:extLst>
              <p:ext uri="{D42A27DB-BD31-4B8C-83A1-F6EECF244321}">
                <p14:modId xmlns:p14="http://schemas.microsoft.com/office/powerpoint/2010/main" val="3603286893"/>
              </p:ext>
            </p:extLst>
          </p:nvPr>
        </p:nvGraphicFramePr>
        <p:xfrm>
          <a:off x="6019800" y="1600200"/>
          <a:ext cx="2514600" cy="2297113"/>
        </p:xfrm>
        <a:graphic>
          <a:graphicData uri="http://schemas.openxmlformats.org/drawingml/2006/table">
            <a:tbl>
              <a:tblPr/>
              <a:tblGrid>
                <a:gridCol w="838200"/>
                <a:gridCol w="1676400"/>
              </a:tblGrid>
              <a:tr h="6096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bg1"/>
                          </a:solidFill>
                          <a:effectLst/>
                          <a:latin typeface="Times New Roman" pitchFamily="18" charset="0"/>
                          <a:cs typeface="Arial" charset="0"/>
                        </a:rPr>
                        <a:t>State</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bg1"/>
                          </a:solidFill>
                          <a:effectLst/>
                          <a:latin typeface="Times New Roman" pitchFamily="18" charset="0"/>
                          <a:cs typeface="Arial" charset="0"/>
                        </a:rPr>
                        <a:t>Encoding</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r>
              <a:tr h="561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S0</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cs typeface="Arial" charset="0"/>
                        </a:rPr>
                        <a:t>00</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35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S1</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cs typeface="Arial" charset="0"/>
                        </a:rPr>
                        <a:t>01</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1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S2</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cs typeface="Arial" charset="0"/>
                        </a:rPr>
                        <a:t>10</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169410" name="Rectangle 2"/>
          <p:cNvSpPr>
            <a:spLocks noChangeArrowheads="1"/>
          </p:cNvSpPr>
          <p:nvPr>
            <p:custDataLst>
              <p:tags r:id="rId3"/>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8" name="TextBox 7"/>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Moore FSM State Transition Table</a:t>
            </a:r>
            <a:endParaRPr lang="en-US" sz="4400" dirty="0">
              <a:solidFill>
                <a:schemeClr val="bg1"/>
              </a:solidFill>
              <a:latin typeface="+mj-lt"/>
            </a:endParaRPr>
          </a:p>
        </p:txBody>
      </p:sp>
    </p:spTree>
    <p:extLst>
      <p:ext uri="{BB962C8B-B14F-4D97-AF65-F5344CB8AC3E}">
        <p14:creationId xmlns:p14="http://schemas.microsoft.com/office/powerpoint/2010/main" val="2639965419"/>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7442" name="Rectangle 2"/>
          <p:cNvSpPr>
            <a:spLocks noChangeArrowheads="1"/>
          </p:cNvSpPr>
          <p:nvPr>
            <p:custDataLst>
              <p:tags r:id="rId1"/>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957444" name="Rectangle 4"/>
          <p:cNvSpPr>
            <a:spLocks noChangeArrowheads="1"/>
          </p:cNvSpPr>
          <p:nvPr>
            <p:custDataLst>
              <p:tags r:id="rId2"/>
            </p:custDataLst>
          </p:nvPr>
        </p:nvSpPr>
        <p:spPr bwMode="auto">
          <a:xfrm>
            <a:off x="914400" y="12192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3200" dirty="0">
                <a:latin typeface="Times New Roman" pitchFamily="18" charset="0"/>
                <a:cs typeface="Arial" charset="0"/>
              </a:rPr>
              <a:t>The state of a circuit influences its future behavior</a:t>
            </a:r>
          </a:p>
          <a:p>
            <a:pPr marL="342900" indent="-342900">
              <a:spcBef>
                <a:spcPct val="20000"/>
              </a:spcBef>
              <a:buFontTx/>
              <a:buChar char="•"/>
            </a:pPr>
            <a:r>
              <a:rPr lang="en-US" sz="3200" dirty="0">
                <a:latin typeface="Times New Roman" pitchFamily="18" charset="0"/>
                <a:cs typeface="Arial" charset="0"/>
              </a:rPr>
              <a:t>State elements store state</a:t>
            </a:r>
          </a:p>
          <a:p>
            <a:pPr marL="742950" lvl="1" indent="-285750">
              <a:spcBef>
                <a:spcPct val="20000"/>
              </a:spcBef>
              <a:buFontTx/>
              <a:buChar char="–"/>
            </a:pPr>
            <a:r>
              <a:rPr lang="en-US" sz="2800" dirty="0" err="1">
                <a:latin typeface="Times New Roman" pitchFamily="18" charset="0"/>
                <a:cs typeface="Arial" charset="0"/>
              </a:rPr>
              <a:t>Bistable</a:t>
            </a:r>
            <a:r>
              <a:rPr lang="en-US" sz="2800" dirty="0">
                <a:latin typeface="Times New Roman" pitchFamily="18" charset="0"/>
                <a:cs typeface="Arial" charset="0"/>
              </a:rPr>
              <a:t> circuit</a:t>
            </a:r>
          </a:p>
          <a:p>
            <a:pPr marL="742950" lvl="1" indent="-285750">
              <a:spcBef>
                <a:spcPct val="20000"/>
              </a:spcBef>
              <a:buFontTx/>
              <a:buChar char="–"/>
            </a:pPr>
            <a:r>
              <a:rPr lang="en-US" sz="2800" dirty="0">
                <a:latin typeface="Times New Roman" pitchFamily="18" charset="0"/>
                <a:cs typeface="Arial" charset="0"/>
              </a:rPr>
              <a:t>SR Latch</a:t>
            </a:r>
          </a:p>
          <a:p>
            <a:pPr marL="742950" lvl="1" indent="-285750">
              <a:spcBef>
                <a:spcPct val="20000"/>
              </a:spcBef>
              <a:buFontTx/>
              <a:buChar char="–"/>
            </a:pPr>
            <a:r>
              <a:rPr lang="en-US" sz="2800" dirty="0">
                <a:latin typeface="Times New Roman" pitchFamily="18" charset="0"/>
                <a:cs typeface="Arial" charset="0"/>
              </a:rPr>
              <a:t>D Latch</a:t>
            </a:r>
          </a:p>
          <a:p>
            <a:pPr marL="742950" lvl="1" indent="-285750">
              <a:spcBef>
                <a:spcPct val="20000"/>
              </a:spcBef>
              <a:buFontTx/>
              <a:buChar char="–"/>
            </a:pPr>
            <a:r>
              <a:rPr lang="en-US" sz="2800" dirty="0">
                <a:latin typeface="Times New Roman" pitchFamily="18" charset="0"/>
                <a:cs typeface="Arial" charset="0"/>
              </a:rPr>
              <a:t>D Flip-flop</a:t>
            </a:r>
          </a:p>
        </p:txBody>
      </p:sp>
      <p:sp>
        <p:nvSpPr>
          <p:cNvPr id="7" name="TextBox 6"/>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State Elements</a:t>
            </a:r>
            <a:endParaRPr lang="en-US" sz="4400" dirty="0">
              <a:solidFill>
                <a:schemeClr val="bg1"/>
              </a:solidFill>
              <a:latin typeface="+mj-lt"/>
            </a:endParaRPr>
          </a:p>
        </p:txBody>
      </p:sp>
    </p:spTree>
    <p:extLst>
      <p:ext uri="{BB962C8B-B14F-4D97-AF65-F5344CB8AC3E}">
        <p14:creationId xmlns:p14="http://schemas.microsoft.com/office/powerpoint/2010/main" val="195165902"/>
      </p:ext>
    </p:extLst>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69412" name="Group 4"/>
          <p:cNvGraphicFramePr>
            <a:graphicFrameLocks noGrp="1"/>
          </p:cNvGraphicFramePr>
          <p:nvPr>
            <p:ph sz="half" idx="4294967295"/>
            <p:custDataLst>
              <p:tags r:id="rId1"/>
            </p:custDataLst>
            <p:extLst>
              <p:ext uri="{D42A27DB-BD31-4B8C-83A1-F6EECF244321}">
                <p14:modId xmlns:p14="http://schemas.microsoft.com/office/powerpoint/2010/main" val="1305044350"/>
              </p:ext>
            </p:extLst>
          </p:nvPr>
        </p:nvGraphicFramePr>
        <p:xfrm>
          <a:off x="1295400" y="1447800"/>
          <a:ext cx="4114800" cy="3656013"/>
        </p:xfrm>
        <a:graphic>
          <a:graphicData uri="http://schemas.openxmlformats.org/drawingml/2006/table">
            <a:tbl>
              <a:tblPr/>
              <a:tblGrid>
                <a:gridCol w="762000"/>
                <a:gridCol w="762000"/>
                <a:gridCol w="990600"/>
                <a:gridCol w="838200"/>
                <a:gridCol w="762000"/>
              </a:tblGrid>
              <a:tr h="0">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bg1"/>
                          </a:solidFill>
                          <a:effectLst/>
                          <a:latin typeface="Times New Roman" pitchFamily="18" charset="0"/>
                          <a:cs typeface="Arial" charset="0"/>
                        </a:rPr>
                        <a:t>Current State</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a:noFill/>
                    </a:lnB>
                    <a:lnTlToBr>
                      <a:noFill/>
                    </a:lnTlToBr>
                    <a:lnBlToTr>
                      <a:noFill/>
                    </a:lnBlToTr>
                    <a:solidFill>
                      <a:schemeClr val="accent1">
                        <a:lumMod val="60000"/>
                        <a:lumOff val="40000"/>
                      </a:schemeClr>
                    </a:solidFill>
                  </a:tcPr>
                </a:tc>
                <a:tc hMerge="1">
                  <a:txBody>
                    <a:bodyPr/>
                    <a:lstStyle/>
                    <a:p>
                      <a:endParaRPr lang="en-U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bg1"/>
                          </a:solidFill>
                          <a:effectLst/>
                          <a:latin typeface="Times New Roman" pitchFamily="18" charset="0"/>
                          <a:cs typeface="Arial" charset="0"/>
                        </a:rPr>
                        <a:t>Inputs</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a:noFill/>
                    </a:lnB>
                    <a:lnTlToBr>
                      <a:noFill/>
                    </a:lnTlToBr>
                    <a:lnBlToTr>
                      <a:noFill/>
                    </a:lnBlToTr>
                    <a:solidFill>
                      <a:schemeClr val="accent1">
                        <a:lumMod val="60000"/>
                        <a:lumOff val="40000"/>
                      </a:schemeClr>
                    </a:solidFill>
                  </a:tcPr>
                </a:tc>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bg1"/>
                          </a:solidFill>
                          <a:effectLst/>
                          <a:latin typeface="Times New Roman" pitchFamily="18" charset="0"/>
                          <a:cs typeface="Arial" charset="0"/>
                        </a:rPr>
                        <a:t>Next State</a:t>
                      </a:r>
                    </a:p>
                  </a:txBody>
                  <a:tcPr anchor="b"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a:noFill/>
                    </a:lnB>
                    <a:lnTlToBr>
                      <a:noFill/>
                    </a:lnTlToBr>
                    <a:lnBlToTr>
                      <a:noFill/>
                    </a:lnBlToTr>
                    <a:solidFill>
                      <a:schemeClr val="accent1">
                        <a:lumMod val="60000"/>
                        <a:lumOff val="40000"/>
                      </a:schemeClr>
                    </a:solidFill>
                  </a:tcPr>
                </a:tc>
                <a:tc hMerge="1">
                  <a:txBody>
                    <a:bodyPr/>
                    <a:lstStyle/>
                    <a:p>
                      <a:endParaRPr lang="en-US"/>
                    </a:p>
                  </a:txBody>
                  <a:tcPr/>
                </a:tc>
              </a:tr>
              <a:tr h="3063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1" u="none" strike="noStrike" cap="none" normalizeH="0" baseline="0" smtClean="0">
                          <a:ln>
                            <a:noFill/>
                          </a:ln>
                          <a:solidFill>
                            <a:schemeClr val="tx1"/>
                          </a:solidFill>
                          <a:effectLst/>
                          <a:latin typeface="Times New Roman" pitchFamily="18" charset="0"/>
                          <a:cs typeface="Arial" charset="0"/>
                        </a:rPr>
                        <a:t>S</a:t>
                      </a:r>
                      <a:r>
                        <a:rPr kumimoji="0" lang="en-US" sz="2000" b="0" i="0" u="none" strike="noStrike" cap="none" normalizeH="0" baseline="-25000" smtClean="0">
                          <a:ln>
                            <a:noFill/>
                          </a:ln>
                          <a:solidFill>
                            <a:schemeClr val="tx1"/>
                          </a:solidFill>
                          <a:effectLst/>
                          <a:latin typeface="Times New Roman" pitchFamily="18" charset="0"/>
                          <a:cs typeface="Arial" charset="0"/>
                        </a:rPr>
                        <a:t>1</a:t>
                      </a:r>
                    </a:p>
                  </a:txBody>
                  <a:tcPr anchor="b" horzOverflow="overflow">
                    <a:lnL w="381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1" u="none" strike="noStrike" cap="none" normalizeH="0" baseline="0" dirty="0" smtClean="0">
                          <a:ln>
                            <a:noFill/>
                          </a:ln>
                          <a:solidFill>
                            <a:schemeClr val="tx1"/>
                          </a:solidFill>
                          <a:effectLst/>
                          <a:latin typeface="Times New Roman" pitchFamily="18" charset="0"/>
                          <a:cs typeface="Arial" charset="0"/>
                        </a:rPr>
                        <a:t>S</a:t>
                      </a:r>
                      <a:r>
                        <a:rPr kumimoji="0" lang="en-US" sz="2000" b="0" i="0" u="none" strike="noStrike" cap="none" normalizeH="0" baseline="-25000" dirty="0" smtClean="0">
                          <a:ln>
                            <a:noFill/>
                          </a:ln>
                          <a:solidFill>
                            <a:schemeClr val="tx1"/>
                          </a:solidFill>
                          <a:effectLst/>
                          <a:latin typeface="Times New Roman" pitchFamily="18" charset="0"/>
                          <a:cs typeface="Arial" charset="0"/>
                        </a:rPr>
                        <a:t>0</a:t>
                      </a:r>
                    </a:p>
                  </a:txBody>
                  <a:tcPr anchor="b" horzOverflow="overflow">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1" u="none" strike="noStrike" cap="none" normalizeH="0" baseline="0" dirty="0" smtClean="0">
                          <a:ln>
                            <a:noFill/>
                          </a:ln>
                          <a:solidFill>
                            <a:schemeClr val="tx1"/>
                          </a:solidFill>
                          <a:effectLst/>
                          <a:latin typeface="Times New Roman" pitchFamily="18" charset="0"/>
                          <a:cs typeface="Arial" charset="0"/>
                        </a:rPr>
                        <a:t>A</a:t>
                      </a:r>
                      <a:endParaRPr kumimoji="0" lang="en-US" sz="2000" b="0" i="1" u="none" strike="noStrike" cap="none" normalizeH="0" baseline="-25000" dirty="0" smtClean="0">
                        <a:ln>
                          <a:noFill/>
                        </a:ln>
                        <a:solidFill>
                          <a:schemeClr val="tx1"/>
                        </a:solidFill>
                        <a:effectLst/>
                        <a:latin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1" u="none" strike="noStrike" cap="none" normalizeH="0" baseline="0" dirty="0" smtClean="0">
                          <a:ln>
                            <a:noFill/>
                          </a:ln>
                          <a:solidFill>
                            <a:schemeClr val="tx1"/>
                          </a:solidFill>
                          <a:effectLst/>
                          <a:latin typeface="Times New Roman" pitchFamily="18" charset="0"/>
                          <a:cs typeface="Arial" charset="0"/>
                        </a:rPr>
                        <a:t>S</a:t>
                      </a:r>
                      <a:r>
                        <a:rPr kumimoji="0" lang="en-US" sz="2000" b="0" i="1" u="none" strike="noStrike" cap="none" normalizeH="0" baseline="0" dirty="0" smtClean="0">
                          <a:ln>
                            <a:noFill/>
                          </a:ln>
                          <a:solidFill>
                            <a:schemeClr val="tx1"/>
                          </a:solidFill>
                          <a:effectLst/>
                          <a:latin typeface="Times New Roman" pitchFamily="18" charset="0"/>
                          <a:cs typeface="Times New Roman" pitchFamily="18" charset="0"/>
                        </a:rPr>
                        <a:t>'</a:t>
                      </a:r>
                      <a:r>
                        <a:rPr kumimoji="0" lang="en-US" sz="2000" b="0" i="0" u="none" strike="noStrike" cap="none" normalizeH="0" baseline="-25000" dirty="0" smtClean="0">
                          <a:ln>
                            <a:noFill/>
                          </a:ln>
                          <a:solidFill>
                            <a:schemeClr val="tx1"/>
                          </a:solidFill>
                          <a:effectLst/>
                          <a:latin typeface="Times New Roman" pitchFamily="18" charset="0"/>
                          <a:cs typeface="Times New Roman" pitchFamily="18" charset="0"/>
                        </a:rPr>
                        <a:t>1</a:t>
                      </a:r>
                    </a:p>
                  </a:txBody>
                  <a:tcPr anchor="b" horzOverflow="overflow">
                    <a:lnL w="381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1" u="none" strike="noStrike" cap="none" normalizeH="0" baseline="0" dirty="0" smtClean="0">
                          <a:ln>
                            <a:noFill/>
                          </a:ln>
                          <a:solidFill>
                            <a:schemeClr val="tx1"/>
                          </a:solidFill>
                          <a:effectLst/>
                          <a:latin typeface="Times New Roman" pitchFamily="18" charset="0"/>
                          <a:cs typeface="Arial" charset="0"/>
                        </a:rPr>
                        <a:t>S</a:t>
                      </a:r>
                      <a:r>
                        <a:rPr kumimoji="0" lang="en-US" sz="2000" b="0" i="1" u="none" strike="noStrike" cap="none" normalizeH="0" baseline="0" dirty="0" smtClean="0">
                          <a:ln>
                            <a:noFill/>
                          </a:ln>
                          <a:solidFill>
                            <a:schemeClr val="tx1"/>
                          </a:solidFill>
                          <a:effectLst/>
                          <a:latin typeface="Times New Roman" pitchFamily="18" charset="0"/>
                          <a:cs typeface="Times New Roman" pitchFamily="18" charset="0"/>
                        </a:rPr>
                        <a:t>'</a:t>
                      </a:r>
                      <a:r>
                        <a:rPr kumimoji="0" lang="en-US" sz="2000" b="0" i="0" u="none" strike="noStrike" cap="none" normalizeH="0" baseline="-25000" dirty="0" smtClean="0">
                          <a:ln>
                            <a:noFill/>
                          </a:ln>
                          <a:solidFill>
                            <a:schemeClr val="tx1"/>
                          </a:solidFill>
                          <a:effectLst/>
                          <a:latin typeface="Times New Roman" pitchFamily="18" charset="0"/>
                          <a:cs typeface="Times New Roman" pitchFamily="18" charset="0"/>
                        </a:rPr>
                        <a:t>0</a:t>
                      </a:r>
                    </a:p>
                  </a:txBody>
                  <a:tcPr anchor="b" horzOverflow="overflow">
                    <a:lnL>
                      <a:noFill/>
                    </a:lnL>
                    <a:lnR w="381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r>
              <a:tr h="3238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smtClean="0">
                          <a:ln>
                            <a:noFill/>
                          </a:ln>
                          <a:solidFill>
                            <a:schemeClr val="tx1"/>
                          </a:solidFill>
                          <a:effectLst/>
                          <a:latin typeface="Times New Roman" pitchFamily="18" charset="0"/>
                          <a:cs typeface="Arial" charset="0"/>
                        </a:rPr>
                        <a:t>0</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smtClean="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dirty="0" smtClean="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dirty="0" smtClean="0">
                          <a:ln>
                            <a:noFill/>
                          </a:ln>
                          <a:solidFill>
                            <a:schemeClr val="tx1"/>
                          </a:solidFill>
                          <a:effectLst/>
                          <a:latin typeface="Times New Roman" pitchFamily="18" charset="0"/>
                          <a:cs typeface="Arial" charset="0"/>
                        </a:rPr>
                        <a:t>0</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dirty="0" smtClean="0">
                          <a:ln>
                            <a:noFill/>
                          </a:ln>
                          <a:solidFill>
                            <a:schemeClr val="tx1"/>
                          </a:solidFill>
                          <a:effectLst/>
                          <a:latin typeface="Times New Roman" pitchFamily="18" charset="0"/>
                          <a:cs typeface="Arial" charset="0"/>
                        </a:rPr>
                        <a:t>1</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54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dirty="0" smtClean="0">
                          <a:ln>
                            <a:noFill/>
                          </a:ln>
                          <a:solidFill>
                            <a:schemeClr val="tx1"/>
                          </a:solidFill>
                          <a:effectLst/>
                          <a:latin typeface="Times New Roman" pitchFamily="18" charset="0"/>
                          <a:cs typeface="Arial" charset="0"/>
                        </a:rPr>
                        <a:t>0</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smtClean="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dirty="0" smtClean="0">
                          <a:ln>
                            <a:noFill/>
                          </a:ln>
                          <a:solidFill>
                            <a:schemeClr val="tx1"/>
                          </a:solidFill>
                          <a:effectLst/>
                          <a:latin typeface="Times New Roman" pitchFamily="18" charset="0"/>
                          <a:cs typeface="Arial" charset="0"/>
                        </a:rPr>
                        <a:t>1</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dirty="0" smtClean="0">
                          <a:ln>
                            <a:noFill/>
                          </a:ln>
                          <a:solidFill>
                            <a:schemeClr val="tx1"/>
                          </a:solidFill>
                          <a:effectLst/>
                          <a:latin typeface="Times New Roman" pitchFamily="18" charset="0"/>
                          <a:cs typeface="Arial" charset="0"/>
                        </a:rPr>
                        <a:t>0</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dirty="0" smtClean="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70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dirty="0" smtClean="0">
                          <a:ln>
                            <a:noFill/>
                          </a:ln>
                          <a:solidFill>
                            <a:schemeClr val="tx1"/>
                          </a:solidFill>
                          <a:effectLst/>
                          <a:latin typeface="Times New Roman" pitchFamily="18" charset="0"/>
                          <a:cs typeface="Arial" charset="0"/>
                        </a:rPr>
                        <a:t>0</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smtClean="0">
                          <a:ln>
                            <a:noFill/>
                          </a:ln>
                          <a:solidFill>
                            <a:schemeClr val="tx1"/>
                          </a:solidFill>
                          <a:effectLst/>
                          <a:latin typeface="Times New Roman" pitchFamily="18" charset="0"/>
                          <a:cs typeface="Arial" charset="0"/>
                        </a:rPr>
                        <a:t>1</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smtClean="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dirty="0" smtClean="0">
                          <a:ln>
                            <a:noFill/>
                          </a:ln>
                          <a:solidFill>
                            <a:schemeClr val="tx1"/>
                          </a:solidFill>
                          <a:effectLst/>
                          <a:latin typeface="Times New Roman" pitchFamily="18" charset="0"/>
                          <a:cs typeface="Arial" charset="0"/>
                        </a:rPr>
                        <a:t>0</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dirty="0" smtClean="0">
                          <a:ln>
                            <a:noFill/>
                          </a:ln>
                          <a:solidFill>
                            <a:schemeClr val="tx1"/>
                          </a:solidFill>
                          <a:effectLst/>
                          <a:latin typeface="Times New Roman" pitchFamily="18" charset="0"/>
                          <a:cs typeface="Arial" charset="0"/>
                        </a:rPr>
                        <a:t>1</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86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dirty="0" smtClean="0">
                          <a:ln>
                            <a:noFill/>
                          </a:ln>
                          <a:solidFill>
                            <a:schemeClr val="tx1"/>
                          </a:solidFill>
                          <a:effectLst/>
                          <a:latin typeface="Times New Roman" pitchFamily="18" charset="0"/>
                          <a:cs typeface="Arial" charset="0"/>
                        </a:rPr>
                        <a:t>0</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smtClean="0">
                          <a:ln>
                            <a:noFill/>
                          </a:ln>
                          <a:solidFill>
                            <a:schemeClr val="tx1"/>
                          </a:solidFill>
                          <a:effectLst/>
                          <a:latin typeface="Times New Roman" pitchFamily="18" charset="0"/>
                          <a:cs typeface="Arial" charset="0"/>
                        </a:rPr>
                        <a:t>1</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smtClean="0">
                          <a:ln>
                            <a:noFill/>
                          </a:ln>
                          <a:solidFill>
                            <a:schemeClr val="tx1"/>
                          </a:solidFill>
                          <a:effectLst/>
                          <a:latin typeface="Times New Roman" pitchFamily="18" charset="0"/>
                          <a:cs typeface="Arial" charset="0"/>
                        </a:rPr>
                        <a:t>1</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dirty="0" smtClean="0">
                          <a:ln>
                            <a:noFill/>
                          </a:ln>
                          <a:solidFill>
                            <a:schemeClr val="tx1"/>
                          </a:solidFill>
                          <a:effectLst/>
                          <a:latin typeface="Times New Roman" pitchFamily="18" charset="0"/>
                          <a:cs typeface="Arial" charset="0"/>
                        </a:rPr>
                        <a:t>1</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dirty="0" smtClean="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dirty="0" smtClean="0">
                          <a:ln>
                            <a:noFill/>
                          </a:ln>
                          <a:solidFill>
                            <a:schemeClr val="tx1"/>
                          </a:solidFill>
                          <a:effectLst/>
                          <a:latin typeface="Times New Roman" pitchFamily="18" charset="0"/>
                          <a:cs typeface="Arial" charset="0"/>
                        </a:rPr>
                        <a:t>1</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smtClean="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smtClean="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dirty="0" smtClean="0">
                          <a:ln>
                            <a:noFill/>
                          </a:ln>
                          <a:solidFill>
                            <a:schemeClr val="tx1"/>
                          </a:solidFill>
                          <a:effectLst/>
                          <a:latin typeface="Times New Roman" pitchFamily="18" charset="0"/>
                          <a:cs typeface="Arial" charset="0"/>
                        </a:rPr>
                        <a:t>0</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dirty="0" smtClean="0">
                          <a:ln>
                            <a:noFill/>
                          </a:ln>
                          <a:solidFill>
                            <a:schemeClr val="tx1"/>
                          </a:solidFill>
                          <a:effectLst/>
                          <a:latin typeface="Times New Roman" pitchFamily="18" charset="0"/>
                          <a:cs typeface="Arial" charset="0"/>
                        </a:rPr>
                        <a:t>1</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56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dirty="0" smtClean="0">
                          <a:ln>
                            <a:noFill/>
                          </a:ln>
                          <a:solidFill>
                            <a:schemeClr val="tx1"/>
                          </a:solidFill>
                          <a:effectLst/>
                          <a:latin typeface="Times New Roman" pitchFamily="18" charset="0"/>
                          <a:cs typeface="Arial" charset="0"/>
                        </a:rPr>
                        <a:t>1</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smtClean="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smtClean="0">
                          <a:ln>
                            <a:noFill/>
                          </a:ln>
                          <a:solidFill>
                            <a:schemeClr val="tx1"/>
                          </a:solidFill>
                          <a:effectLst/>
                          <a:latin typeface="Times New Roman" pitchFamily="18" charset="0"/>
                          <a:cs typeface="Arial" charset="0"/>
                        </a:rPr>
                        <a:t>1</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dirty="0" smtClean="0">
                          <a:ln>
                            <a:noFill/>
                          </a:ln>
                          <a:solidFill>
                            <a:schemeClr val="tx1"/>
                          </a:solidFill>
                          <a:effectLst/>
                          <a:latin typeface="Times New Roman" pitchFamily="18" charset="0"/>
                          <a:cs typeface="Arial" charset="0"/>
                        </a:rPr>
                        <a:t>0</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dirty="0" smtClean="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169515" name="Group 107"/>
          <p:cNvGraphicFramePr>
            <a:graphicFrameLocks noGrp="1"/>
          </p:cNvGraphicFramePr>
          <p:nvPr>
            <p:ph sz="half" idx="4294967295"/>
            <p:custDataLst>
              <p:tags r:id="rId2"/>
            </p:custDataLst>
            <p:extLst>
              <p:ext uri="{D42A27DB-BD31-4B8C-83A1-F6EECF244321}">
                <p14:modId xmlns:p14="http://schemas.microsoft.com/office/powerpoint/2010/main" val="384069357"/>
              </p:ext>
            </p:extLst>
          </p:nvPr>
        </p:nvGraphicFramePr>
        <p:xfrm>
          <a:off x="6019800" y="1600200"/>
          <a:ext cx="2514600" cy="2297113"/>
        </p:xfrm>
        <a:graphic>
          <a:graphicData uri="http://schemas.openxmlformats.org/drawingml/2006/table">
            <a:tbl>
              <a:tblPr/>
              <a:tblGrid>
                <a:gridCol w="838200"/>
                <a:gridCol w="1676400"/>
              </a:tblGrid>
              <a:tr h="6096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bg1"/>
                          </a:solidFill>
                          <a:effectLst/>
                          <a:latin typeface="Times New Roman" pitchFamily="18" charset="0"/>
                          <a:cs typeface="Arial" charset="0"/>
                        </a:rPr>
                        <a:t>State</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bg1"/>
                          </a:solidFill>
                          <a:effectLst/>
                          <a:latin typeface="Times New Roman" pitchFamily="18" charset="0"/>
                          <a:cs typeface="Arial" charset="0"/>
                        </a:rPr>
                        <a:t>Encoding</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r>
              <a:tr h="561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S0</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cs typeface="Arial" charset="0"/>
                        </a:rPr>
                        <a:t>00</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35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S1</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cs typeface="Arial" charset="0"/>
                        </a:rPr>
                        <a:t>01</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1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S2</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cs typeface="Arial" charset="0"/>
                        </a:rPr>
                        <a:t>10</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169410" name="Rectangle 2"/>
          <p:cNvSpPr>
            <a:spLocks noChangeArrowheads="1"/>
          </p:cNvSpPr>
          <p:nvPr>
            <p:custDataLst>
              <p:tags r:id="rId3"/>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8" name="TextBox 7"/>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Moore FSM State Transition Table</a:t>
            </a:r>
            <a:endParaRPr lang="en-US" sz="4400" dirty="0">
              <a:solidFill>
                <a:schemeClr val="bg1"/>
              </a:solidFill>
              <a:latin typeface="+mj-lt"/>
            </a:endParaRPr>
          </a:p>
        </p:txBody>
      </p:sp>
      <p:sp>
        <p:nvSpPr>
          <p:cNvPr id="6" name="Rectangle 44"/>
          <p:cNvSpPr>
            <a:spLocks noChangeArrowheads="1"/>
          </p:cNvSpPr>
          <p:nvPr>
            <p:custDataLst>
              <p:tags r:id="rId4"/>
            </p:custDataLst>
          </p:nvPr>
        </p:nvSpPr>
        <p:spPr bwMode="auto">
          <a:xfrm>
            <a:off x="2743200" y="5486400"/>
            <a:ext cx="16764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r>
              <a:rPr lang="en-US" sz="2400" i="1" dirty="0" smtClean="0">
                <a:latin typeface="Times New Roman" pitchFamily="18" charset="0"/>
                <a:cs typeface="Arial" charset="0"/>
              </a:rPr>
              <a:t>S</a:t>
            </a:r>
            <a:r>
              <a:rPr lang="en-US" sz="2400" baseline="-25000" dirty="0" smtClean="0">
                <a:latin typeface="Times New Roman" pitchFamily="18" charset="0"/>
                <a:cs typeface="Arial" charset="0"/>
              </a:rPr>
              <a:t>1</a:t>
            </a:r>
            <a:r>
              <a:rPr lang="en-US" sz="2400" baseline="30000" dirty="0" smtClean="0">
                <a:latin typeface="Courier (W1)" pitchFamily="49" charset="0"/>
                <a:cs typeface="Arial" charset="0"/>
              </a:rPr>
              <a:t>’</a:t>
            </a:r>
            <a:r>
              <a:rPr lang="en-US" sz="2400" i="1" dirty="0" smtClean="0">
                <a:latin typeface="Times New Roman" pitchFamily="18" charset="0"/>
                <a:cs typeface="Arial" charset="0"/>
              </a:rPr>
              <a:t> </a:t>
            </a:r>
            <a:r>
              <a:rPr lang="en-US" sz="2400" i="1" dirty="0">
                <a:latin typeface="Times New Roman" pitchFamily="18" charset="0"/>
                <a:cs typeface="Arial" charset="0"/>
              </a:rPr>
              <a:t>= </a:t>
            </a:r>
            <a:r>
              <a:rPr lang="en-US" sz="2400" i="1" dirty="0" smtClean="0">
                <a:latin typeface="Times New Roman" pitchFamily="18" charset="0"/>
                <a:cs typeface="Arial" charset="0"/>
              </a:rPr>
              <a:t>S</a:t>
            </a:r>
            <a:r>
              <a:rPr lang="en-US" sz="2400" baseline="-25000" dirty="0" smtClean="0">
                <a:latin typeface="Times New Roman" pitchFamily="18" charset="0"/>
                <a:cs typeface="Arial" charset="0"/>
              </a:rPr>
              <a:t>0</a:t>
            </a:r>
            <a:r>
              <a:rPr lang="en-US" sz="2400" i="1" dirty="0" smtClean="0">
                <a:latin typeface="Times New Roman" pitchFamily="18" charset="0"/>
                <a:cs typeface="Arial" charset="0"/>
              </a:rPr>
              <a:t>A</a:t>
            </a:r>
          </a:p>
          <a:p>
            <a:pPr marL="342900" indent="-342900">
              <a:spcBef>
                <a:spcPct val="20000"/>
              </a:spcBef>
            </a:pPr>
            <a:r>
              <a:rPr lang="en-US" sz="2400" i="1" dirty="0" smtClean="0">
                <a:latin typeface="Times New Roman" pitchFamily="18" charset="0"/>
                <a:cs typeface="Arial" charset="0"/>
              </a:rPr>
              <a:t>S</a:t>
            </a:r>
            <a:r>
              <a:rPr lang="en-US" sz="2400" baseline="-25000" dirty="0" smtClean="0">
                <a:latin typeface="Times New Roman" pitchFamily="18" charset="0"/>
                <a:cs typeface="Arial" charset="0"/>
              </a:rPr>
              <a:t>0</a:t>
            </a:r>
            <a:r>
              <a:rPr lang="en-US" sz="2400" baseline="30000" dirty="0" smtClean="0">
                <a:latin typeface="Courier (W1)" pitchFamily="49" charset="0"/>
                <a:cs typeface="Arial" charset="0"/>
              </a:rPr>
              <a:t>’</a:t>
            </a:r>
            <a:r>
              <a:rPr lang="en-US" sz="2400" i="1" dirty="0" smtClean="0">
                <a:latin typeface="Times New Roman" pitchFamily="18" charset="0"/>
                <a:cs typeface="Arial" charset="0"/>
              </a:rPr>
              <a:t> </a:t>
            </a:r>
            <a:r>
              <a:rPr lang="en-US" sz="2400" i="1" dirty="0">
                <a:latin typeface="Times New Roman" pitchFamily="18" charset="0"/>
                <a:cs typeface="Arial" charset="0"/>
              </a:rPr>
              <a:t>= </a:t>
            </a:r>
            <a:r>
              <a:rPr lang="en-US" sz="2400" i="1" dirty="0" smtClean="0">
                <a:latin typeface="Times New Roman" pitchFamily="18" charset="0"/>
                <a:cs typeface="Arial" charset="0"/>
              </a:rPr>
              <a:t>A</a:t>
            </a:r>
            <a:endParaRPr lang="en-US" sz="2400" i="1" baseline="-25000" dirty="0">
              <a:latin typeface="Times New Roman" pitchFamily="18" charset="0"/>
              <a:cs typeface="Arial" charset="0"/>
            </a:endParaRPr>
          </a:p>
        </p:txBody>
      </p:sp>
      <p:sp>
        <p:nvSpPr>
          <p:cNvPr id="7" name="Line 72"/>
          <p:cNvSpPr>
            <a:spLocks noChangeShapeType="1"/>
          </p:cNvSpPr>
          <p:nvPr>
            <p:custDataLst>
              <p:tags r:id="rId5"/>
            </p:custDataLst>
          </p:nvPr>
        </p:nvSpPr>
        <p:spPr bwMode="auto">
          <a:xfrm>
            <a:off x="3581400" y="6019800"/>
            <a:ext cx="228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264535586"/>
      </p:ext>
    </p:extLst>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71459" name="Group 3"/>
          <p:cNvGraphicFramePr>
            <a:graphicFrameLocks noGrp="1"/>
          </p:cNvGraphicFramePr>
          <p:nvPr>
            <p:ph sz="half" idx="4294967295"/>
            <p:custDataLst>
              <p:tags r:id="rId1"/>
            </p:custDataLst>
            <p:extLst>
              <p:ext uri="{D42A27DB-BD31-4B8C-83A1-F6EECF244321}">
                <p14:modId xmlns:p14="http://schemas.microsoft.com/office/powerpoint/2010/main" val="1033035104"/>
              </p:ext>
            </p:extLst>
          </p:nvPr>
        </p:nvGraphicFramePr>
        <p:xfrm>
          <a:off x="1752600" y="1905000"/>
          <a:ext cx="3124200" cy="2286000"/>
        </p:xfrm>
        <a:graphic>
          <a:graphicData uri="http://schemas.openxmlformats.org/drawingml/2006/table">
            <a:tbl>
              <a:tblPr/>
              <a:tblGrid>
                <a:gridCol w="990600"/>
                <a:gridCol w="914400"/>
                <a:gridCol w="1219200"/>
              </a:tblGrid>
              <a:tr h="233363">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bg1"/>
                          </a:solidFill>
                          <a:effectLst/>
                          <a:latin typeface="Times New Roman" pitchFamily="18" charset="0"/>
                          <a:cs typeface="Arial" charset="0"/>
                        </a:rPr>
                        <a:t>Current State</a:t>
                      </a:r>
                    </a:p>
                  </a:txBody>
                  <a:tcPr anchor="b"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a:noFill/>
                    </a:lnB>
                    <a:lnTlToBr>
                      <a:noFill/>
                    </a:lnTlToBr>
                    <a:lnBlToTr>
                      <a:noFill/>
                    </a:lnBlToTr>
                    <a:solidFill>
                      <a:schemeClr val="accent1">
                        <a:lumMod val="60000"/>
                        <a:lumOff val="40000"/>
                      </a:schemeClr>
                    </a:solidFill>
                  </a:tcPr>
                </a:tc>
                <a:tc hMerge="1">
                  <a:txBody>
                    <a:bodyPr/>
                    <a:lstStyle/>
                    <a:p>
                      <a:endParaRPr lang="en-U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bg1"/>
                          </a:solidFill>
                          <a:effectLst/>
                          <a:latin typeface="Times New Roman" pitchFamily="18" charset="0"/>
                          <a:cs typeface="Arial" charset="0"/>
                        </a:rPr>
                        <a:t>Output</a:t>
                      </a:r>
                    </a:p>
                  </a:txBody>
                  <a:tcPr anchor="b"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a:noFill/>
                    </a:lnB>
                    <a:lnTlToBr>
                      <a:noFill/>
                    </a:lnTlToBr>
                    <a:lnBlToTr>
                      <a:noFill/>
                    </a:lnBlToTr>
                    <a:solidFill>
                      <a:schemeClr val="accent1">
                        <a:lumMod val="60000"/>
                        <a:lumOff val="40000"/>
                      </a:schemeClr>
                    </a:solidFill>
                  </a:tcPr>
                </a:tc>
              </a:tr>
              <a:tr h="3063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1" u="none" strike="noStrike" cap="none" normalizeH="0" baseline="0" smtClean="0">
                          <a:ln>
                            <a:noFill/>
                          </a:ln>
                          <a:solidFill>
                            <a:schemeClr val="tx1"/>
                          </a:solidFill>
                          <a:effectLst/>
                          <a:latin typeface="Times New Roman" pitchFamily="18" charset="0"/>
                          <a:cs typeface="Arial" charset="0"/>
                        </a:rPr>
                        <a:t>S</a:t>
                      </a:r>
                      <a:r>
                        <a:rPr kumimoji="0" lang="en-US" sz="2400" b="0" i="0" u="none" strike="noStrike" cap="none" normalizeH="0" baseline="-25000" smtClean="0">
                          <a:ln>
                            <a:noFill/>
                          </a:ln>
                          <a:solidFill>
                            <a:schemeClr val="tx1"/>
                          </a:solidFill>
                          <a:effectLst/>
                          <a:latin typeface="Times New Roman" pitchFamily="18" charset="0"/>
                          <a:cs typeface="Arial" charset="0"/>
                        </a:rPr>
                        <a:t>1</a:t>
                      </a:r>
                    </a:p>
                  </a:txBody>
                  <a:tcPr anchor="b" horzOverflow="overflow">
                    <a:lnL w="381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1" u="none" strike="noStrike" cap="none" normalizeH="0" baseline="0" dirty="0" smtClean="0">
                          <a:ln>
                            <a:noFill/>
                          </a:ln>
                          <a:solidFill>
                            <a:schemeClr val="tx1"/>
                          </a:solidFill>
                          <a:effectLst/>
                          <a:latin typeface="Times New Roman" pitchFamily="18" charset="0"/>
                          <a:cs typeface="Arial" charset="0"/>
                        </a:rPr>
                        <a:t>S</a:t>
                      </a:r>
                      <a:r>
                        <a:rPr kumimoji="0" lang="en-US" sz="2400" b="0" i="0" u="none" strike="noStrike" cap="none" normalizeH="0" baseline="-25000" dirty="0" smtClean="0">
                          <a:ln>
                            <a:noFill/>
                          </a:ln>
                          <a:solidFill>
                            <a:schemeClr val="tx1"/>
                          </a:solidFill>
                          <a:effectLst/>
                          <a:latin typeface="Times New Roman" pitchFamily="18" charset="0"/>
                          <a:cs typeface="Arial" charset="0"/>
                        </a:rPr>
                        <a:t>0</a:t>
                      </a:r>
                    </a:p>
                  </a:txBody>
                  <a:tcPr anchor="b" horzOverflow="overflow">
                    <a:lnL>
                      <a:noFill/>
                    </a:lnL>
                    <a:lnR w="381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1" u="none" strike="noStrike" cap="none" normalizeH="0" baseline="0" dirty="0" smtClean="0">
                          <a:ln>
                            <a:noFill/>
                          </a:ln>
                          <a:solidFill>
                            <a:schemeClr val="tx1"/>
                          </a:solidFill>
                          <a:effectLst/>
                          <a:latin typeface="Times New Roman" pitchFamily="18" charset="0"/>
                          <a:cs typeface="Arial" charset="0"/>
                        </a:rPr>
                        <a:t>Y</a:t>
                      </a:r>
                      <a:endParaRPr kumimoji="0" lang="en-US" sz="2400" b="0" i="0" u="none" strike="noStrike" cap="none" normalizeH="0" baseline="-25000" dirty="0" smtClean="0">
                        <a:ln>
                          <a:noFill/>
                        </a:ln>
                        <a:solidFill>
                          <a:schemeClr val="tx1"/>
                        </a:solidFill>
                        <a:effectLst/>
                        <a:latin typeface="Times New Roman" pitchFamily="18" charset="0"/>
                        <a:cs typeface="Arial" charset="0"/>
                      </a:endParaRPr>
                    </a:p>
                  </a:txBody>
                  <a:tcPr anchor="b"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r>
              <a:tr h="3841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0</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dirty="0"/>
                    </a:p>
                  </a:txBody>
                  <a:tcPr anchor="b"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57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0</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1</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a:p>
                  </a:txBody>
                  <a:tcPr anchor="b"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73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1</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dirty="0"/>
                    </a:p>
                  </a:txBody>
                  <a:tcPr anchor="b"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7" name="TextBox 6"/>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Moore FSM Output Table</a:t>
            </a:r>
            <a:endParaRPr lang="en-US" sz="4400" dirty="0">
              <a:solidFill>
                <a:schemeClr val="bg1"/>
              </a:solidFill>
              <a:latin typeface="+mj-lt"/>
            </a:endParaRPr>
          </a:p>
        </p:txBody>
      </p:sp>
    </p:spTree>
    <p:extLst>
      <p:ext uri="{BB962C8B-B14F-4D97-AF65-F5344CB8AC3E}">
        <p14:creationId xmlns:p14="http://schemas.microsoft.com/office/powerpoint/2010/main" val="2230138233"/>
      </p:ext>
    </p:extLst>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71459" name="Group 3"/>
          <p:cNvGraphicFramePr>
            <a:graphicFrameLocks noGrp="1"/>
          </p:cNvGraphicFramePr>
          <p:nvPr>
            <p:ph sz="half" idx="4294967295"/>
            <p:custDataLst>
              <p:tags r:id="rId1"/>
            </p:custDataLst>
            <p:extLst>
              <p:ext uri="{D42A27DB-BD31-4B8C-83A1-F6EECF244321}">
                <p14:modId xmlns:p14="http://schemas.microsoft.com/office/powerpoint/2010/main" val="1086634302"/>
              </p:ext>
            </p:extLst>
          </p:nvPr>
        </p:nvGraphicFramePr>
        <p:xfrm>
          <a:off x="1752600" y="1905000"/>
          <a:ext cx="3124200" cy="2286000"/>
        </p:xfrm>
        <a:graphic>
          <a:graphicData uri="http://schemas.openxmlformats.org/drawingml/2006/table">
            <a:tbl>
              <a:tblPr/>
              <a:tblGrid>
                <a:gridCol w="990600"/>
                <a:gridCol w="914400"/>
                <a:gridCol w="1219200"/>
              </a:tblGrid>
              <a:tr h="233363">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bg1"/>
                          </a:solidFill>
                          <a:effectLst/>
                          <a:latin typeface="Times New Roman" pitchFamily="18" charset="0"/>
                          <a:cs typeface="Arial" charset="0"/>
                        </a:rPr>
                        <a:t>Current State</a:t>
                      </a:r>
                    </a:p>
                  </a:txBody>
                  <a:tcPr anchor="b"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a:noFill/>
                    </a:lnB>
                    <a:lnTlToBr>
                      <a:noFill/>
                    </a:lnTlToBr>
                    <a:lnBlToTr>
                      <a:noFill/>
                    </a:lnBlToTr>
                    <a:solidFill>
                      <a:schemeClr val="accent1">
                        <a:lumMod val="60000"/>
                        <a:lumOff val="40000"/>
                      </a:schemeClr>
                    </a:solidFill>
                  </a:tcPr>
                </a:tc>
                <a:tc hMerge="1">
                  <a:txBody>
                    <a:bodyPr/>
                    <a:lstStyle/>
                    <a:p>
                      <a:endParaRPr lang="en-U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bg1"/>
                          </a:solidFill>
                          <a:effectLst/>
                          <a:latin typeface="Times New Roman" pitchFamily="18" charset="0"/>
                          <a:cs typeface="Arial" charset="0"/>
                        </a:rPr>
                        <a:t>Output</a:t>
                      </a:r>
                    </a:p>
                  </a:txBody>
                  <a:tcPr anchor="b"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a:noFill/>
                    </a:lnB>
                    <a:lnTlToBr>
                      <a:noFill/>
                    </a:lnTlToBr>
                    <a:lnBlToTr>
                      <a:noFill/>
                    </a:lnBlToTr>
                    <a:solidFill>
                      <a:schemeClr val="accent1">
                        <a:lumMod val="60000"/>
                        <a:lumOff val="40000"/>
                      </a:schemeClr>
                    </a:solidFill>
                  </a:tcPr>
                </a:tc>
              </a:tr>
              <a:tr h="3063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1" u="none" strike="noStrike" cap="none" normalizeH="0" baseline="0" smtClean="0">
                          <a:ln>
                            <a:noFill/>
                          </a:ln>
                          <a:solidFill>
                            <a:schemeClr val="tx1"/>
                          </a:solidFill>
                          <a:effectLst/>
                          <a:latin typeface="Times New Roman" pitchFamily="18" charset="0"/>
                          <a:cs typeface="Arial" charset="0"/>
                        </a:rPr>
                        <a:t>S</a:t>
                      </a:r>
                      <a:r>
                        <a:rPr kumimoji="0" lang="en-US" sz="2400" b="0" i="0" u="none" strike="noStrike" cap="none" normalizeH="0" baseline="-25000" smtClean="0">
                          <a:ln>
                            <a:noFill/>
                          </a:ln>
                          <a:solidFill>
                            <a:schemeClr val="tx1"/>
                          </a:solidFill>
                          <a:effectLst/>
                          <a:latin typeface="Times New Roman" pitchFamily="18" charset="0"/>
                          <a:cs typeface="Arial" charset="0"/>
                        </a:rPr>
                        <a:t>1</a:t>
                      </a:r>
                    </a:p>
                  </a:txBody>
                  <a:tcPr anchor="b" horzOverflow="overflow">
                    <a:lnL w="381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1" u="none" strike="noStrike" cap="none" normalizeH="0" baseline="0" dirty="0" smtClean="0">
                          <a:ln>
                            <a:noFill/>
                          </a:ln>
                          <a:solidFill>
                            <a:schemeClr val="tx1"/>
                          </a:solidFill>
                          <a:effectLst/>
                          <a:latin typeface="Times New Roman" pitchFamily="18" charset="0"/>
                          <a:cs typeface="Arial" charset="0"/>
                        </a:rPr>
                        <a:t>S</a:t>
                      </a:r>
                      <a:r>
                        <a:rPr kumimoji="0" lang="en-US" sz="2400" b="0" i="0" u="none" strike="noStrike" cap="none" normalizeH="0" baseline="-25000" dirty="0" smtClean="0">
                          <a:ln>
                            <a:noFill/>
                          </a:ln>
                          <a:solidFill>
                            <a:schemeClr val="tx1"/>
                          </a:solidFill>
                          <a:effectLst/>
                          <a:latin typeface="Times New Roman" pitchFamily="18" charset="0"/>
                          <a:cs typeface="Arial" charset="0"/>
                        </a:rPr>
                        <a:t>0</a:t>
                      </a:r>
                    </a:p>
                  </a:txBody>
                  <a:tcPr anchor="b" horzOverflow="overflow">
                    <a:lnL>
                      <a:noFill/>
                    </a:lnL>
                    <a:lnR w="381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1" u="none" strike="noStrike" cap="none" normalizeH="0" baseline="0" dirty="0" smtClean="0">
                          <a:ln>
                            <a:noFill/>
                          </a:ln>
                          <a:solidFill>
                            <a:schemeClr val="tx1"/>
                          </a:solidFill>
                          <a:effectLst/>
                          <a:latin typeface="Times New Roman" pitchFamily="18" charset="0"/>
                          <a:cs typeface="Arial" charset="0"/>
                        </a:rPr>
                        <a:t>Y</a:t>
                      </a:r>
                      <a:endParaRPr kumimoji="0" lang="en-US" sz="2400" b="0" i="0" u="none" strike="noStrike" cap="none" normalizeH="0" baseline="-25000" dirty="0" smtClean="0">
                        <a:ln>
                          <a:noFill/>
                        </a:ln>
                        <a:solidFill>
                          <a:schemeClr val="tx1"/>
                        </a:solidFill>
                        <a:effectLst/>
                        <a:latin typeface="Times New Roman" pitchFamily="18" charset="0"/>
                        <a:cs typeface="Arial" charset="0"/>
                      </a:endParaRPr>
                    </a:p>
                  </a:txBody>
                  <a:tcPr anchor="b"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r>
              <a:tr h="3841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0</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cs typeface="Arial" charset="0"/>
                        </a:rPr>
                        <a:t>0</a:t>
                      </a:r>
                    </a:p>
                  </a:txBody>
                  <a:tcPr anchor="b"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57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0</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1</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cs typeface="Arial" charset="0"/>
                        </a:rPr>
                        <a:t>0</a:t>
                      </a:r>
                    </a:p>
                  </a:txBody>
                  <a:tcPr anchor="b"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73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1</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cs typeface="Arial" charset="0"/>
                        </a:rPr>
                        <a:t>1</a:t>
                      </a:r>
                    </a:p>
                  </a:txBody>
                  <a:tcPr anchor="b"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171500" name="Rectangle 44"/>
          <p:cNvSpPr>
            <a:spLocks noChangeArrowheads="1"/>
          </p:cNvSpPr>
          <p:nvPr>
            <p:custDataLst>
              <p:tags r:id="rId2"/>
            </p:custDataLst>
          </p:nvPr>
        </p:nvSpPr>
        <p:spPr bwMode="auto">
          <a:xfrm>
            <a:off x="2514600" y="4419600"/>
            <a:ext cx="16764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r>
              <a:rPr lang="en-US" sz="2400" i="1" dirty="0">
                <a:latin typeface="Times New Roman" pitchFamily="18" charset="0"/>
                <a:cs typeface="Arial" charset="0"/>
              </a:rPr>
              <a:t>Y = </a:t>
            </a:r>
            <a:r>
              <a:rPr lang="en-US" sz="2400" i="1" dirty="0" smtClean="0">
                <a:latin typeface="Times New Roman" pitchFamily="18" charset="0"/>
                <a:cs typeface="Arial" charset="0"/>
              </a:rPr>
              <a:t>S</a:t>
            </a:r>
            <a:r>
              <a:rPr lang="en-US" sz="2400" baseline="-25000" dirty="0" smtClean="0">
                <a:latin typeface="Times New Roman" pitchFamily="18" charset="0"/>
                <a:cs typeface="Arial" charset="0"/>
              </a:rPr>
              <a:t>1</a:t>
            </a:r>
            <a:endParaRPr lang="en-US" sz="2400" i="1" baseline="-25000" dirty="0">
              <a:latin typeface="Times New Roman" pitchFamily="18" charset="0"/>
              <a:cs typeface="Arial" charset="0"/>
            </a:endParaRPr>
          </a:p>
        </p:txBody>
      </p:sp>
      <p:sp>
        <p:nvSpPr>
          <p:cNvPr id="7" name="TextBox 6"/>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Moore FSM Output Table</a:t>
            </a:r>
            <a:endParaRPr lang="en-US" sz="4400" dirty="0">
              <a:solidFill>
                <a:schemeClr val="bg1"/>
              </a:solidFill>
              <a:latin typeface="+mj-lt"/>
            </a:endParaRPr>
          </a:p>
        </p:txBody>
      </p:sp>
    </p:spTree>
    <p:extLst>
      <p:ext uri="{BB962C8B-B14F-4D97-AF65-F5344CB8AC3E}">
        <p14:creationId xmlns:p14="http://schemas.microsoft.com/office/powerpoint/2010/main" val="3023218335"/>
      </p:ext>
    </p:extLst>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18119" name="Group 263"/>
          <p:cNvGraphicFramePr>
            <a:graphicFrameLocks noGrp="1"/>
          </p:cNvGraphicFramePr>
          <p:nvPr>
            <p:ph sz="half" idx="4294967295"/>
            <p:custDataLst>
              <p:tags r:id="rId1"/>
            </p:custDataLst>
            <p:extLst>
              <p:ext uri="{D42A27DB-BD31-4B8C-83A1-F6EECF244321}">
                <p14:modId xmlns:p14="http://schemas.microsoft.com/office/powerpoint/2010/main" val="2846018132"/>
              </p:ext>
            </p:extLst>
          </p:nvPr>
        </p:nvGraphicFramePr>
        <p:xfrm>
          <a:off x="1143000" y="1524000"/>
          <a:ext cx="4343399" cy="2621280"/>
        </p:xfrm>
        <a:graphic>
          <a:graphicData uri="http://schemas.openxmlformats.org/drawingml/2006/table">
            <a:tbl>
              <a:tblPr/>
              <a:tblGrid>
                <a:gridCol w="1295400"/>
                <a:gridCol w="838200"/>
                <a:gridCol w="1066799"/>
                <a:gridCol w="1143000"/>
              </a:tblGrid>
              <a:tr h="3063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bg1"/>
                          </a:solidFill>
                          <a:effectLst/>
                          <a:latin typeface="Times New Roman" pitchFamily="18" charset="0"/>
                          <a:cs typeface="Arial" charset="0"/>
                        </a:rPr>
                        <a:t>Current State</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bg1"/>
                          </a:solidFill>
                          <a:effectLst/>
                          <a:latin typeface="Times New Roman" pitchFamily="18" charset="0"/>
                          <a:cs typeface="Arial" charset="0"/>
                        </a:rPr>
                        <a:t>Input</a:t>
                      </a:r>
                      <a:endParaRPr kumimoji="0" lang="en-US" sz="2000" b="0" i="1" u="none" strike="noStrike" cap="none" normalizeH="0" baseline="-25000" dirty="0" smtClean="0">
                        <a:ln>
                          <a:noFill/>
                        </a:ln>
                        <a:solidFill>
                          <a:schemeClr val="bg1"/>
                        </a:solidFill>
                        <a:effectLst/>
                        <a:latin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bg1"/>
                          </a:solidFill>
                          <a:effectLst/>
                          <a:latin typeface="Times New Roman" pitchFamily="18" charset="0"/>
                          <a:cs typeface="Arial" charset="0"/>
                        </a:rPr>
                        <a:t>Next State</a:t>
                      </a:r>
                      <a:endParaRPr kumimoji="0" lang="en-US" sz="2000" b="0" i="0" u="none" strike="noStrike" cap="none" normalizeH="0" baseline="-25000" dirty="0" smtClean="0">
                        <a:ln>
                          <a:noFill/>
                        </a:ln>
                        <a:solidFill>
                          <a:schemeClr val="bg1"/>
                        </a:solidFill>
                        <a:effectLst/>
                        <a:latin typeface="Times New Roman" pitchFamily="18" charset="0"/>
                        <a:cs typeface="Times New Roman" pitchFamily="18" charset="0"/>
                      </a:endParaRP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bg1"/>
                          </a:solidFill>
                          <a:effectLst/>
                          <a:latin typeface="Times New Roman" pitchFamily="18" charset="0"/>
                          <a:cs typeface="Arial" charset="0"/>
                        </a:rPr>
                        <a:t>Output</a:t>
                      </a:r>
                      <a:endParaRPr kumimoji="0" lang="en-US" sz="2000" b="0" i="0" u="none" strike="noStrike" cap="none" normalizeH="0" baseline="-25000" dirty="0" smtClean="0">
                        <a:ln>
                          <a:noFill/>
                        </a:ln>
                        <a:solidFill>
                          <a:schemeClr val="bg1"/>
                        </a:solidFill>
                        <a:effectLst/>
                        <a:latin typeface="Times New Roman" pitchFamily="18" charset="0"/>
                        <a:cs typeface="Times New Roman" pitchFamily="18" charset="0"/>
                      </a:endParaRP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r>
              <a:tr h="3063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1" u="none" strike="noStrike" cap="none" normalizeH="0" baseline="0" smtClean="0">
                          <a:ln>
                            <a:noFill/>
                          </a:ln>
                          <a:solidFill>
                            <a:schemeClr val="tx1"/>
                          </a:solidFill>
                          <a:effectLst/>
                          <a:latin typeface="Times New Roman" pitchFamily="18" charset="0"/>
                          <a:cs typeface="Arial" charset="0"/>
                        </a:rPr>
                        <a:t>S</a:t>
                      </a:r>
                      <a:r>
                        <a:rPr kumimoji="0" lang="en-US" sz="2000" b="0" i="0" u="none" strike="noStrike" cap="none" normalizeH="0" baseline="-25000" smtClean="0">
                          <a:ln>
                            <a:noFill/>
                          </a:ln>
                          <a:solidFill>
                            <a:schemeClr val="tx1"/>
                          </a:solidFill>
                          <a:effectLst/>
                          <a:latin typeface="Times New Roman" pitchFamily="18" charset="0"/>
                          <a:cs typeface="Arial" charset="0"/>
                        </a:rPr>
                        <a:t>0</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1" u="none" strike="noStrike" cap="none" normalizeH="0" baseline="0" dirty="0" smtClean="0">
                          <a:ln>
                            <a:noFill/>
                          </a:ln>
                          <a:solidFill>
                            <a:schemeClr val="tx1"/>
                          </a:solidFill>
                          <a:effectLst/>
                          <a:latin typeface="Times New Roman" pitchFamily="18" charset="0"/>
                          <a:cs typeface="Arial" charset="0"/>
                        </a:rPr>
                        <a:t>A</a:t>
                      </a:r>
                      <a:endParaRPr kumimoji="0" lang="en-US" sz="2000" b="0" i="1" u="none" strike="noStrike" cap="none" normalizeH="0" baseline="-25000" dirty="0" smtClean="0">
                        <a:ln>
                          <a:noFill/>
                        </a:ln>
                        <a:solidFill>
                          <a:schemeClr val="tx1"/>
                        </a:solidFill>
                        <a:effectLst/>
                        <a:latin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1" u="none" strike="noStrike" cap="none" normalizeH="0" baseline="0" dirty="0" smtClean="0">
                          <a:ln>
                            <a:noFill/>
                          </a:ln>
                          <a:solidFill>
                            <a:schemeClr val="tx1"/>
                          </a:solidFill>
                          <a:effectLst/>
                          <a:latin typeface="Times New Roman" pitchFamily="18" charset="0"/>
                          <a:cs typeface="Arial" charset="0"/>
                        </a:rPr>
                        <a:t>S</a:t>
                      </a:r>
                      <a:r>
                        <a:rPr kumimoji="0" lang="en-US" sz="2000" b="0" i="1" u="none" strike="noStrike" cap="none" normalizeH="0" baseline="0" dirty="0" smtClean="0">
                          <a:ln>
                            <a:noFill/>
                          </a:ln>
                          <a:solidFill>
                            <a:schemeClr val="tx1"/>
                          </a:solidFill>
                          <a:effectLst/>
                          <a:latin typeface="Times New Roman" pitchFamily="18" charset="0"/>
                          <a:cs typeface="Times New Roman" pitchFamily="18" charset="0"/>
                        </a:rPr>
                        <a:t>'</a:t>
                      </a:r>
                      <a:r>
                        <a:rPr kumimoji="0" lang="en-US" sz="2000" b="0" i="0" u="none" strike="noStrike" cap="none" normalizeH="0" baseline="-25000" dirty="0" smtClean="0">
                          <a:ln>
                            <a:noFill/>
                          </a:ln>
                          <a:solidFill>
                            <a:schemeClr val="tx1"/>
                          </a:solidFill>
                          <a:effectLst/>
                          <a:latin typeface="Times New Roman" pitchFamily="18" charset="0"/>
                          <a:cs typeface="Times New Roman" pitchFamily="18" charset="0"/>
                        </a:rPr>
                        <a:t>0</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1" u="none" strike="noStrike" cap="none" normalizeH="0" baseline="0" dirty="0" smtClean="0">
                          <a:ln>
                            <a:noFill/>
                          </a:ln>
                          <a:solidFill>
                            <a:schemeClr val="tx1"/>
                          </a:solidFill>
                          <a:effectLst/>
                          <a:latin typeface="Times New Roman" pitchFamily="18" charset="0"/>
                          <a:cs typeface="Arial" charset="0"/>
                        </a:rPr>
                        <a:t>Y</a:t>
                      </a:r>
                      <a:endParaRPr kumimoji="0" lang="en-US" sz="2000" b="0" i="0" u="none" strike="noStrike" cap="none" normalizeH="0" baseline="-25000" dirty="0" smtClean="0">
                        <a:ln>
                          <a:noFill/>
                        </a:ln>
                        <a:solidFill>
                          <a:schemeClr val="tx1"/>
                        </a:solidFill>
                        <a:effectLst/>
                        <a:latin typeface="Times New Roman" pitchFamily="18" charset="0"/>
                        <a:cs typeface="Times New Roman" pitchFamily="18" charset="0"/>
                      </a:endParaRP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r>
              <a:tr h="3238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smtClean="0">
                          <a:ln>
                            <a:noFill/>
                          </a:ln>
                          <a:solidFill>
                            <a:schemeClr val="tx1"/>
                          </a:solidFill>
                          <a:effectLst/>
                          <a:latin typeface="Times New Roman" pitchFamily="18" charset="0"/>
                          <a:cs typeface="Arial" charset="0"/>
                        </a:rPr>
                        <a:t>0</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smtClean="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900" b="0" i="0" u="none" strike="noStrike" cap="none" normalizeH="0" baseline="0" dirty="0" smtClean="0">
                        <a:ln>
                          <a:noFill/>
                        </a:ln>
                        <a:solidFill>
                          <a:schemeClr val="tx1"/>
                        </a:solidFill>
                        <a:effectLst/>
                        <a:latin typeface="Times New Roman" pitchFamily="18" charset="0"/>
                        <a:cs typeface="Arial" charset="0"/>
                      </a:endParaRP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900" b="0" i="0" u="none" strike="noStrike" cap="none" normalizeH="0" baseline="0" dirty="0" smtClean="0">
                        <a:ln>
                          <a:noFill/>
                        </a:ln>
                        <a:solidFill>
                          <a:schemeClr val="tx1"/>
                        </a:solidFill>
                        <a:effectLst/>
                        <a:latin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54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smtClean="0">
                          <a:ln>
                            <a:noFill/>
                          </a:ln>
                          <a:solidFill>
                            <a:schemeClr val="tx1"/>
                          </a:solidFill>
                          <a:effectLst/>
                          <a:latin typeface="Times New Roman" pitchFamily="18" charset="0"/>
                          <a:cs typeface="Arial" charset="0"/>
                        </a:rPr>
                        <a:t>0</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smtClean="0">
                          <a:ln>
                            <a:noFill/>
                          </a:ln>
                          <a:solidFill>
                            <a:schemeClr val="tx1"/>
                          </a:solidFill>
                          <a:effectLst/>
                          <a:latin typeface="Times New Roman" pitchFamily="18" charset="0"/>
                          <a:cs typeface="Arial" charset="0"/>
                        </a:rPr>
                        <a:t>1</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900" b="0" i="0" u="none" strike="noStrike" cap="none" normalizeH="0" baseline="0" dirty="0" smtClean="0">
                        <a:ln>
                          <a:noFill/>
                        </a:ln>
                        <a:solidFill>
                          <a:schemeClr val="tx1"/>
                        </a:solidFill>
                        <a:effectLst/>
                        <a:latin typeface="Times New Roman" pitchFamily="18" charset="0"/>
                        <a:cs typeface="Arial" charset="0"/>
                      </a:endParaRP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900" b="0" i="0" u="none" strike="noStrike" cap="none" normalizeH="0" baseline="0" dirty="0" smtClean="0">
                        <a:ln>
                          <a:noFill/>
                        </a:ln>
                        <a:solidFill>
                          <a:schemeClr val="tx1"/>
                        </a:solidFill>
                        <a:effectLst/>
                        <a:latin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70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smtClean="0">
                          <a:ln>
                            <a:noFill/>
                          </a:ln>
                          <a:solidFill>
                            <a:schemeClr val="tx1"/>
                          </a:solidFill>
                          <a:effectLst/>
                          <a:latin typeface="Times New Roman" pitchFamily="18" charset="0"/>
                          <a:cs typeface="Arial" charset="0"/>
                        </a:rPr>
                        <a:t>1</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smtClean="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900" b="0" i="0" u="none" strike="noStrike" cap="none" normalizeH="0" baseline="0" dirty="0" smtClean="0">
                        <a:ln>
                          <a:noFill/>
                        </a:ln>
                        <a:solidFill>
                          <a:schemeClr val="tx1"/>
                        </a:solidFill>
                        <a:effectLst/>
                        <a:latin typeface="Times New Roman" pitchFamily="18" charset="0"/>
                        <a:cs typeface="Arial" charset="0"/>
                      </a:endParaRP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900" b="0" i="0" u="none" strike="noStrike" cap="none" normalizeH="0" baseline="0" dirty="0" smtClean="0">
                        <a:ln>
                          <a:noFill/>
                        </a:ln>
                        <a:solidFill>
                          <a:schemeClr val="tx1"/>
                        </a:solidFill>
                        <a:effectLst/>
                        <a:latin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86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smtClean="0">
                          <a:ln>
                            <a:noFill/>
                          </a:ln>
                          <a:solidFill>
                            <a:schemeClr val="tx1"/>
                          </a:solidFill>
                          <a:effectLst/>
                          <a:latin typeface="Times New Roman" pitchFamily="18" charset="0"/>
                          <a:cs typeface="Arial" charset="0"/>
                        </a:rPr>
                        <a:t>1</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smtClean="0">
                          <a:ln>
                            <a:noFill/>
                          </a:ln>
                          <a:solidFill>
                            <a:schemeClr val="tx1"/>
                          </a:solidFill>
                          <a:effectLst/>
                          <a:latin typeface="Times New Roman" pitchFamily="18" charset="0"/>
                          <a:cs typeface="Arial" charset="0"/>
                        </a:rPr>
                        <a:t>1</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900" b="0" i="0" u="none" strike="noStrike" cap="none" normalizeH="0" baseline="0" dirty="0" smtClean="0">
                        <a:ln>
                          <a:noFill/>
                        </a:ln>
                        <a:solidFill>
                          <a:schemeClr val="tx1"/>
                        </a:solidFill>
                        <a:effectLst/>
                        <a:latin typeface="Times New Roman" pitchFamily="18" charset="0"/>
                        <a:cs typeface="Arial" charset="0"/>
                      </a:endParaRP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900" b="0" i="0" u="none" strike="noStrike" cap="none" normalizeH="0" baseline="0" dirty="0" smtClean="0">
                        <a:ln>
                          <a:noFill/>
                        </a:ln>
                        <a:solidFill>
                          <a:schemeClr val="tx1"/>
                        </a:solidFill>
                        <a:effectLst/>
                        <a:latin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017988" name="Group 132"/>
          <p:cNvGraphicFramePr>
            <a:graphicFrameLocks noGrp="1"/>
          </p:cNvGraphicFramePr>
          <p:nvPr>
            <p:ph sz="half" idx="4294967295"/>
            <p:custDataLst>
              <p:tags r:id="rId2"/>
            </p:custDataLst>
            <p:extLst>
              <p:ext uri="{D42A27DB-BD31-4B8C-83A1-F6EECF244321}">
                <p14:modId xmlns:p14="http://schemas.microsoft.com/office/powerpoint/2010/main" val="3580680101"/>
              </p:ext>
            </p:extLst>
          </p:nvPr>
        </p:nvGraphicFramePr>
        <p:xfrm>
          <a:off x="5943600" y="2133600"/>
          <a:ext cx="2514600" cy="1735138"/>
        </p:xfrm>
        <a:graphic>
          <a:graphicData uri="http://schemas.openxmlformats.org/drawingml/2006/table">
            <a:tbl>
              <a:tblPr/>
              <a:tblGrid>
                <a:gridCol w="838200"/>
                <a:gridCol w="1676400"/>
              </a:tblGrid>
              <a:tr h="6096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bg1"/>
                          </a:solidFill>
                          <a:effectLst/>
                          <a:latin typeface="Times New Roman" pitchFamily="18" charset="0"/>
                          <a:cs typeface="Arial" charset="0"/>
                        </a:rPr>
                        <a:t>State</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bg1"/>
                          </a:solidFill>
                          <a:effectLst/>
                          <a:latin typeface="Times New Roman" pitchFamily="18" charset="0"/>
                          <a:cs typeface="Arial" charset="0"/>
                        </a:rPr>
                        <a:t>Encoding</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r>
              <a:tr h="561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S0</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cs typeface="Arial" charset="0"/>
                        </a:rPr>
                        <a:t>00</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35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S1</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cs typeface="Arial" charset="0"/>
                        </a:rPr>
                        <a:t>01</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017858" name="Rectangle 2"/>
          <p:cNvSpPr>
            <a:spLocks noChangeArrowheads="1"/>
          </p:cNvSpPr>
          <p:nvPr>
            <p:custDataLst>
              <p:tags r:id="rId3"/>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9" name="TextBox 8"/>
          <p:cNvSpPr txBox="1"/>
          <p:nvPr/>
        </p:nvSpPr>
        <p:spPr>
          <a:xfrm>
            <a:off x="1143000" y="68759"/>
            <a:ext cx="7924800" cy="615553"/>
          </a:xfrm>
          <a:prstGeom prst="rect">
            <a:avLst/>
          </a:prstGeom>
          <a:noFill/>
        </p:spPr>
        <p:txBody>
          <a:bodyPr wrap="square" rtlCol="0">
            <a:spAutoFit/>
          </a:bodyPr>
          <a:lstStyle/>
          <a:p>
            <a:r>
              <a:rPr lang="en-US" sz="3400" dirty="0" smtClean="0">
                <a:solidFill>
                  <a:schemeClr val="bg1"/>
                </a:solidFill>
                <a:latin typeface="+mj-lt"/>
              </a:rPr>
              <a:t>Mealy FSM State Transition &amp; Output Table</a:t>
            </a:r>
            <a:endParaRPr lang="en-US" sz="3400" dirty="0">
              <a:solidFill>
                <a:schemeClr val="bg1"/>
              </a:solidFill>
              <a:latin typeface="+mj-lt"/>
            </a:endParaRPr>
          </a:p>
        </p:txBody>
      </p:sp>
    </p:spTree>
    <p:extLst>
      <p:ext uri="{BB962C8B-B14F-4D97-AF65-F5344CB8AC3E}">
        <p14:creationId xmlns:p14="http://schemas.microsoft.com/office/powerpoint/2010/main" val="2020159848"/>
      </p:ext>
    </p:extLst>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18119" name="Group 263"/>
          <p:cNvGraphicFramePr>
            <a:graphicFrameLocks noGrp="1"/>
          </p:cNvGraphicFramePr>
          <p:nvPr>
            <p:ph sz="half" idx="4294967295"/>
            <p:custDataLst>
              <p:tags r:id="rId1"/>
            </p:custDataLst>
            <p:extLst>
              <p:ext uri="{D42A27DB-BD31-4B8C-83A1-F6EECF244321}">
                <p14:modId xmlns:p14="http://schemas.microsoft.com/office/powerpoint/2010/main" val="2190142258"/>
              </p:ext>
            </p:extLst>
          </p:nvPr>
        </p:nvGraphicFramePr>
        <p:xfrm>
          <a:off x="1143000" y="1524000"/>
          <a:ext cx="4343399" cy="2621280"/>
        </p:xfrm>
        <a:graphic>
          <a:graphicData uri="http://schemas.openxmlformats.org/drawingml/2006/table">
            <a:tbl>
              <a:tblPr/>
              <a:tblGrid>
                <a:gridCol w="1295400"/>
                <a:gridCol w="838200"/>
                <a:gridCol w="1066799"/>
                <a:gridCol w="1143000"/>
              </a:tblGrid>
              <a:tr h="3063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bg1"/>
                          </a:solidFill>
                          <a:effectLst/>
                          <a:latin typeface="Times New Roman" pitchFamily="18" charset="0"/>
                          <a:cs typeface="Arial" charset="0"/>
                        </a:rPr>
                        <a:t>Current State</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bg1"/>
                          </a:solidFill>
                          <a:effectLst/>
                          <a:latin typeface="Times New Roman" pitchFamily="18" charset="0"/>
                          <a:cs typeface="Arial" charset="0"/>
                        </a:rPr>
                        <a:t>Input</a:t>
                      </a:r>
                      <a:endParaRPr kumimoji="0" lang="en-US" sz="2000" b="0" i="1" u="none" strike="noStrike" cap="none" normalizeH="0" baseline="-25000" dirty="0" smtClean="0">
                        <a:ln>
                          <a:noFill/>
                        </a:ln>
                        <a:solidFill>
                          <a:schemeClr val="bg1"/>
                        </a:solidFill>
                        <a:effectLst/>
                        <a:latin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bg1"/>
                          </a:solidFill>
                          <a:effectLst/>
                          <a:latin typeface="Times New Roman" pitchFamily="18" charset="0"/>
                          <a:cs typeface="Arial" charset="0"/>
                        </a:rPr>
                        <a:t>Next State</a:t>
                      </a:r>
                      <a:endParaRPr kumimoji="0" lang="en-US" sz="2000" b="0" i="0" u="none" strike="noStrike" cap="none" normalizeH="0" baseline="-25000" dirty="0" smtClean="0">
                        <a:ln>
                          <a:noFill/>
                        </a:ln>
                        <a:solidFill>
                          <a:schemeClr val="bg1"/>
                        </a:solidFill>
                        <a:effectLst/>
                        <a:latin typeface="Times New Roman" pitchFamily="18" charset="0"/>
                        <a:cs typeface="Times New Roman" pitchFamily="18" charset="0"/>
                      </a:endParaRP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bg1"/>
                          </a:solidFill>
                          <a:effectLst/>
                          <a:latin typeface="Times New Roman" pitchFamily="18" charset="0"/>
                          <a:cs typeface="Arial" charset="0"/>
                        </a:rPr>
                        <a:t>Output</a:t>
                      </a:r>
                      <a:endParaRPr kumimoji="0" lang="en-US" sz="2000" b="0" i="0" u="none" strike="noStrike" cap="none" normalizeH="0" baseline="-25000" dirty="0" smtClean="0">
                        <a:ln>
                          <a:noFill/>
                        </a:ln>
                        <a:solidFill>
                          <a:schemeClr val="bg1"/>
                        </a:solidFill>
                        <a:effectLst/>
                        <a:latin typeface="Times New Roman" pitchFamily="18" charset="0"/>
                        <a:cs typeface="Times New Roman" pitchFamily="18" charset="0"/>
                      </a:endParaRP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r>
              <a:tr h="3063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1" u="none" strike="noStrike" cap="none" normalizeH="0" baseline="0" smtClean="0">
                          <a:ln>
                            <a:noFill/>
                          </a:ln>
                          <a:solidFill>
                            <a:schemeClr val="tx1"/>
                          </a:solidFill>
                          <a:effectLst/>
                          <a:latin typeface="Times New Roman" pitchFamily="18" charset="0"/>
                          <a:cs typeface="Arial" charset="0"/>
                        </a:rPr>
                        <a:t>S</a:t>
                      </a:r>
                      <a:r>
                        <a:rPr kumimoji="0" lang="en-US" sz="2000" b="0" i="0" u="none" strike="noStrike" cap="none" normalizeH="0" baseline="-25000" smtClean="0">
                          <a:ln>
                            <a:noFill/>
                          </a:ln>
                          <a:solidFill>
                            <a:schemeClr val="tx1"/>
                          </a:solidFill>
                          <a:effectLst/>
                          <a:latin typeface="Times New Roman" pitchFamily="18" charset="0"/>
                          <a:cs typeface="Arial" charset="0"/>
                        </a:rPr>
                        <a:t>0</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1" u="none" strike="noStrike" cap="none" normalizeH="0" baseline="0" dirty="0" smtClean="0">
                          <a:ln>
                            <a:noFill/>
                          </a:ln>
                          <a:solidFill>
                            <a:schemeClr val="tx1"/>
                          </a:solidFill>
                          <a:effectLst/>
                          <a:latin typeface="Times New Roman" pitchFamily="18" charset="0"/>
                          <a:cs typeface="Arial" charset="0"/>
                        </a:rPr>
                        <a:t>A</a:t>
                      </a:r>
                      <a:endParaRPr kumimoji="0" lang="en-US" sz="2000" b="0" i="1" u="none" strike="noStrike" cap="none" normalizeH="0" baseline="-25000" dirty="0" smtClean="0">
                        <a:ln>
                          <a:noFill/>
                        </a:ln>
                        <a:solidFill>
                          <a:schemeClr val="tx1"/>
                        </a:solidFill>
                        <a:effectLst/>
                        <a:latin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1" u="none" strike="noStrike" cap="none" normalizeH="0" baseline="0" dirty="0" smtClean="0">
                          <a:ln>
                            <a:noFill/>
                          </a:ln>
                          <a:solidFill>
                            <a:schemeClr val="tx1"/>
                          </a:solidFill>
                          <a:effectLst/>
                          <a:latin typeface="Times New Roman" pitchFamily="18" charset="0"/>
                          <a:cs typeface="Arial" charset="0"/>
                        </a:rPr>
                        <a:t>S</a:t>
                      </a:r>
                      <a:r>
                        <a:rPr kumimoji="0" lang="en-US" sz="2000" b="0" i="1" u="none" strike="noStrike" cap="none" normalizeH="0" baseline="0" dirty="0" smtClean="0">
                          <a:ln>
                            <a:noFill/>
                          </a:ln>
                          <a:solidFill>
                            <a:schemeClr val="tx1"/>
                          </a:solidFill>
                          <a:effectLst/>
                          <a:latin typeface="Times New Roman" pitchFamily="18" charset="0"/>
                          <a:cs typeface="Times New Roman" pitchFamily="18" charset="0"/>
                        </a:rPr>
                        <a:t>'</a:t>
                      </a:r>
                      <a:r>
                        <a:rPr kumimoji="0" lang="en-US" sz="2000" b="0" i="0" u="none" strike="noStrike" cap="none" normalizeH="0" baseline="-25000" dirty="0" smtClean="0">
                          <a:ln>
                            <a:noFill/>
                          </a:ln>
                          <a:solidFill>
                            <a:schemeClr val="tx1"/>
                          </a:solidFill>
                          <a:effectLst/>
                          <a:latin typeface="Times New Roman" pitchFamily="18" charset="0"/>
                          <a:cs typeface="Times New Roman" pitchFamily="18" charset="0"/>
                        </a:rPr>
                        <a:t>0</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1" u="none" strike="noStrike" cap="none" normalizeH="0" baseline="0" dirty="0" smtClean="0">
                          <a:ln>
                            <a:noFill/>
                          </a:ln>
                          <a:solidFill>
                            <a:schemeClr val="tx1"/>
                          </a:solidFill>
                          <a:effectLst/>
                          <a:latin typeface="Times New Roman" pitchFamily="18" charset="0"/>
                          <a:cs typeface="Arial" charset="0"/>
                        </a:rPr>
                        <a:t>Y</a:t>
                      </a:r>
                      <a:endParaRPr kumimoji="0" lang="en-US" sz="2000" b="0" i="0" u="none" strike="noStrike" cap="none" normalizeH="0" baseline="-25000" dirty="0" smtClean="0">
                        <a:ln>
                          <a:noFill/>
                        </a:ln>
                        <a:solidFill>
                          <a:schemeClr val="tx1"/>
                        </a:solidFill>
                        <a:effectLst/>
                        <a:latin typeface="Times New Roman" pitchFamily="18" charset="0"/>
                        <a:cs typeface="Times New Roman" pitchFamily="18" charset="0"/>
                      </a:endParaRP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r>
              <a:tr h="3238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smtClean="0">
                          <a:ln>
                            <a:noFill/>
                          </a:ln>
                          <a:solidFill>
                            <a:schemeClr val="tx1"/>
                          </a:solidFill>
                          <a:effectLst/>
                          <a:latin typeface="Times New Roman" pitchFamily="18" charset="0"/>
                          <a:cs typeface="Arial" charset="0"/>
                        </a:rPr>
                        <a:t>0</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smtClean="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dirty="0" smtClean="0">
                          <a:ln>
                            <a:noFill/>
                          </a:ln>
                          <a:solidFill>
                            <a:schemeClr val="tx1"/>
                          </a:solidFill>
                          <a:effectLst/>
                          <a:latin typeface="Times New Roman" pitchFamily="18" charset="0"/>
                          <a:cs typeface="Arial" charset="0"/>
                        </a:rPr>
                        <a:t>1</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smtClean="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54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smtClean="0">
                          <a:ln>
                            <a:noFill/>
                          </a:ln>
                          <a:solidFill>
                            <a:schemeClr val="tx1"/>
                          </a:solidFill>
                          <a:effectLst/>
                          <a:latin typeface="Times New Roman" pitchFamily="18" charset="0"/>
                          <a:cs typeface="Arial" charset="0"/>
                        </a:rPr>
                        <a:t>0</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smtClean="0">
                          <a:ln>
                            <a:noFill/>
                          </a:ln>
                          <a:solidFill>
                            <a:schemeClr val="tx1"/>
                          </a:solidFill>
                          <a:effectLst/>
                          <a:latin typeface="Times New Roman" pitchFamily="18" charset="0"/>
                          <a:cs typeface="Arial" charset="0"/>
                        </a:rPr>
                        <a:t>1</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dirty="0" smtClean="0">
                          <a:ln>
                            <a:noFill/>
                          </a:ln>
                          <a:solidFill>
                            <a:schemeClr val="tx1"/>
                          </a:solidFill>
                          <a:effectLst/>
                          <a:latin typeface="Times New Roman" pitchFamily="18" charset="0"/>
                          <a:cs typeface="Arial" charset="0"/>
                        </a:rPr>
                        <a:t>0</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smtClean="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70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smtClean="0">
                          <a:ln>
                            <a:noFill/>
                          </a:ln>
                          <a:solidFill>
                            <a:schemeClr val="tx1"/>
                          </a:solidFill>
                          <a:effectLst/>
                          <a:latin typeface="Times New Roman" pitchFamily="18" charset="0"/>
                          <a:cs typeface="Arial" charset="0"/>
                        </a:rPr>
                        <a:t>1</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smtClean="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dirty="0" smtClean="0">
                          <a:ln>
                            <a:noFill/>
                          </a:ln>
                          <a:solidFill>
                            <a:schemeClr val="tx1"/>
                          </a:solidFill>
                          <a:effectLst/>
                          <a:latin typeface="Times New Roman" pitchFamily="18" charset="0"/>
                          <a:cs typeface="Arial" charset="0"/>
                        </a:rPr>
                        <a:t>1</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dirty="0" smtClean="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86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smtClean="0">
                          <a:ln>
                            <a:noFill/>
                          </a:ln>
                          <a:solidFill>
                            <a:schemeClr val="tx1"/>
                          </a:solidFill>
                          <a:effectLst/>
                          <a:latin typeface="Times New Roman" pitchFamily="18" charset="0"/>
                          <a:cs typeface="Arial" charset="0"/>
                        </a:rPr>
                        <a:t>1</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smtClean="0">
                          <a:ln>
                            <a:noFill/>
                          </a:ln>
                          <a:solidFill>
                            <a:schemeClr val="tx1"/>
                          </a:solidFill>
                          <a:effectLst/>
                          <a:latin typeface="Times New Roman" pitchFamily="18" charset="0"/>
                          <a:cs typeface="Arial" charset="0"/>
                        </a:rPr>
                        <a:t>1</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dirty="0" smtClean="0">
                          <a:ln>
                            <a:noFill/>
                          </a:ln>
                          <a:solidFill>
                            <a:schemeClr val="tx1"/>
                          </a:solidFill>
                          <a:effectLst/>
                          <a:latin typeface="Times New Roman" pitchFamily="18" charset="0"/>
                          <a:cs typeface="Arial" charset="0"/>
                        </a:rPr>
                        <a:t>0</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dirty="0" smtClean="0">
                          <a:ln>
                            <a:noFill/>
                          </a:ln>
                          <a:solidFill>
                            <a:schemeClr val="tx1"/>
                          </a:solidFill>
                          <a:effectLst/>
                          <a:latin typeface="Times New Roman" pitchFamily="18" charset="0"/>
                          <a:cs typeface="Arial" charset="0"/>
                        </a:rPr>
                        <a:t>1</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017988" name="Group 132"/>
          <p:cNvGraphicFramePr>
            <a:graphicFrameLocks noGrp="1"/>
          </p:cNvGraphicFramePr>
          <p:nvPr>
            <p:ph sz="half" idx="4294967295"/>
            <p:custDataLst>
              <p:tags r:id="rId2"/>
            </p:custDataLst>
            <p:extLst>
              <p:ext uri="{D42A27DB-BD31-4B8C-83A1-F6EECF244321}">
                <p14:modId xmlns:p14="http://schemas.microsoft.com/office/powerpoint/2010/main" val="454761240"/>
              </p:ext>
            </p:extLst>
          </p:nvPr>
        </p:nvGraphicFramePr>
        <p:xfrm>
          <a:off x="5943600" y="2133600"/>
          <a:ext cx="2514600" cy="1735138"/>
        </p:xfrm>
        <a:graphic>
          <a:graphicData uri="http://schemas.openxmlformats.org/drawingml/2006/table">
            <a:tbl>
              <a:tblPr/>
              <a:tblGrid>
                <a:gridCol w="838200"/>
                <a:gridCol w="1676400"/>
              </a:tblGrid>
              <a:tr h="6096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bg1"/>
                          </a:solidFill>
                          <a:effectLst/>
                          <a:latin typeface="Times New Roman" pitchFamily="18" charset="0"/>
                          <a:cs typeface="Arial" charset="0"/>
                        </a:rPr>
                        <a:t>State</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bg1"/>
                          </a:solidFill>
                          <a:effectLst/>
                          <a:latin typeface="Times New Roman" pitchFamily="18" charset="0"/>
                          <a:cs typeface="Arial" charset="0"/>
                        </a:rPr>
                        <a:t>Encoding</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r>
              <a:tr h="561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S0</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cs typeface="Arial" charset="0"/>
                        </a:rPr>
                        <a:t>00</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35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S1</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cs typeface="Arial" charset="0"/>
                        </a:rPr>
                        <a:t>01</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017858" name="Rectangle 2"/>
          <p:cNvSpPr>
            <a:spLocks noChangeArrowheads="1"/>
          </p:cNvSpPr>
          <p:nvPr>
            <p:custDataLst>
              <p:tags r:id="rId3"/>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9" name="TextBox 8"/>
          <p:cNvSpPr txBox="1"/>
          <p:nvPr/>
        </p:nvSpPr>
        <p:spPr>
          <a:xfrm>
            <a:off x="1143000" y="68759"/>
            <a:ext cx="7924800" cy="615553"/>
          </a:xfrm>
          <a:prstGeom prst="rect">
            <a:avLst/>
          </a:prstGeom>
          <a:noFill/>
        </p:spPr>
        <p:txBody>
          <a:bodyPr wrap="square" rtlCol="0">
            <a:spAutoFit/>
          </a:bodyPr>
          <a:lstStyle/>
          <a:p>
            <a:r>
              <a:rPr lang="en-US" sz="3400" dirty="0" smtClean="0">
                <a:solidFill>
                  <a:schemeClr val="bg1"/>
                </a:solidFill>
                <a:latin typeface="+mj-lt"/>
              </a:rPr>
              <a:t>Mealy FSM State Transition &amp; Output Table</a:t>
            </a:r>
            <a:endParaRPr lang="en-US" sz="3400" dirty="0">
              <a:solidFill>
                <a:schemeClr val="bg1"/>
              </a:solidFill>
              <a:latin typeface="+mj-lt"/>
            </a:endParaRPr>
          </a:p>
        </p:txBody>
      </p:sp>
    </p:spTree>
    <p:extLst>
      <p:ext uri="{BB962C8B-B14F-4D97-AF65-F5344CB8AC3E}">
        <p14:creationId xmlns:p14="http://schemas.microsoft.com/office/powerpoint/2010/main" val="28106569"/>
      </p:ext>
    </p:extLst>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8882" name="Rectangle 2"/>
          <p:cNvSpPr>
            <a:spLocks noChangeArrowheads="1"/>
          </p:cNvSpPr>
          <p:nvPr>
            <p:custDataLst>
              <p:tags r:id="rId1"/>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7" name="TextBox 6"/>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Moore FSM Schematic</a:t>
            </a:r>
            <a:endParaRPr lang="en-US" sz="4400" dirty="0">
              <a:solidFill>
                <a:schemeClr val="bg1"/>
              </a:solidFill>
              <a:latin typeface="+mj-lt"/>
            </a:endParaRPr>
          </a:p>
        </p:txBody>
      </p:sp>
      <p:pic>
        <p:nvPicPr>
          <p:cNvPr id="161800" name="Picture 8"/>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106706" y="1447800"/>
            <a:ext cx="4740950" cy="381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59832699"/>
      </p:ext>
    </p:extLst>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Mealy FSM Schematic</a:t>
            </a:r>
            <a:endParaRPr lang="en-US" sz="4400" dirty="0">
              <a:solidFill>
                <a:schemeClr val="bg1"/>
              </a:solidFill>
              <a:latin typeface="+mj-lt"/>
            </a:endParaRPr>
          </a:p>
        </p:txBody>
      </p:sp>
      <p:pic>
        <p:nvPicPr>
          <p:cNvPr id="162824"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1576547"/>
            <a:ext cx="5679488" cy="38336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7296299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Moore &amp; Mealy Timing Diagram</a:t>
            </a:r>
            <a:endParaRPr lang="en-US" sz="4400" dirty="0">
              <a:solidFill>
                <a:schemeClr val="bg1"/>
              </a:solidFill>
              <a:latin typeface="+mj-lt"/>
            </a:endParaRPr>
          </a:p>
        </p:txBody>
      </p:sp>
      <p:graphicFrame>
        <p:nvGraphicFramePr>
          <p:cNvPr id="3" name="Object 2"/>
          <p:cNvGraphicFramePr>
            <a:graphicFrameLocks noChangeAspect="1"/>
          </p:cNvGraphicFramePr>
          <p:nvPr>
            <p:extLst>
              <p:ext uri="{D42A27DB-BD31-4B8C-83A1-F6EECF244321}">
                <p14:modId xmlns:p14="http://schemas.microsoft.com/office/powerpoint/2010/main" val="1687203579"/>
              </p:ext>
            </p:extLst>
          </p:nvPr>
        </p:nvGraphicFramePr>
        <p:xfrm>
          <a:off x="762000" y="1828800"/>
          <a:ext cx="8066169" cy="3232150"/>
        </p:xfrm>
        <a:graphic>
          <a:graphicData uri="http://schemas.openxmlformats.org/presentationml/2006/ole">
            <mc:AlternateContent xmlns:mc="http://schemas.openxmlformats.org/markup-compatibility/2006">
              <mc:Choice xmlns:v="urn:schemas-microsoft-com:vml" Requires="v">
                <p:oleObj spid="_x0000_s163859" name="VISIO" r:id="rId4" imgW="5859000" imgH="2348280" progId="Visio.Drawing.6">
                  <p:embed/>
                </p:oleObj>
              </mc:Choice>
              <mc:Fallback>
                <p:oleObj name="VISIO" r:id="rId4" imgW="5859000" imgH="2348280" progId="Visio.Drawing.6">
                  <p:embed/>
                  <p:pic>
                    <p:nvPicPr>
                      <p:cNvPr id="0" name=""/>
                      <p:cNvPicPr/>
                      <p:nvPr/>
                    </p:nvPicPr>
                    <p:blipFill>
                      <a:blip r:embed="rId5"/>
                      <a:stretch>
                        <a:fillRect/>
                      </a:stretch>
                    </p:blipFill>
                    <p:spPr>
                      <a:xfrm>
                        <a:off x="762000" y="1828800"/>
                        <a:ext cx="8066169" cy="3232150"/>
                      </a:xfrm>
                      <a:prstGeom prst="rect">
                        <a:avLst/>
                      </a:prstGeom>
                    </p:spPr>
                  </p:pic>
                </p:oleObj>
              </mc:Fallback>
            </mc:AlternateContent>
          </a:graphicData>
        </a:graphic>
      </p:graphicFrame>
    </p:spTree>
    <p:extLst>
      <p:ext uri="{BB962C8B-B14F-4D97-AF65-F5344CB8AC3E}">
        <p14:creationId xmlns:p14="http://schemas.microsoft.com/office/powerpoint/2010/main" val="356118410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04" name="Rectangle 4"/>
          <p:cNvSpPr>
            <a:spLocks noGrp="1" noChangeArrowheads="1"/>
          </p:cNvSpPr>
          <p:nvPr>
            <p:ph idx="4294967295"/>
            <p:custDataLst>
              <p:tags r:id="rId1"/>
            </p:custDataLst>
          </p:nvPr>
        </p:nvSpPr>
        <p:spPr>
          <a:xfrm>
            <a:off x="914400" y="1143000"/>
            <a:ext cx="8229600" cy="4525963"/>
          </a:xfrm>
        </p:spPr>
        <p:txBody>
          <a:bodyPr/>
          <a:lstStyle/>
          <a:p>
            <a:r>
              <a:rPr lang="en-US" dirty="0"/>
              <a:t>Break complex FSMs into smaller interacting FSMs</a:t>
            </a:r>
          </a:p>
          <a:p>
            <a:r>
              <a:rPr lang="en-US" dirty="0"/>
              <a:t>Example: Modify </a:t>
            </a:r>
            <a:r>
              <a:rPr lang="en-US" dirty="0" smtClean="0"/>
              <a:t>traffic </a:t>
            </a:r>
            <a:r>
              <a:rPr lang="en-US" dirty="0"/>
              <a:t>light controller to have </a:t>
            </a:r>
            <a:r>
              <a:rPr lang="en-US" dirty="0" smtClean="0"/>
              <a:t>Parade </a:t>
            </a:r>
            <a:r>
              <a:rPr lang="en-US" dirty="0"/>
              <a:t>Mode.</a:t>
            </a:r>
          </a:p>
          <a:p>
            <a:pPr lvl="1"/>
            <a:r>
              <a:rPr lang="en-US" dirty="0" smtClean="0"/>
              <a:t>Two </a:t>
            </a:r>
            <a:r>
              <a:rPr lang="en-US" dirty="0"/>
              <a:t>more inputs: </a:t>
            </a:r>
            <a:r>
              <a:rPr lang="en-US" i="1" dirty="0"/>
              <a:t>P</a:t>
            </a:r>
            <a:r>
              <a:rPr lang="en-US" dirty="0"/>
              <a:t>, </a:t>
            </a:r>
            <a:r>
              <a:rPr lang="en-US" i="1" dirty="0"/>
              <a:t>R</a:t>
            </a:r>
          </a:p>
          <a:p>
            <a:pPr lvl="1"/>
            <a:r>
              <a:rPr lang="en-US" dirty="0"/>
              <a:t>When </a:t>
            </a:r>
            <a:r>
              <a:rPr lang="en-US" b="1" i="1" dirty="0"/>
              <a:t>P</a:t>
            </a:r>
            <a:r>
              <a:rPr lang="en-US" b="1" dirty="0"/>
              <a:t> = 1</a:t>
            </a:r>
            <a:r>
              <a:rPr lang="en-US" dirty="0"/>
              <a:t>, </a:t>
            </a:r>
            <a:r>
              <a:rPr lang="en-US" dirty="0" smtClean="0"/>
              <a:t>enter </a:t>
            </a:r>
            <a:r>
              <a:rPr lang="en-US" dirty="0"/>
              <a:t>Parade Mode </a:t>
            </a:r>
            <a:r>
              <a:rPr lang="en-US" dirty="0" smtClean="0"/>
              <a:t>&amp; </a:t>
            </a:r>
            <a:r>
              <a:rPr lang="en-US" dirty="0"/>
              <a:t>Bravado </a:t>
            </a:r>
            <a:r>
              <a:rPr lang="en-US" dirty="0" smtClean="0"/>
              <a:t>Blvd </a:t>
            </a:r>
            <a:r>
              <a:rPr lang="en-US" dirty="0"/>
              <a:t>light stays </a:t>
            </a:r>
            <a:r>
              <a:rPr lang="en-US" dirty="0" smtClean="0"/>
              <a:t>green</a:t>
            </a:r>
            <a:endParaRPr lang="en-US" dirty="0"/>
          </a:p>
          <a:p>
            <a:pPr lvl="1"/>
            <a:r>
              <a:rPr lang="en-US" dirty="0"/>
              <a:t>When </a:t>
            </a:r>
            <a:r>
              <a:rPr lang="en-US" b="1" i="1" dirty="0"/>
              <a:t>R</a:t>
            </a:r>
            <a:r>
              <a:rPr lang="en-US" b="1" dirty="0"/>
              <a:t> = 1</a:t>
            </a:r>
            <a:r>
              <a:rPr lang="en-US" dirty="0"/>
              <a:t>, </a:t>
            </a:r>
            <a:r>
              <a:rPr lang="en-US" dirty="0" smtClean="0"/>
              <a:t>leave </a:t>
            </a:r>
            <a:r>
              <a:rPr lang="en-US" dirty="0"/>
              <a:t>Parade Mode</a:t>
            </a:r>
          </a:p>
        </p:txBody>
      </p:sp>
      <p:sp>
        <p:nvSpPr>
          <p:cNvPr id="6" name="TextBox 5"/>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Factoring State Machines</a:t>
            </a:r>
            <a:endParaRPr lang="en-US" sz="4400" dirty="0">
              <a:solidFill>
                <a:schemeClr val="bg1"/>
              </a:solidFill>
              <a:latin typeface="+mj-lt"/>
            </a:endParaRPr>
          </a:p>
        </p:txBody>
      </p:sp>
    </p:spTree>
    <p:extLst>
      <p:ext uri="{BB962C8B-B14F-4D97-AF65-F5344CB8AC3E}">
        <p14:creationId xmlns:p14="http://schemas.microsoft.com/office/powerpoint/2010/main" val="86701638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027" name="Rectangle 3"/>
          <p:cNvSpPr>
            <a:spLocks noGrp="1" noChangeArrowheads="1"/>
          </p:cNvSpPr>
          <p:nvPr>
            <p:ph sz="half" idx="4294967295"/>
            <p:custDataLst>
              <p:tags r:id="rId2"/>
            </p:custDataLst>
          </p:nvPr>
        </p:nvSpPr>
        <p:spPr>
          <a:xfrm>
            <a:off x="914400" y="1219200"/>
            <a:ext cx="7696200" cy="4953000"/>
          </a:xfrm>
        </p:spPr>
        <p:txBody>
          <a:bodyPr/>
          <a:lstStyle/>
          <a:p>
            <a:pPr>
              <a:buFontTx/>
              <a:buNone/>
            </a:pPr>
            <a:r>
              <a:rPr lang="en-US" b="1" dirty="0" err="1">
                <a:solidFill>
                  <a:schemeClr val="accent1"/>
                </a:solidFill>
              </a:rPr>
              <a:t>Unfactored</a:t>
            </a:r>
            <a:r>
              <a:rPr lang="en-US" b="1" dirty="0">
                <a:solidFill>
                  <a:schemeClr val="accent1"/>
                </a:solidFill>
              </a:rPr>
              <a:t> FSM</a:t>
            </a:r>
          </a:p>
          <a:p>
            <a:pPr>
              <a:buFontTx/>
              <a:buNone/>
            </a:pPr>
            <a:endParaRPr lang="en-US" b="1" dirty="0">
              <a:solidFill>
                <a:schemeClr val="accent1"/>
              </a:solidFill>
            </a:endParaRPr>
          </a:p>
          <a:p>
            <a:pPr>
              <a:buFontTx/>
              <a:buNone/>
            </a:pPr>
            <a:endParaRPr lang="en-US" b="1" dirty="0">
              <a:solidFill>
                <a:schemeClr val="accent1"/>
              </a:solidFill>
            </a:endParaRPr>
          </a:p>
          <a:p>
            <a:pPr>
              <a:buFontTx/>
              <a:buNone/>
            </a:pPr>
            <a:r>
              <a:rPr lang="en-US" b="1" dirty="0">
                <a:solidFill>
                  <a:schemeClr val="accent1"/>
                </a:solidFill>
              </a:rPr>
              <a:t>Factored FSM</a:t>
            </a:r>
          </a:p>
        </p:txBody>
      </p:sp>
      <p:graphicFrame>
        <p:nvGraphicFramePr>
          <p:cNvPr id="1025030" name="Object 6"/>
          <p:cNvGraphicFramePr>
            <a:graphicFrameLocks noGrp="1" noChangeAspect="1"/>
          </p:cNvGraphicFramePr>
          <p:nvPr>
            <p:ph sz="quarter" idx="4294967295"/>
            <p:custDataLst>
              <p:tags r:id="rId3"/>
            </p:custDataLst>
            <p:extLst>
              <p:ext uri="{D42A27DB-BD31-4B8C-83A1-F6EECF244321}">
                <p14:modId xmlns:p14="http://schemas.microsoft.com/office/powerpoint/2010/main" val="4266640376"/>
              </p:ext>
            </p:extLst>
          </p:nvPr>
        </p:nvGraphicFramePr>
        <p:xfrm>
          <a:off x="3962400" y="1295400"/>
          <a:ext cx="2676525" cy="1268413"/>
        </p:xfrm>
        <a:graphic>
          <a:graphicData uri="http://schemas.openxmlformats.org/presentationml/2006/ole">
            <mc:AlternateContent xmlns:mc="http://schemas.openxmlformats.org/markup-compatibility/2006">
              <mc:Choice xmlns:v="urn:schemas-microsoft-com:vml" Requires="v">
                <p:oleObj spid="_x0000_s164900" name="VISIO" r:id="rId7" imgW="1542960" imgH="732600" progId="Visio.Drawing.6">
                  <p:embed/>
                </p:oleObj>
              </mc:Choice>
              <mc:Fallback>
                <p:oleObj name="VISIO" r:id="rId7" imgW="1542960" imgH="732600" progId="Visio.Drawing.6">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62400" y="1295400"/>
                        <a:ext cx="2676525" cy="1268413"/>
                      </a:xfrm>
                      <a:prstGeom prst="rect">
                        <a:avLst/>
                      </a:prstGeom>
                    </p:spPr>
                  </p:pic>
                </p:oleObj>
              </mc:Fallback>
            </mc:AlternateContent>
          </a:graphicData>
        </a:graphic>
      </p:graphicFrame>
      <p:graphicFrame>
        <p:nvGraphicFramePr>
          <p:cNvPr id="1025031" name="Object 7"/>
          <p:cNvGraphicFramePr>
            <a:graphicFrameLocks noGrp="1" noChangeAspect="1"/>
          </p:cNvGraphicFramePr>
          <p:nvPr>
            <p:ph sz="quarter" idx="4294967295"/>
            <p:custDataLst>
              <p:tags r:id="rId4"/>
            </p:custDataLst>
            <p:extLst>
              <p:ext uri="{D42A27DB-BD31-4B8C-83A1-F6EECF244321}">
                <p14:modId xmlns:p14="http://schemas.microsoft.com/office/powerpoint/2010/main" val="3699986584"/>
              </p:ext>
            </p:extLst>
          </p:nvPr>
        </p:nvGraphicFramePr>
        <p:xfrm>
          <a:off x="4114800" y="2971800"/>
          <a:ext cx="2338387" cy="3276600"/>
        </p:xfrm>
        <a:graphic>
          <a:graphicData uri="http://schemas.openxmlformats.org/presentationml/2006/ole">
            <mc:AlternateContent xmlns:mc="http://schemas.openxmlformats.org/markup-compatibility/2006">
              <mc:Choice xmlns:v="urn:schemas-microsoft-com:vml" Requires="v">
                <p:oleObj spid="_x0000_s164901" name="VISIO" r:id="rId9" imgW="1542960" imgH="2161440" progId="Visio.Drawing.6">
                  <p:embed/>
                </p:oleObj>
              </mc:Choice>
              <mc:Fallback>
                <p:oleObj name="VISIO" r:id="rId9" imgW="1542960" imgH="2161440" progId="Visio.Drawing.6">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114800" y="2971800"/>
                        <a:ext cx="2338387" cy="3276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 name="TextBox 7"/>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Parade FSM</a:t>
            </a:r>
            <a:endParaRPr lang="en-US" sz="4400" dirty="0">
              <a:solidFill>
                <a:schemeClr val="bg1"/>
              </a:solidFill>
              <a:latin typeface="+mj-lt"/>
            </a:endParaRPr>
          </a:p>
        </p:txBody>
      </p:sp>
    </p:spTree>
    <p:extLst>
      <p:ext uri="{BB962C8B-B14F-4D97-AF65-F5344CB8AC3E}">
        <p14:creationId xmlns:p14="http://schemas.microsoft.com/office/powerpoint/2010/main" val="7859034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58470" name="Object 6"/>
          <p:cNvGraphicFramePr>
            <a:graphicFrameLocks noGrp="1" noChangeAspect="1"/>
          </p:cNvGraphicFramePr>
          <p:nvPr>
            <p:ph idx="4294967295"/>
            <p:custDataLst>
              <p:tags r:id="rId2"/>
            </p:custDataLst>
            <p:extLst>
              <p:ext uri="{D42A27DB-BD31-4B8C-83A1-F6EECF244321}">
                <p14:modId xmlns:p14="http://schemas.microsoft.com/office/powerpoint/2010/main" val="3604959006"/>
              </p:ext>
            </p:extLst>
          </p:nvPr>
        </p:nvGraphicFramePr>
        <p:xfrm>
          <a:off x="1943100" y="3582649"/>
          <a:ext cx="5867400" cy="2051050"/>
        </p:xfrm>
        <a:graphic>
          <a:graphicData uri="http://schemas.openxmlformats.org/presentationml/2006/ole">
            <mc:AlternateContent xmlns:mc="http://schemas.openxmlformats.org/markup-compatibility/2006">
              <mc:Choice xmlns:v="urn:schemas-microsoft-com:vml" Requires="v">
                <p:oleObj spid="_x0000_s126995" name="VISIO" r:id="rId8" imgW="2060280" imgH="720360" progId="Visio.Drawing.6">
                  <p:embed/>
                </p:oleObj>
              </mc:Choice>
              <mc:Fallback>
                <p:oleObj name="VISIO" r:id="rId8" imgW="2060280" imgH="720360" progId="Visio.Drawing.6">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943100" y="3582649"/>
                        <a:ext cx="5867400" cy="2051050"/>
                      </a:xfrm>
                      <a:prstGeom prst="rect">
                        <a:avLst/>
                      </a:prstGeom>
                    </p:spPr>
                  </p:pic>
                </p:oleObj>
              </mc:Fallback>
            </mc:AlternateContent>
          </a:graphicData>
        </a:graphic>
      </p:graphicFrame>
      <p:sp>
        <p:nvSpPr>
          <p:cNvPr id="958466" name="Rectangle 2"/>
          <p:cNvSpPr>
            <a:spLocks noChangeArrowheads="1"/>
          </p:cNvSpPr>
          <p:nvPr>
            <p:custDataLst>
              <p:tags r:id="rId3"/>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958469" name="Rectangle 5"/>
          <p:cNvSpPr>
            <a:spLocks noChangeArrowheads="1"/>
          </p:cNvSpPr>
          <p:nvPr>
            <p:custDataLst>
              <p:tags r:id="rId4"/>
            </p:custDataLst>
          </p:nvPr>
        </p:nvSpPr>
        <p:spPr bwMode="auto">
          <a:xfrm>
            <a:off x="914400" y="1254177"/>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3200" dirty="0">
                <a:latin typeface="Times New Roman" pitchFamily="18" charset="0"/>
                <a:cs typeface="Arial" charset="0"/>
              </a:rPr>
              <a:t>Fundamental building block of other state elements</a:t>
            </a:r>
          </a:p>
          <a:p>
            <a:pPr marL="342900" indent="-342900">
              <a:spcBef>
                <a:spcPct val="20000"/>
              </a:spcBef>
              <a:buFontTx/>
              <a:buChar char="•"/>
            </a:pPr>
            <a:r>
              <a:rPr lang="en-US" sz="3200" dirty="0">
                <a:latin typeface="Times New Roman" pitchFamily="18" charset="0"/>
                <a:cs typeface="Arial" charset="0"/>
              </a:rPr>
              <a:t>Two outputs: </a:t>
            </a:r>
            <a:r>
              <a:rPr lang="en-US" sz="3200" i="1" dirty="0">
                <a:latin typeface="Times New Roman" pitchFamily="18" charset="0"/>
                <a:cs typeface="Arial" charset="0"/>
              </a:rPr>
              <a:t>Q</a:t>
            </a:r>
            <a:r>
              <a:rPr lang="en-US" sz="3200" dirty="0">
                <a:latin typeface="Times New Roman" pitchFamily="18" charset="0"/>
                <a:cs typeface="Arial" charset="0"/>
              </a:rPr>
              <a:t>, </a:t>
            </a:r>
            <a:r>
              <a:rPr lang="en-US" sz="3200" i="1" dirty="0">
                <a:latin typeface="Times New Roman" pitchFamily="18" charset="0"/>
                <a:cs typeface="Arial" charset="0"/>
              </a:rPr>
              <a:t>Q</a:t>
            </a:r>
          </a:p>
          <a:p>
            <a:pPr marL="342900" indent="-342900">
              <a:spcBef>
                <a:spcPct val="20000"/>
              </a:spcBef>
              <a:buFontTx/>
              <a:buChar char="•"/>
            </a:pPr>
            <a:r>
              <a:rPr lang="en-US" sz="3200" dirty="0">
                <a:latin typeface="Times New Roman" pitchFamily="18" charset="0"/>
                <a:cs typeface="Arial" charset="0"/>
              </a:rPr>
              <a:t>No inputs</a:t>
            </a:r>
          </a:p>
        </p:txBody>
      </p:sp>
      <p:sp>
        <p:nvSpPr>
          <p:cNvPr id="958476" name="Line 12"/>
          <p:cNvSpPr>
            <a:spLocks noChangeShapeType="1"/>
          </p:cNvSpPr>
          <p:nvPr>
            <p:custDataLst>
              <p:tags r:id="rId5"/>
            </p:custDataLst>
          </p:nvPr>
        </p:nvSpPr>
        <p:spPr bwMode="auto">
          <a:xfrm>
            <a:off x="4038600" y="2438400"/>
            <a:ext cx="304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 name="TextBox 8"/>
          <p:cNvSpPr txBox="1"/>
          <p:nvPr/>
        </p:nvSpPr>
        <p:spPr>
          <a:xfrm>
            <a:off x="1143000" y="68759"/>
            <a:ext cx="7924800" cy="769441"/>
          </a:xfrm>
          <a:prstGeom prst="rect">
            <a:avLst/>
          </a:prstGeom>
          <a:noFill/>
        </p:spPr>
        <p:txBody>
          <a:bodyPr wrap="square" rtlCol="0">
            <a:spAutoFit/>
          </a:bodyPr>
          <a:lstStyle/>
          <a:p>
            <a:r>
              <a:rPr lang="en-US" sz="4400" dirty="0" err="1" smtClean="0">
                <a:solidFill>
                  <a:schemeClr val="bg1"/>
                </a:solidFill>
                <a:latin typeface="+mj-lt"/>
              </a:rPr>
              <a:t>Bistable</a:t>
            </a:r>
            <a:r>
              <a:rPr lang="en-US" sz="4400" dirty="0" smtClean="0">
                <a:solidFill>
                  <a:schemeClr val="bg1"/>
                </a:solidFill>
                <a:latin typeface="+mj-lt"/>
              </a:rPr>
              <a:t> Circuit</a:t>
            </a:r>
            <a:endParaRPr lang="en-US" sz="4400" dirty="0">
              <a:solidFill>
                <a:schemeClr val="bg1"/>
              </a:solidFill>
              <a:latin typeface="+mj-lt"/>
            </a:endParaRPr>
          </a:p>
        </p:txBody>
      </p:sp>
    </p:spTree>
    <p:extLst>
      <p:ext uri="{BB962C8B-B14F-4D97-AF65-F5344CB8AC3E}">
        <p14:creationId xmlns:p14="http://schemas.microsoft.com/office/powerpoint/2010/main" val="1623116280"/>
      </p:ext>
    </p:extLst>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28105" name="Object 9"/>
          <p:cNvGraphicFramePr>
            <a:graphicFrameLocks noGrp="1" noChangeAspect="1"/>
          </p:cNvGraphicFramePr>
          <p:nvPr>
            <p:ph idx="4294967295"/>
            <p:custDataLst>
              <p:tags r:id="rId2"/>
            </p:custDataLst>
            <p:extLst>
              <p:ext uri="{D42A27DB-BD31-4B8C-83A1-F6EECF244321}">
                <p14:modId xmlns:p14="http://schemas.microsoft.com/office/powerpoint/2010/main" val="353936333"/>
              </p:ext>
            </p:extLst>
          </p:nvPr>
        </p:nvGraphicFramePr>
        <p:xfrm>
          <a:off x="685800" y="990600"/>
          <a:ext cx="7772400" cy="5373687"/>
        </p:xfrm>
        <a:graphic>
          <a:graphicData uri="http://schemas.openxmlformats.org/presentationml/2006/ole">
            <mc:AlternateContent xmlns:mc="http://schemas.openxmlformats.org/markup-compatibility/2006">
              <mc:Choice xmlns:v="urn:schemas-microsoft-com:vml" Requires="v">
                <p:oleObj spid="_x0000_s165907" name="VISIO" r:id="rId5" imgW="4286160" imgH="2963880" progId="Visio.Drawing.6">
                  <p:embed/>
                </p:oleObj>
              </mc:Choice>
              <mc:Fallback>
                <p:oleObj name="VISIO" r:id="rId5" imgW="4286160" imgH="2963880" progId="Visio.Drawing.6">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5800" y="990600"/>
                        <a:ext cx="7772400" cy="5373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 name="TextBox 5"/>
          <p:cNvSpPr txBox="1"/>
          <p:nvPr/>
        </p:nvSpPr>
        <p:spPr>
          <a:xfrm>
            <a:off x="1143000" y="68759"/>
            <a:ext cx="7924800" cy="769441"/>
          </a:xfrm>
          <a:prstGeom prst="rect">
            <a:avLst/>
          </a:prstGeom>
          <a:noFill/>
        </p:spPr>
        <p:txBody>
          <a:bodyPr wrap="square" rtlCol="0">
            <a:spAutoFit/>
          </a:bodyPr>
          <a:lstStyle/>
          <a:p>
            <a:r>
              <a:rPr lang="en-US" sz="4400" dirty="0" err="1" smtClean="0">
                <a:solidFill>
                  <a:schemeClr val="bg1"/>
                </a:solidFill>
                <a:latin typeface="+mj-lt"/>
              </a:rPr>
              <a:t>Unfactored</a:t>
            </a:r>
            <a:r>
              <a:rPr lang="en-US" sz="4400" dirty="0" smtClean="0">
                <a:solidFill>
                  <a:schemeClr val="bg1"/>
                </a:solidFill>
                <a:latin typeface="+mj-lt"/>
              </a:rPr>
              <a:t> FSM</a:t>
            </a:r>
            <a:endParaRPr lang="en-US" sz="4400" dirty="0">
              <a:solidFill>
                <a:schemeClr val="bg1"/>
              </a:solidFill>
              <a:latin typeface="+mj-lt"/>
            </a:endParaRPr>
          </a:p>
        </p:txBody>
      </p:sp>
    </p:spTree>
    <p:extLst>
      <p:ext uri="{BB962C8B-B14F-4D97-AF65-F5344CB8AC3E}">
        <p14:creationId xmlns:p14="http://schemas.microsoft.com/office/powerpoint/2010/main" val="289493352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30148" name="Object 4"/>
          <p:cNvGraphicFramePr>
            <a:graphicFrameLocks noGrp="1" noChangeAspect="1"/>
          </p:cNvGraphicFramePr>
          <p:nvPr>
            <p:ph idx="4294967295"/>
            <p:custDataLst>
              <p:tags r:id="rId2"/>
            </p:custDataLst>
            <p:extLst>
              <p:ext uri="{D42A27DB-BD31-4B8C-83A1-F6EECF244321}">
                <p14:modId xmlns:p14="http://schemas.microsoft.com/office/powerpoint/2010/main" val="4084888728"/>
              </p:ext>
            </p:extLst>
          </p:nvPr>
        </p:nvGraphicFramePr>
        <p:xfrm>
          <a:off x="990600" y="1447800"/>
          <a:ext cx="7772400" cy="4027487"/>
        </p:xfrm>
        <a:graphic>
          <a:graphicData uri="http://schemas.openxmlformats.org/presentationml/2006/ole">
            <mc:AlternateContent xmlns:mc="http://schemas.openxmlformats.org/markup-compatibility/2006">
              <mc:Choice xmlns:v="urn:schemas-microsoft-com:vml" Requires="v">
                <p:oleObj spid="_x0000_s166931" name="VISIO" r:id="rId5" imgW="4286160" imgH="2221560" progId="Visio.Drawing.6">
                  <p:embed/>
                </p:oleObj>
              </mc:Choice>
              <mc:Fallback>
                <p:oleObj name="VISIO" r:id="rId5" imgW="4286160" imgH="2221560" progId="Visio.Drawing.6">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90600" y="1447800"/>
                        <a:ext cx="7772400" cy="4027487"/>
                      </a:xfrm>
                      <a:prstGeom prst="rect">
                        <a:avLst/>
                      </a:prstGeom>
                    </p:spPr>
                  </p:pic>
                </p:oleObj>
              </mc:Fallback>
            </mc:AlternateContent>
          </a:graphicData>
        </a:graphic>
      </p:graphicFrame>
      <p:sp>
        <p:nvSpPr>
          <p:cNvPr id="6" name="TextBox 5"/>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Factored FSM</a:t>
            </a:r>
            <a:endParaRPr lang="en-US" sz="4400" dirty="0">
              <a:solidFill>
                <a:schemeClr val="bg1"/>
              </a:solidFill>
              <a:latin typeface="+mj-lt"/>
            </a:endParaRPr>
          </a:p>
        </p:txBody>
      </p:sp>
    </p:spTree>
    <p:extLst>
      <p:ext uri="{BB962C8B-B14F-4D97-AF65-F5344CB8AC3E}">
        <p14:creationId xmlns:p14="http://schemas.microsoft.com/office/powerpoint/2010/main" val="23014921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5636" name="Rectangle 4"/>
          <p:cNvSpPr>
            <a:spLocks noChangeArrowheads="1"/>
          </p:cNvSpPr>
          <p:nvPr>
            <p:custDataLst>
              <p:tags r:id="rId1"/>
            </p:custDataLst>
          </p:nvPr>
        </p:nvSpPr>
        <p:spPr bwMode="auto">
          <a:xfrm>
            <a:off x="703385"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533400" indent="-533400">
              <a:spcBef>
                <a:spcPct val="20000"/>
              </a:spcBef>
              <a:buFont typeface="+mj-lt"/>
              <a:buAutoNum type="arabicPeriod"/>
            </a:pPr>
            <a:r>
              <a:rPr lang="en-US" sz="2600" dirty="0">
                <a:latin typeface="Times New Roman" pitchFamily="18" charset="0"/>
                <a:cs typeface="Arial" charset="0"/>
              </a:rPr>
              <a:t>Identify </a:t>
            </a:r>
            <a:r>
              <a:rPr lang="en-US" sz="2600" dirty="0" smtClean="0">
                <a:latin typeface="Times New Roman" pitchFamily="18" charset="0"/>
                <a:cs typeface="Arial" charset="0"/>
              </a:rPr>
              <a:t>inputs </a:t>
            </a:r>
            <a:r>
              <a:rPr lang="en-US" sz="2600" dirty="0">
                <a:latin typeface="Times New Roman" pitchFamily="18" charset="0"/>
                <a:cs typeface="Arial" charset="0"/>
              </a:rPr>
              <a:t>and outputs</a:t>
            </a:r>
          </a:p>
          <a:p>
            <a:pPr marL="533400" indent="-533400">
              <a:spcBef>
                <a:spcPct val="20000"/>
              </a:spcBef>
              <a:buFont typeface="+mj-lt"/>
              <a:buAutoNum type="arabicPeriod"/>
            </a:pPr>
            <a:r>
              <a:rPr lang="en-US" sz="2600" dirty="0">
                <a:latin typeface="Times New Roman" pitchFamily="18" charset="0"/>
                <a:cs typeface="Arial" charset="0"/>
              </a:rPr>
              <a:t>Sketch </a:t>
            </a:r>
            <a:r>
              <a:rPr lang="en-US" sz="2600" dirty="0" smtClean="0">
                <a:latin typeface="Times New Roman" pitchFamily="18" charset="0"/>
                <a:cs typeface="Arial" charset="0"/>
              </a:rPr>
              <a:t>state </a:t>
            </a:r>
            <a:r>
              <a:rPr lang="en-US" sz="2600" dirty="0">
                <a:latin typeface="Times New Roman" pitchFamily="18" charset="0"/>
                <a:cs typeface="Arial" charset="0"/>
              </a:rPr>
              <a:t>transition diagram</a:t>
            </a:r>
          </a:p>
          <a:p>
            <a:pPr marL="533400" indent="-533400">
              <a:spcBef>
                <a:spcPct val="20000"/>
              </a:spcBef>
              <a:buFont typeface="+mj-lt"/>
              <a:buAutoNum type="arabicPeriod"/>
            </a:pPr>
            <a:r>
              <a:rPr lang="en-US" sz="2600" dirty="0">
                <a:latin typeface="Times New Roman" pitchFamily="18" charset="0"/>
                <a:cs typeface="Arial" charset="0"/>
              </a:rPr>
              <a:t>Write </a:t>
            </a:r>
            <a:r>
              <a:rPr lang="en-US" sz="2600" dirty="0" smtClean="0">
                <a:latin typeface="Times New Roman" pitchFamily="18" charset="0"/>
                <a:cs typeface="Arial" charset="0"/>
              </a:rPr>
              <a:t>state </a:t>
            </a:r>
            <a:r>
              <a:rPr lang="en-US" sz="2600" dirty="0">
                <a:latin typeface="Times New Roman" pitchFamily="18" charset="0"/>
                <a:cs typeface="Arial" charset="0"/>
              </a:rPr>
              <a:t>transition table</a:t>
            </a:r>
          </a:p>
          <a:p>
            <a:pPr marL="533400" indent="-533400">
              <a:spcBef>
                <a:spcPct val="20000"/>
              </a:spcBef>
              <a:buFont typeface="+mj-lt"/>
              <a:buAutoNum type="arabicPeriod"/>
            </a:pPr>
            <a:r>
              <a:rPr lang="en-US" sz="2600" dirty="0">
                <a:latin typeface="Times New Roman" pitchFamily="18" charset="0"/>
                <a:cs typeface="Arial" charset="0"/>
              </a:rPr>
              <a:t>Select state encodings</a:t>
            </a:r>
          </a:p>
          <a:p>
            <a:pPr marL="533400" indent="-533400">
              <a:spcBef>
                <a:spcPct val="20000"/>
              </a:spcBef>
              <a:buFont typeface="+mj-lt"/>
              <a:buAutoNum type="arabicPeriod"/>
            </a:pPr>
            <a:r>
              <a:rPr lang="en-US" sz="2600" dirty="0">
                <a:latin typeface="Times New Roman" pitchFamily="18" charset="0"/>
                <a:cs typeface="Arial" charset="0"/>
              </a:rPr>
              <a:t>For </a:t>
            </a:r>
            <a:r>
              <a:rPr lang="en-US" sz="2600" dirty="0" smtClean="0">
                <a:latin typeface="Times New Roman" pitchFamily="18" charset="0"/>
                <a:cs typeface="Arial" charset="0"/>
              </a:rPr>
              <a:t>Moore </a:t>
            </a:r>
            <a:r>
              <a:rPr lang="en-US" sz="2600" dirty="0">
                <a:latin typeface="Times New Roman" pitchFamily="18" charset="0"/>
                <a:cs typeface="Arial" charset="0"/>
              </a:rPr>
              <a:t>machine:</a:t>
            </a:r>
          </a:p>
          <a:p>
            <a:pPr marL="914400" lvl="1" indent="-457200">
              <a:spcBef>
                <a:spcPct val="20000"/>
              </a:spcBef>
              <a:buFont typeface="+mj-lt"/>
              <a:buAutoNum type="arabicPeriod"/>
            </a:pPr>
            <a:r>
              <a:rPr lang="en-US" sz="2200" dirty="0">
                <a:latin typeface="Times New Roman" pitchFamily="18" charset="0"/>
                <a:cs typeface="Arial" charset="0"/>
              </a:rPr>
              <a:t>Rewrite </a:t>
            </a:r>
            <a:r>
              <a:rPr lang="en-US" sz="2200" dirty="0" smtClean="0">
                <a:latin typeface="Times New Roman" pitchFamily="18" charset="0"/>
                <a:cs typeface="Arial" charset="0"/>
              </a:rPr>
              <a:t>state </a:t>
            </a:r>
            <a:r>
              <a:rPr lang="en-US" sz="2200" dirty="0">
                <a:latin typeface="Times New Roman" pitchFamily="18" charset="0"/>
                <a:cs typeface="Arial" charset="0"/>
              </a:rPr>
              <a:t>transition table with </a:t>
            </a:r>
            <a:r>
              <a:rPr lang="en-US" sz="2200" dirty="0" smtClean="0">
                <a:latin typeface="Times New Roman" pitchFamily="18" charset="0"/>
                <a:cs typeface="Arial" charset="0"/>
              </a:rPr>
              <a:t>state </a:t>
            </a:r>
            <a:r>
              <a:rPr lang="en-US" sz="2200" dirty="0">
                <a:latin typeface="Times New Roman" pitchFamily="18" charset="0"/>
                <a:cs typeface="Arial" charset="0"/>
              </a:rPr>
              <a:t>encodings</a:t>
            </a:r>
          </a:p>
          <a:p>
            <a:pPr marL="914400" lvl="1" indent="-457200">
              <a:spcBef>
                <a:spcPct val="20000"/>
              </a:spcBef>
              <a:buFont typeface="+mj-lt"/>
              <a:buAutoNum type="arabicPeriod"/>
            </a:pPr>
            <a:r>
              <a:rPr lang="en-US" sz="2200" dirty="0">
                <a:latin typeface="Times New Roman" pitchFamily="18" charset="0"/>
                <a:cs typeface="Arial" charset="0"/>
              </a:rPr>
              <a:t>Write </a:t>
            </a:r>
            <a:r>
              <a:rPr lang="en-US" sz="2200" dirty="0" smtClean="0">
                <a:latin typeface="Times New Roman" pitchFamily="18" charset="0"/>
                <a:cs typeface="Arial" charset="0"/>
              </a:rPr>
              <a:t>output </a:t>
            </a:r>
            <a:r>
              <a:rPr lang="en-US" sz="2200" dirty="0">
                <a:latin typeface="Times New Roman" pitchFamily="18" charset="0"/>
                <a:cs typeface="Arial" charset="0"/>
              </a:rPr>
              <a:t>table</a:t>
            </a:r>
          </a:p>
          <a:p>
            <a:pPr marL="533400" indent="-533400">
              <a:spcBef>
                <a:spcPct val="20000"/>
              </a:spcBef>
              <a:buFont typeface="+mj-lt"/>
              <a:buAutoNum type="arabicPeriod"/>
            </a:pPr>
            <a:r>
              <a:rPr lang="en-US" sz="2600" dirty="0">
                <a:latin typeface="Times New Roman" pitchFamily="18" charset="0"/>
                <a:cs typeface="Arial" charset="0"/>
              </a:rPr>
              <a:t>For a Mealy machine:</a:t>
            </a:r>
          </a:p>
          <a:p>
            <a:pPr marL="914400" lvl="1" indent="-457200">
              <a:spcBef>
                <a:spcPct val="20000"/>
              </a:spcBef>
              <a:buFont typeface="+mj-lt"/>
              <a:buAutoNum type="arabicPeriod"/>
            </a:pPr>
            <a:r>
              <a:rPr lang="en-US" sz="2200" dirty="0">
                <a:latin typeface="Times New Roman" pitchFamily="18" charset="0"/>
                <a:cs typeface="Arial" charset="0"/>
              </a:rPr>
              <a:t>Rewrite </a:t>
            </a:r>
            <a:r>
              <a:rPr lang="en-US" sz="2200" dirty="0" smtClean="0">
                <a:latin typeface="Times New Roman" pitchFamily="18" charset="0"/>
                <a:cs typeface="Arial" charset="0"/>
              </a:rPr>
              <a:t>combined </a:t>
            </a:r>
            <a:r>
              <a:rPr lang="en-US" sz="2200" dirty="0">
                <a:latin typeface="Times New Roman" pitchFamily="18" charset="0"/>
                <a:cs typeface="Arial" charset="0"/>
              </a:rPr>
              <a:t>state transition and output table with </a:t>
            </a:r>
            <a:r>
              <a:rPr lang="en-US" sz="2200" dirty="0" smtClean="0">
                <a:latin typeface="Times New Roman" pitchFamily="18" charset="0"/>
                <a:cs typeface="Arial" charset="0"/>
              </a:rPr>
              <a:t>state </a:t>
            </a:r>
            <a:r>
              <a:rPr lang="en-US" sz="2200" dirty="0">
                <a:latin typeface="Times New Roman" pitchFamily="18" charset="0"/>
                <a:cs typeface="Arial" charset="0"/>
              </a:rPr>
              <a:t>encodings</a:t>
            </a:r>
          </a:p>
          <a:p>
            <a:pPr marL="533400" indent="-533400">
              <a:spcBef>
                <a:spcPct val="20000"/>
              </a:spcBef>
              <a:buFont typeface="+mj-lt"/>
              <a:buAutoNum type="arabicPeriod"/>
            </a:pPr>
            <a:r>
              <a:rPr lang="en-US" sz="2600" dirty="0">
                <a:latin typeface="Times New Roman" pitchFamily="18" charset="0"/>
                <a:cs typeface="Arial" charset="0"/>
              </a:rPr>
              <a:t>Write Boolean equations for </a:t>
            </a:r>
            <a:r>
              <a:rPr lang="en-US" sz="2600" dirty="0" smtClean="0">
                <a:latin typeface="Times New Roman" pitchFamily="18" charset="0"/>
                <a:cs typeface="Arial" charset="0"/>
              </a:rPr>
              <a:t>next </a:t>
            </a:r>
            <a:r>
              <a:rPr lang="en-US" sz="2600" dirty="0">
                <a:latin typeface="Times New Roman" pitchFamily="18" charset="0"/>
                <a:cs typeface="Arial" charset="0"/>
              </a:rPr>
              <a:t>state and output logic</a:t>
            </a:r>
          </a:p>
          <a:p>
            <a:pPr marL="533400" indent="-533400">
              <a:spcBef>
                <a:spcPct val="20000"/>
              </a:spcBef>
              <a:buFont typeface="+mj-lt"/>
              <a:buAutoNum type="arabicPeriod"/>
            </a:pPr>
            <a:r>
              <a:rPr lang="en-US" sz="2600" dirty="0">
                <a:latin typeface="Times New Roman" pitchFamily="18" charset="0"/>
                <a:cs typeface="Arial" charset="0"/>
              </a:rPr>
              <a:t>Sketch the circuit schematic</a:t>
            </a:r>
          </a:p>
        </p:txBody>
      </p:sp>
      <p:sp>
        <p:nvSpPr>
          <p:cNvPr id="7" name="TextBox 6"/>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FSM Design Procedure</a:t>
            </a:r>
            <a:endParaRPr lang="en-US" sz="4400" dirty="0">
              <a:solidFill>
                <a:schemeClr val="bg1"/>
              </a:solidFill>
              <a:latin typeface="+mj-lt"/>
            </a:endParaRPr>
          </a:p>
        </p:txBody>
      </p:sp>
    </p:spTree>
    <p:extLst>
      <p:ext uri="{BB962C8B-B14F-4D97-AF65-F5344CB8AC3E}">
        <p14:creationId xmlns:p14="http://schemas.microsoft.com/office/powerpoint/2010/main" val="2114665085"/>
      </p:ext>
    </p:extLst>
  </p:cSld>
  <p:clrMapOvr>
    <a:masterClrMapping/>
  </p:clrMapOv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2195" name="Rectangle 3"/>
          <p:cNvSpPr>
            <a:spLocks noChangeArrowheads="1"/>
          </p:cNvSpPr>
          <p:nvPr>
            <p:custDataLst>
              <p:tags r:id="rId1"/>
            </p:custDataLst>
          </p:nvPr>
        </p:nvSpPr>
        <p:spPr bwMode="auto">
          <a:xfrm>
            <a:off x="914400" y="12192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533400" indent="-533400">
              <a:spcBef>
                <a:spcPct val="20000"/>
              </a:spcBef>
              <a:buFontTx/>
              <a:buChar char="•"/>
            </a:pPr>
            <a:r>
              <a:rPr lang="en-US" sz="3200" dirty="0">
                <a:latin typeface="Times New Roman" pitchFamily="18" charset="0"/>
                <a:cs typeface="Arial" charset="0"/>
              </a:rPr>
              <a:t>Flip-flop samples </a:t>
            </a:r>
            <a:r>
              <a:rPr lang="en-US" sz="3200" i="1" dirty="0">
                <a:latin typeface="Times New Roman" pitchFamily="18" charset="0"/>
                <a:cs typeface="Arial" charset="0"/>
              </a:rPr>
              <a:t>D</a:t>
            </a:r>
            <a:r>
              <a:rPr lang="en-US" sz="3200" dirty="0">
                <a:latin typeface="Times New Roman" pitchFamily="18" charset="0"/>
                <a:cs typeface="Arial" charset="0"/>
              </a:rPr>
              <a:t> at clock edge</a:t>
            </a:r>
          </a:p>
          <a:p>
            <a:pPr marL="533400" indent="-533400">
              <a:spcBef>
                <a:spcPct val="20000"/>
              </a:spcBef>
              <a:buFontTx/>
              <a:buChar char="•"/>
            </a:pPr>
            <a:r>
              <a:rPr lang="en-US" sz="3200" i="1" dirty="0">
                <a:latin typeface="Times New Roman" pitchFamily="18" charset="0"/>
                <a:cs typeface="Arial" charset="0"/>
              </a:rPr>
              <a:t>D</a:t>
            </a:r>
            <a:r>
              <a:rPr lang="en-US" sz="3200" dirty="0">
                <a:latin typeface="Times New Roman" pitchFamily="18" charset="0"/>
                <a:cs typeface="Arial" charset="0"/>
              </a:rPr>
              <a:t> must be stable </a:t>
            </a:r>
            <a:r>
              <a:rPr lang="en-US" sz="3200" dirty="0" smtClean="0">
                <a:latin typeface="Times New Roman" pitchFamily="18" charset="0"/>
                <a:cs typeface="Arial" charset="0"/>
              </a:rPr>
              <a:t>when </a:t>
            </a:r>
            <a:r>
              <a:rPr lang="en-US" sz="3200" dirty="0">
                <a:latin typeface="Times New Roman" pitchFamily="18" charset="0"/>
                <a:cs typeface="Arial" charset="0"/>
              </a:rPr>
              <a:t>sampled</a:t>
            </a:r>
          </a:p>
          <a:p>
            <a:pPr marL="533400" indent="-533400">
              <a:spcBef>
                <a:spcPct val="20000"/>
              </a:spcBef>
              <a:buFontTx/>
              <a:buChar char="•"/>
            </a:pPr>
            <a:r>
              <a:rPr lang="en-US" sz="3200" dirty="0">
                <a:latin typeface="Times New Roman" pitchFamily="18" charset="0"/>
                <a:cs typeface="Arial" charset="0"/>
              </a:rPr>
              <a:t>Similar to a photograph, </a:t>
            </a:r>
            <a:r>
              <a:rPr lang="en-US" sz="3200" i="1" dirty="0">
                <a:latin typeface="Times New Roman" pitchFamily="18" charset="0"/>
                <a:cs typeface="Arial" charset="0"/>
              </a:rPr>
              <a:t>D</a:t>
            </a:r>
            <a:r>
              <a:rPr lang="en-US" sz="3200" dirty="0">
                <a:latin typeface="Times New Roman" pitchFamily="18" charset="0"/>
                <a:cs typeface="Arial" charset="0"/>
              </a:rPr>
              <a:t> must be stable around </a:t>
            </a:r>
            <a:r>
              <a:rPr lang="en-US" sz="3200" dirty="0" smtClean="0">
                <a:latin typeface="Times New Roman" pitchFamily="18" charset="0"/>
                <a:cs typeface="Arial" charset="0"/>
              </a:rPr>
              <a:t>clock </a:t>
            </a:r>
            <a:r>
              <a:rPr lang="en-US" sz="3200" dirty="0">
                <a:latin typeface="Times New Roman" pitchFamily="18" charset="0"/>
                <a:cs typeface="Arial" charset="0"/>
              </a:rPr>
              <a:t>edge</a:t>
            </a:r>
          </a:p>
          <a:p>
            <a:pPr marL="533400" indent="-533400">
              <a:spcBef>
                <a:spcPct val="20000"/>
              </a:spcBef>
              <a:buFontTx/>
              <a:buChar char="•"/>
            </a:pPr>
            <a:r>
              <a:rPr lang="en-US" sz="3200" dirty="0">
                <a:latin typeface="Times New Roman" pitchFamily="18" charset="0"/>
                <a:cs typeface="Arial" charset="0"/>
              </a:rPr>
              <a:t>If </a:t>
            </a:r>
            <a:r>
              <a:rPr lang="en-US" sz="3200" dirty="0" smtClean="0">
                <a:latin typeface="Times New Roman" pitchFamily="18" charset="0"/>
                <a:cs typeface="Arial" charset="0"/>
              </a:rPr>
              <a:t>not, </a:t>
            </a:r>
            <a:r>
              <a:rPr lang="en-US" sz="3200" dirty="0" err="1">
                <a:latin typeface="Times New Roman" pitchFamily="18" charset="0"/>
                <a:cs typeface="Arial" charset="0"/>
              </a:rPr>
              <a:t>metastability</a:t>
            </a:r>
            <a:r>
              <a:rPr lang="en-US" sz="3200" dirty="0">
                <a:latin typeface="Times New Roman" pitchFamily="18" charset="0"/>
                <a:cs typeface="Arial" charset="0"/>
              </a:rPr>
              <a:t> can occur</a:t>
            </a:r>
          </a:p>
        </p:txBody>
      </p:sp>
      <p:sp>
        <p:nvSpPr>
          <p:cNvPr id="7" name="TextBox 6"/>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Timing</a:t>
            </a:r>
            <a:endParaRPr lang="en-US" sz="4400" dirty="0">
              <a:solidFill>
                <a:schemeClr val="bg1"/>
              </a:solidFill>
              <a:latin typeface="+mj-lt"/>
            </a:endParaRPr>
          </a:p>
        </p:txBody>
      </p:sp>
    </p:spTree>
    <p:extLst>
      <p:ext uri="{BB962C8B-B14F-4D97-AF65-F5344CB8AC3E}">
        <p14:creationId xmlns:p14="http://schemas.microsoft.com/office/powerpoint/2010/main" val="2682787846"/>
      </p:ext>
    </p:extLst>
  </p:cSld>
  <p:clrMapOvr>
    <a:masterClrMapping/>
  </p:clrMapOv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24708" name="Object 4"/>
          <p:cNvGraphicFramePr>
            <a:graphicFrameLocks noGrp="1" noChangeAspect="1"/>
          </p:cNvGraphicFramePr>
          <p:nvPr>
            <p:ph sz="half" idx="4294967295"/>
            <p:custDataLst>
              <p:tags r:id="rId2"/>
            </p:custDataLst>
            <p:extLst>
              <p:ext uri="{D42A27DB-BD31-4B8C-83A1-F6EECF244321}">
                <p14:modId xmlns:p14="http://schemas.microsoft.com/office/powerpoint/2010/main" val="659557700"/>
              </p:ext>
            </p:extLst>
          </p:nvPr>
        </p:nvGraphicFramePr>
        <p:xfrm>
          <a:off x="2209800" y="3733800"/>
          <a:ext cx="4572000" cy="2809875"/>
        </p:xfrm>
        <a:graphic>
          <a:graphicData uri="http://schemas.openxmlformats.org/presentationml/2006/ole">
            <mc:AlternateContent xmlns:mc="http://schemas.openxmlformats.org/markup-compatibility/2006">
              <mc:Choice xmlns:v="urn:schemas-microsoft-com:vml" Requires="v">
                <p:oleObj spid="_x0000_s167956" name="VISIO" r:id="rId6" imgW="1968120" imgH="1209240" progId="Visio.Drawing.6">
                  <p:embed/>
                </p:oleObj>
              </mc:Choice>
              <mc:Fallback>
                <p:oleObj name="VISIO" r:id="rId6" imgW="1968120" imgH="1209240" progId="Visio.Drawing.6">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09800" y="3733800"/>
                        <a:ext cx="4572000" cy="2809875"/>
                      </a:xfrm>
                      <a:prstGeom prst="rect">
                        <a:avLst/>
                      </a:prstGeom>
                    </p:spPr>
                  </p:pic>
                </p:oleObj>
              </mc:Fallback>
            </mc:AlternateContent>
          </a:graphicData>
        </a:graphic>
      </p:graphicFrame>
      <p:sp>
        <p:nvSpPr>
          <p:cNvPr id="1224707" name="Rectangle 3"/>
          <p:cNvSpPr>
            <a:spLocks noChangeArrowheads="1"/>
          </p:cNvSpPr>
          <p:nvPr>
            <p:custDataLst>
              <p:tags r:id="rId3"/>
            </p:custDataLst>
          </p:nvPr>
        </p:nvSpPr>
        <p:spPr bwMode="auto">
          <a:xfrm>
            <a:off x="914400" y="12192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2400" b="1" dirty="0">
                <a:solidFill>
                  <a:schemeClr val="accent1"/>
                </a:solidFill>
                <a:latin typeface="Times New Roman" pitchFamily="18" charset="0"/>
                <a:cs typeface="Arial" charset="0"/>
              </a:rPr>
              <a:t>Setup time: </a:t>
            </a:r>
            <a:r>
              <a:rPr lang="en-US" sz="2400" i="1" dirty="0" err="1">
                <a:latin typeface="Times New Roman" pitchFamily="18" charset="0"/>
                <a:cs typeface="Arial" charset="0"/>
              </a:rPr>
              <a:t>t</a:t>
            </a:r>
            <a:r>
              <a:rPr lang="en-US" sz="2400" baseline="-25000" dirty="0" err="1">
                <a:latin typeface="Times New Roman" pitchFamily="18" charset="0"/>
                <a:cs typeface="Arial" charset="0"/>
              </a:rPr>
              <a:t>setup</a:t>
            </a:r>
            <a:r>
              <a:rPr lang="en-US" sz="2400" b="1" dirty="0">
                <a:solidFill>
                  <a:schemeClr val="accent2"/>
                </a:solidFill>
                <a:latin typeface="Times New Roman" pitchFamily="18" charset="0"/>
                <a:cs typeface="Arial" charset="0"/>
              </a:rPr>
              <a:t> </a:t>
            </a:r>
            <a:r>
              <a:rPr lang="en-US" sz="2400" dirty="0">
                <a:latin typeface="Times New Roman" pitchFamily="18" charset="0"/>
                <a:cs typeface="Arial" charset="0"/>
              </a:rPr>
              <a:t>= time </a:t>
            </a:r>
            <a:r>
              <a:rPr lang="en-US" sz="2400" i="1" dirty="0">
                <a:latin typeface="Times New Roman" pitchFamily="18" charset="0"/>
                <a:cs typeface="Arial" charset="0"/>
              </a:rPr>
              <a:t>before</a:t>
            </a:r>
            <a:r>
              <a:rPr lang="en-US" sz="2400" dirty="0">
                <a:latin typeface="Times New Roman" pitchFamily="18" charset="0"/>
                <a:cs typeface="Arial" charset="0"/>
              </a:rPr>
              <a:t> </a:t>
            </a:r>
            <a:r>
              <a:rPr lang="en-US" sz="2400" dirty="0" smtClean="0">
                <a:latin typeface="Times New Roman" pitchFamily="18" charset="0"/>
                <a:cs typeface="Arial" charset="0"/>
              </a:rPr>
              <a:t>clock </a:t>
            </a:r>
            <a:r>
              <a:rPr lang="en-US" sz="2400" dirty="0">
                <a:latin typeface="Times New Roman" pitchFamily="18" charset="0"/>
                <a:cs typeface="Arial" charset="0"/>
              </a:rPr>
              <a:t>edge </a:t>
            </a:r>
            <a:r>
              <a:rPr lang="en-US" sz="2400" dirty="0" smtClean="0">
                <a:latin typeface="Times New Roman" pitchFamily="18" charset="0"/>
                <a:cs typeface="Arial" charset="0"/>
              </a:rPr>
              <a:t>data </a:t>
            </a:r>
            <a:r>
              <a:rPr lang="en-US" sz="2400" dirty="0">
                <a:latin typeface="Times New Roman" pitchFamily="18" charset="0"/>
                <a:cs typeface="Arial" charset="0"/>
              </a:rPr>
              <a:t>must be stable (i.e. not changing)</a:t>
            </a:r>
          </a:p>
          <a:p>
            <a:pPr marL="342900" indent="-342900">
              <a:spcBef>
                <a:spcPct val="20000"/>
              </a:spcBef>
              <a:buFontTx/>
              <a:buChar char="•"/>
            </a:pPr>
            <a:r>
              <a:rPr lang="en-US" sz="2400" b="1" dirty="0">
                <a:solidFill>
                  <a:schemeClr val="accent1"/>
                </a:solidFill>
                <a:latin typeface="Times New Roman" pitchFamily="18" charset="0"/>
                <a:cs typeface="Arial" charset="0"/>
              </a:rPr>
              <a:t>Hold time:</a:t>
            </a:r>
            <a:r>
              <a:rPr lang="en-US" sz="2400" dirty="0">
                <a:solidFill>
                  <a:schemeClr val="accent1"/>
                </a:solidFill>
                <a:latin typeface="Times New Roman" pitchFamily="18" charset="0"/>
                <a:cs typeface="Arial" charset="0"/>
              </a:rPr>
              <a:t> </a:t>
            </a:r>
            <a:r>
              <a:rPr lang="en-US" sz="2400" i="1" dirty="0" err="1">
                <a:latin typeface="Times New Roman" pitchFamily="18" charset="0"/>
                <a:cs typeface="Arial" charset="0"/>
              </a:rPr>
              <a:t>t</a:t>
            </a:r>
            <a:r>
              <a:rPr lang="en-US" sz="2400" baseline="-25000" dirty="0" err="1">
                <a:latin typeface="Times New Roman" pitchFamily="18" charset="0"/>
                <a:cs typeface="Arial" charset="0"/>
              </a:rPr>
              <a:t>hold</a:t>
            </a:r>
            <a:r>
              <a:rPr lang="en-US" sz="2400" b="1" dirty="0">
                <a:solidFill>
                  <a:schemeClr val="accent2"/>
                </a:solidFill>
                <a:latin typeface="Times New Roman" pitchFamily="18" charset="0"/>
                <a:cs typeface="Arial" charset="0"/>
              </a:rPr>
              <a:t> </a:t>
            </a:r>
            <a:r>
              <a:rPr lang="en-US" sz="2400" dirty="0">
                <a:latin typeface="Times New Roman" pitchFamily="18" charset="0"/>
                <a:cs typeface="Arial" charset="0"/>
              </a:rPr>
              <a:t>= time </a:t>
            </a:r>
            <a:r>
              <a:rPr lang="en-US" sz="2400" i="1" dirty="0">
                <a:latin typeface="Times New Roman" pitchFamily="18" charset="0"/>
                <a:cs typeface="Arial" charset="0"/>
              </a:rPr>
              <a:t>after</a:t>
            </a:r>
            <a:r>
              <a:rPr lang="en-US" sz="2400" dirty="0">
                <a:latin typeface="Times New Roman" pitchFamily="18" charset="0"/>
                <a:cs typeface="Arial" charset="0"/>
              </a:rPr>
              <a:t> </a:t>
            </a:r>
            <a:r>
              <a:rPr lang="en-US" sz="2400" dirty="0" smtClean="0">
                <a:latin typeface="Times New Roman" pitchFamily="18" charset="0"/>
                <a:cs typeface="Arial" charset="0"/>
              </a:rPr>
              <a:t>clock </a:t>
            </a:r>
            <a:r>
              <a:rPr lang="en-US" sz="2400" dirty="0">
                <a:latin typeface="Times New Roman" pitchFamily="18" charset="0"/>
                <a:cs typeface="Arial" charset="0"/>
              </a:rPr>
              <a:t>edge </a:t>
            </a:r>
            <a:r>
              <a:rPr lang="en-US" sz="2400" dirty="0" smtClean="0">
                <a:latin typeface="Times New Roman" pitchFamily="18" charset="0"/>
                <a:cs typeface="Arial" charset="0"/>
              </a:rPr>
              <a:t>data </a:t>
            </a:r>
            <a:r>
              <a:rPr lang="en-US" sz="2400" dirty="0">
                <a:latin typeface="Times New Roman" pitchFamily="18" charset="0"/>
                <a:cs typeface="Arial" charset="0"/>
              </a:rPr>
              <a:t>must be stable</a:t>
            </a:r>
          </a:p>
          <a:p>
            <a:pPr marL="342900" indent="-342900">
              <a:spcBef>
                <a:spcPct val="20000"/>
              </a:spcBef>
              <a:buFontTx/>
              <a:buChar char="•"/>
            </a:pPr>
            <a:r>
              <a:rPr lang="en-US" sz="2400" b="1" dirty="0">
                <a:solidFill>
                  <a:schemeClr val="accent1"/>
                </a:solidFill>
                <a:latin typeface="Times New Roman" pitchFamily="18" charset="0"/>
                <a:cs typeface="Arial" charset="0"/>
              </a:rPr>
              <a:t>Aperture time: </a:t>
            </a:r>
            <a:r>
              <a:rPr lang="en-US" sz="2400" i="1" dirty="0">
                <a:latin typeface="Times New Roman" pitchFamily="18" charset="0"/>
                <a:cs typeface="Arial" charset="0"/>
              </a:rPr>
              <a:t>t</a:t>
            </a:r>
            <a:r>
              <a:rPr lang="en-US" sz="2400" i="1" baseline="-25000" dirty="0">
                <a:latin typeface="Times New Roman" pitchFamily="18" charset="0"/>
                <a:cs typeface="Arial" charset="0"/>
              </a:rPr>
              <a:t>a</a:t>
            </a:r>
            <a:r>
              <a:rPr lang="en-US" sz="2400" b="1" dirty="0">
                <a:solidFill>
                  <a:schemeClr val="accent2"/>
                </a:solidFill>
                <a:latin typeface="Times New Roman" pitchFamily="18" charset="0"/>
                <a:cs typeface="Arial" charset="0"/>
              </a:rPr>
              <a:t> </a:t>
            </a:r>
            <a:r>
              <a:rPr lang="en-US" sz="2400" dirty="0">
                <a:latin typeface="Times New Roman" pitchFamily="18" charset="0"/>
                <a:cs typeface="Arial" charset="0"/>
              </a:rPr>
              <a:t>= time </a:t>
            </a:r>
            <a:r>
              <a:rPr lang="en-US" sz="2400" i="1" dirty="0">
                <a:latin typeface="Times New Roman" pitchFamily="18" charset="0"/>
                <a:cs typeface="Arial" charset="0"/>
              </a:rPr>
              <a:t>around</a:t>
            </a:r>
            <a:r>
              <a:rPr lang="en-US" sz="2400" dirty="0">
                <a:latin typeface="Times New Roman" pitchFamily="18" charset="0"/>
                <a:cs typeface="Arial" charset="0"/>
              </a:rPr>
              <a:t> clock edge </a:t>
            </a:r>
            <a:r>
              <a:rPr lang="en-US" sz="2400" dirty="0" smtClean="0">
                <a:latin typeface="Times New Roman" pitchFamily="18" charset="0"/>
                <a:cs typeface="Arial" charset="0"/>
              </a:rPr>
              <a:t>data </a:t>
            </a:r>
            <a:r>
              <a:rPr lang="en-US" sz="2400" dirty="0">
                <a:latin typeface="Times New Roman" pitchFamily="18" charset="0"/>
                <a:cs typeface="Arial" charset="0"/>
              </a:rPr>
              <a:t>must be stable (</a:t>
            </a:r>
            <a:r>
              <a:rPr lang="en-US" sz="2400" i="1" dirty="0">
                <a:latin typeface="Times New Roman" pitchFamily="18" charset="0"/>
                <a:cs typeface="Arial" charset="0"/>
              </a:rPr>
              <a:t>t</a:t>
            </a:r>
            <a:r>
              <a:rPr lang="en-US" sz="2400" i="1" baseline="-25000" dirty="0">
                <a:latin typeface="Times New Roman" pitchFamily="18" charset="0"/>
                <a:cs typeface="Arial" charset="0"/>
              </a:rPr>
              <a:t>a</a:t>
            </a:r>
            <a:r>
              <a:rPr lang="en-US" sz="2400" dirty="0">
                <a:latin typeface="Times New Roman" pitchFamily="18" charset="0"/>
                <a:cs typeface="Arial" charset="0"/>
              </a:rPr>
              <a:t> = </a:t>
            </a:r>
            <a:r>
              <a:rPr lang="en-US" sz="2400" i="1" dirty="0" err="1">
                <a:latin typeface="Times New Roman" pitchFamily="18" charset="0"/>
                <a:cs typeface="Arial" charset="0"/>
              </a:rPr>
              <a:t>t</a:t>
            </a:r>
            <a:r>
              <a:rPr lang="en-US" sz="2400" baseline="-25000" dirty="0" err="1">
                <a:latin typeface="Times New Roman" pitchFamily="18" charset="0"/>
                <a:cs typeface="Arial" charset="0"/>
              </a:rPr>
              <a:t>setup</a:t>
            </a:r>
            <a:r>
              <a:rPr lang="en-US" sz="2400" dirty="0">
                <a:latin typeface="Times New Roman" pitchFamily="18" charset="0"/>
                <a:cs typeface="Arial" charset="0"/>
              </a:rPr>
              <a:t> +  </a:t>
            </a:r>
            <a:r>
              <a:rPr lang="en-US" sz="2400" i="1" dirty="0" err="1">
                <a:latin typeface="Times New Roman" pitchFamily="18" charset="0"/>
                <a:cs typeface="Arial" charset="0"/>
              </a:rPr>
              <a:t>t</a:t>
            </a:r>
            <a:r>
              <a:rPr lang="en-US" sz="2400" baseline="-25000" dirty="0" err="1">
                <a:latin typeface="Times New Roman" pitchFamily="18" charset="0"/>
                <a:cs typeface="Arial" charset="0"/>
              </a:rPr>
              <a:t>hold</a:t>
            </a:r>
            <a:r>
              <a:rPr lang="en-US" sz="2400" dirty="0">
                <a:latin typeface="Times New Roman" pitchFamily="18" charset="0"/>
                <a:cs typeface="Arial" charset="0"/>
              </a:rPr>
              <a:t>)</a:t>
            </a:r>
          </a:p>
        </p:txBody>
      </p:sp>
      <p:sp>
        <p:nvSpPr>
          <p:cNvPr id="9" name="TextBox 8"/>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Input Timing Constraints</a:t>
            </a:r>
            <a:endParaRPr lang="en-US" sz="4400" dirty="0">
              <a:solidFill>
                <a:schemeClr val="bg1"/>
              </a:solidFill>
              <a:latin typeface="+mj-lt"/>
            </a:endParaRPr>
          </a:p>
        </p:txBody>
      </p:sp>
    </p:spTree>
    <p:extLst>
      <p:ext uri="{BB962C8B-B14F-4D97-AF65-F5344CB8AC3E}">
        <p14:creationId xmlns:p14="http://schemas.microsoft.com/office/powerpoint/2010/main" val="1081099904"/>
      </p:ext>
    </p:extLst>
  </p:cSld>
  <p:clrMapOvr>
    <a:masterClrMapping/>
  </p:clrMapOv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26756" name="Object 4"/>
          <p:cNvGraphicFramePr>
            <a:graphicFrameLocks noGrp="1" noChangeAspect="1"/>
          </p:cNvGraphicFramePr>
          <p:nvPr>
            <p:ph sz="half" idx="4294967295"/>
            <p:custDataLst>
              <p:tags r:id="rId2"/>
            </p:custDataLst>
            <p:extLst>
              <p:ext uri="{D42A27DB-BD31-4B8C-83A1-F6EECF244321}">
                <p14:modId xmlns:p14="http://schemas.microsoft.com/office/powerpoint/2010/main" val="1699424127"/>
              </p:ext>
            </p:extLst>
          </p:nvPr>
        </p:nvGraphicFramePr>
        <p:xfrm>
          <a:off x="2057400" y="3046413"/>
          <a:ext cx="4953000" cy="3354387"/>
        </p:xfrm>
        <a:graphic>
          <a:graphicData uri="http://schemas.openxmlformats.org/presentationml/2006/ole">
            <mc:AlternateContent xmlns:mc="http://schemas.openxmlformats.org/markup-compatibility/2006">
              <mc:Choice xmlns:v="urn:schemas-microsoft-com:vml" Requires="v">
                <p:oleObj spid="_x0000_s168980" name="VISIO" r:id="rId6" imgW="1912680" imgH="1294920" progId="Visio.Drawing.6">
                  <p:embed/>
                </p:oleObj>
              </mc:Choice>
              <mc:Fallback>
                <p:oleObj name="VISIO" r:id="rId6" imgW="1912680" imgH="1294920" progId="Visio.Drawing.6">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57400" y="3046413"/>
                        <a:ext cx="4953000" cy="3354387"/>
                      </a:xfrm>
                      <a:prstGeom prst="rect">
                        <a:avLst/>
                      </a:prstGeom>
                    </p:spPr>
                  </p:pic>
                </p:oleObj>
              </mc:Fallback>
            </mc:AlternateContent>
          </a:graphicData>
        </a:graphic>
      </p:graphicFrame>
      <p:sp>
        <p:nvSpPr>
          <p:cNvPr id="1226755" name="Rectangle 3"/>
          <p:cNvSpPr>
            <a:spLocks noChangeArrowheads="1"/>
          </p:cNvSpPr>
          <p:nvPr>
            <p:custDataLst>
              <p:tags r:id="rId3"/>
            </p:custDataLst>
          </p:nvPr>
        </p:nvSpPr>
        <p:spPr bwMode="auto">
          <a:xfrm>
            <a:off x="914400" y="12192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2400" b="1" dirty="0">
                <a:solidFill>
                  <a:schemeClr val="accent1"/>
                </a:solidFill>
                <a:latin typeface="Times New Roman" pitchFamily="18" charset="0"/>
                <a:cs typeface="Arial" charset="0"/>
              </a:rPr>
              <a:t>Propagation delay:</a:t>
            </a:r>
            <a:r>
              <a:rPr lang="en-US" sz="2400" dirty="0">
                <a:solidFill>
                  <a:schemeClr val="accent1"/>
                </a:solidFill>
                <a:latin typeface="Times New Roman" pitchFamily="18" charset="0"/>
                <a:cs typeface="Arial" charset="0"/>
              </a:rPr>
              <a:t> </a:t>
            </a:r>
            <a:r>
              <a:rPr lang="en-US" sz="2400" b="1" i="1" dirty="0" err="1">
                <a:latin typeface="Times New Roman" pitchFamily="18" charset="0"/>
                <a:cs typeface="Arial" charset="0"/>
              </a:rPr>
              <a:t>t</a:t>
            </a:r>
            <a:r>
              <a:rPr lang="en-US" sz="2400" b="1" i="1" baseline="-25000" dirty="0" err="1">
                <a:latin typeface="Times New Roman" pitchFamily="18" charset="0"/>
                <a:cs typeface="Arial" charset="0"/>
              </a:rPr>
              <a:t>pcq</a:t>
            </a:r>
            <a:r>
              <a:rPr lang="en-US" sz="2400" dirty="0">
                <a:latin typeface="Times New Roman" pitchFamily="18" charset="0"/>
                <a:cs typeface="Arial" charset="0"/>
              </a:rPr>
              <a:t> = time after clock edge that the output </a:t>
            </a:r>
            <a:r>
              <a:rPr lang="en-US" sz="2400" i="1" dirty="0">
                <a:latin typeface="Times New Roman" pitchFamily="18" charset="0"/>
                <a:cs typeface="Arial" charset="0"/>
              </a:rPr>
              <a:t>Q</a:t>
            </a:r>
            <a:r>
              <a:rPr lang="en-US" sz="2400" dirty="0">
                <a:latin typeface="Times New Roman" pitchFamily="18" charset="0"/>
                <a:cs typeface="Arial" charset="0"/>
              </a:rPr>
              <a:t> is guaranteed to be stable (i.e., to stop changing)</a:t>
            </a:r>
          </a:p>
          <a:p>
            <a:pPr marL="342900" indent="-342900">
              <a:spcBef>
                <a:spcPct val="20000"/>
              </a:spcBef>
              <a:buFontTx/>
              <a:buChar char="•"/>
            </a:pPr>
            <a:r>
              <a:rPr lang="en-US" sz="2400" b="1" dirty="0">
                <a:solidFill>
                  <a:schemeClr val="accent1"/>
                </a:solidFill>
                <a:latin typeface="Times New Roman" pitchFamily="18" charset="0"/>
                <a:cs typeface="Arial" charset="0"/>
              </a:rPr>
              <a:t>Contamination delay:</a:t>
            </a:r>
            <a:r>
              <a:rPr lang="en-US" sz="2400" dirty="0">
                <a:solidFill>
                  <a:schemeClr val="accent1"/>
                </a:solidFill>
                <a:latin typeface="Times New Roman" pitchFamily="18" charset="0"/>
                <a:cs typeface="Arial" charset="0"/>
              </a:rPr>
              <a:t> </a:t>
            </a:r>
            <a:r>
              <a:rPr lang="en-US" sz="2400" b="1" i="1" dirty="0" err="1">
                <a:latin typeface="Times New Roman" pitchFamily="18" charset="0"/>
                <a:cs typeface="Arial" charset="0"/>
              </a:rPr>
              <a:t>t</a:t>
            </a:r>
            <a:r>
              <a:rPr lang="en-US" sz="2400" b="1" i="1" baseline="-25000" dirty="0" err="1">
                <a:latin typeface="Times New Roman" pitchFamily="18" charset="0"/>
                <a:cs typeface="Arial" charset="0"/>
              </a:rPr>
              <a:t>ccq</a:t>
            </a:r>
            <a:r>
              <a:rPr lang="en-US" sz="2400" dirty="0">
                <a:latin typeface="Times New Roman" pitchFamily="18" charset="0"/>
                <a:cs typeface="Arial" charset="0"/>
              </a:rPr>
              <a:t> = time after clock edge that </a:t>
            </a:r>
            <a:r>
              <a:rPr lang="en-US" sz="2400" i="1" dirty="0">
                <a:latin typeface="Times New Roman" pitchFamily="18" charset="0"/>
                <a:cs typeface="Arial" charset="0"/>
              </a:rPr>
              <a:t>Q</a:t>
            </a:r>
            <a:r>
              <a:rPr lang="en-US" sz="2400" dirty="0">
                <a:latin typeface="Times New Roman" pitchFamily="18" charset="0"/>
                <a:cs typeface="Arial" charset="0"/>
              </a:rPr>
              <a:t> might be unstable (i.e., start changing)</a:t>
            </a:r>
          </a:p>
        </p:txBody>
      </p:sp>
      <p:sp>
        <p:nvSpPr>
          <p:cNvPr id="7" name="TextBox 6"/>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Output Timing Constraints</a:t>
            </a:r>
            <a:endParaRPr lang="en-US" sz="4400" dirty="0">
              <a:solidFill>
                <a:schemeClr val="bg1"/>
              </a:solidFill>
              <a:latin typeface="+mj-lt"/>
            </a:endParaRPr>
          </a:p>
        </p:txBody>
      </p:sp>
    </p:spTree>
    <p:extLst>
      <p:ext uri="{BB962C8B-B14F-4D97-AF65-F5344CB8AC3E}">
        <p14:creationId xmlns:p14="http://schemas.microsoft.com/office/powerpoint/2010/main" val="31183032"/>
      </p:ext>
    </p:extLst>
  </p:cSld>
  <p:clrMapOvr>
    <a:masterClrMapping/>
  </p:clrMapOv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7555" name="Rectangle 3"/>
          <p:cNvSpPr>
            <a:spLocks noChangeArrowheads="1"/>
          </p:cNvSpPr>
          <p:nvPr>
            <p:custDataLst>
              <p:tags r:id="rId1"/>
            </p:custDataLst>
          </p:nvPr>
        </p:nvSpPr>
        <p:spPr bwMode="auto">
          <a:xfrm>
            <a:off x="914400" y="12192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3200" dirty="0" smtClean="0">
                <a:latin typeface="Times New Roman" pitchFamily="18" charset="0"/>
                <a:cs typeface="Arial" charset="0"/>
              </a:rPr>
              <a:t>Synchronous </a:t>
            </a:r>
            <a:r>
              <a:rPr lang="en-US" sz="3200" dirty="0">
                <a:latin typeface="Times New Roman" pitchFamily="18" charset="0"/>
                <a:cs typeface="Arial" charset="0"/>
              </a:rPr>
              <a:t>sequential circuit </a:t>
            </a:r>
            <a:r>
              <a:rPr lang="en-US" sz="3200" dirty="0" smtClean="0">
                <a:latin typeface="Times New Roman" pitchFamily="18" charset="0"/>
                <a:cs typeface="Arial" charset="0"/>
              </a:rPr>
              <a:t>inputs must </a:t>
            </a:r>
            <a:r>
              <a:rPr lang="en-US" sz="3200" dirty="0">
                <a:latin typeface="Times New Roman" pitchFamily="18" charset="0"/>
                <a:cs typeface="Arial" charset="0"/>
              </a:rPr>
              <a:t>be stable during </a:t>
            </a:r>
            <a:r>
              <a:rPr lang="en-US" sz="3200" dirty="0" smtClean="0">
                <a:latin typeface="Times New Roman" pitchFamily="18" charset="0"/>
                <a:cs typeface="Arial" charset="0"/>
              </a:rPr>
              <a:t>aperture </a:t>
            </a:r>
            <a:r>
              <a:rPr lang="en-US" sz="3200" dirty="0">
                <a:latin typeface="Times New Roman" pitchFamily="18" charset="0"/>
                <a:cs typeface="Arial" charset="0"/>
              </a:rPr>
              <a:t>(setup and hold) time around </a:t>
            </a:r>
            <a:r>
              <a:rPr lang="en-US" sz="3200" dirty="0" smtClean="0">
                <a:latin typeface="Times New Roman" pitchFamily="18" charset="0"/>
                <a:cs typeface="Arial" charset="0"/>
              </a:rPr>
              <a:t>clock edge</a:t>
            </a:r>
            <a:endParaRPr lang="en-US" sz="3200" dirty="0">
              <a:latin typeface="Times New Roman" pitchFamily="18" charset="0"/>
              <a:cs typeface="Arial" charset="0"/>
            </a:endParaRPr>
          </a:p>
          <a:p>
            <a:pPr marL="342900" indent="-342900">
              <a:spcBef>
                <a:spcPct val="20000"/>
              </a:spcBef>
              <a:buFontTx/>
              <a:buChar char="•"/>
            </a:pPr>
            <a:r>
              <a:rPr lang="en-US" sz="3200" dirty="0">
                <a:latin typeface="Times New Roman" pitchFamily="18" charset="0"/>
                <a:cs typeface="Arial" charset="0"/>
              </a:rPr>
              <a:t>Specifically, </a:t>
            </a:r>
            <a:r>
              <a:rPr lang="en-US" sz="3200" dirty="0" smtClean="0">
                <a:latin typeface="Times New Roman" pitchFamily="18" charset="0"/>
                <a:cs typeface="Arial" charset="0"/>
              </a:rPr>
              <a:t>inputs </a:t>
            </a:r>
            <a:r>
              <a:rPr lang="en-US" sz="3200" dirty="0">
                <a:latin typeface="Times New Roman" pitchFamily="18" charset="0"/>
                <a:cs typeface="Arial" charset="0"/>
              </a:rPr>
              <a:t>must be stable</a:t>
            </a:r>
          </a:p>
          <a:p>
            <a:pPr marL="742950" lvl="1" indent="-285750">
              <a:spcBef>
                <a:spcPct val="20000"/>
              </a:spcBef>
              <a:buFontTx/>
              <a:buChar char="–"/>
            </a:pPr>
            <a:r>
              <a:rPr lang="en-US" sz="2600" dirty="0">
                <a:latin typeface="Times New Roman" pitchFamily="18" charset="0"/>
                <a:cs typeface="Arial" charset="0"/>
              </a:rPr>
              <a:t>at least </a:t>
            </a:r>
            <a:r>
              <a:rPr lang="en-US" sz="2600" i="1" dirty="0" err="1">
                <a:latin typeface="Times New Roman" pitchFamily="18" charset="0"/>
                <a:cs typeface="Arial" charset="0"/>
              </a:rPr>
              <a:t>t</a:t>
            </a:r>
            <a:r>
              <a:rPr lang="en-US" sz="2600" baseline="-25000" dirty="0" err="1">
                <a:latin typeface="Times New Roman" pitchFamily="18" charset="0"/>
                <a:cs typeface="Arial" charset="0"/>
              </a:rPr>
              <a:t>setup</a:t>
            </a:r>
            <a:r>
              <a:rPr lang="en-US" sz="2600" dirty="0">
                <a:latin typeface="Times New Roman" pitchFamily="18" charset="0"/>
                <a:cs typeface="Arial" charset="0"/>
              </a:rPr>
              <a:t> before the clock edge</a:t>
            </a:r>
          </a:p>
          <a:p>
            <a:pPr marL="742950" lvl="1" indent="-285750">
              <a:spcBef>
                <a:spcPct val="20000"/>
              </a:spcBef>
              <a:buFontTx/>
              <a:buChar char="–"/>
            </a:pPr>
            <a:r>
              <a:rPr lang="en-US" sz="2600" dirty="0">
                <a:latin typeface="Times New Roman" pitchFamily="18" charset="0"/>
                <a:cs typeface="Arial" charset="0"/>
              </a:rPr>
              <a:t>at least until </a:t>
            </a:r>
            <a:r>
              <a:rPr lang="en-US" sz="2600" i="1" dirty="0" err="1">
                <a:latin typeface="Times New Roman" pitchFamily="18" charset="0"/>
                <a:cs typeface="Arial" charset="0"/>
              </a:rPr>
              <a:t>t</a:t>
            </a:r>
            <a:r>
              <a:rPr lang="en-US" sz="2600" baseline="-25000" dirty="0" err="1">
                <a:latin typeface="Times New Roman" pitchFamily="18" charset="0"/>
                <a:cs typeface="Arial" charset="0"/>
              </a:rPr>
              <a:t>hold</a:t>
            </a:r>
            <a:r>
              <a:rPr lang="en-US" sz="2600" dirty="0">
                <a:latin typeface="Times New Roman" pitchFamily="18" charset="0"/>
                <a:cs typeface="Arial" charset="0"/>
              </a:rPr>
              <a:t> after the clock edge</a:t>
            </a:r>
          </a:p>
        </p:txBody>
      </p:sp>
      <p:sp>
        <p:nvSpPr>
          <p:cNvPr id="6" name="TextBox 5"/>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Dynamic Discipline</a:t>
            </a:r>
            <a:endParaRPr lang="en-US" sz="4400" dirty="0">
              <a:solidFill>
                <a:schemeClr val="bg1"/>
              </a:solidFill>
              <a:latin typeface="+mj-lt"/>
            </a:endParaRPr>
          </a:p>
        </p:txBody>
      </p:sp>
    </p:spTree>
    <p:extLst>
      <p:ext uri="{BB962C8B-B14F-4D97-AF65-F5344CB8AC3E}">
        <p14:creationId xmlns:p14="http://schemas.microsoft.com/office/powerpoint/2010/main" val="2264520970"/>
      </p:ext>
    </p:extLst>
  </p:cSld>
  <p:clrMapOvr>
    <a:masterClrMapping/>
  </p:clrMapOv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46" name="Rectangle 6"/>
          <p:cNvSpPr>
            <a:spLocks noGrp="1" noChangeArrowheads="1"/>
          </p:cNvSpPr>
          <p:nvPr>
            <p:ph sz="half" idx="4294967295"/>
            <p:custDataLst>
              <p:tags r:id="rId2"/>
            </p:custDataLst>
          </p:nvPr>
        </p:nvSpPr>
        <p:spPr>
          <a:xfrm>
            <a:off x="914400" y="1219200"/>
            <a:ext cx="7696200" cy="4953000"/>
          </a:xfrm>
        </p:spPr>
        <p:txBody>
          <a:bodyPr>
            <a:normAutofit/>
          </a:bodyPr>
          <a:lstStyle/>
          <a:p>
            <a:r>
              <a:rPr lang="en-US" dirty="0"/>
              <a:t>The delay between registers has a </a:t>
            </a:r>
            <a:r>
              <a:rPr lang="en-US" b="1" dirty="0"/>
              <a:t>minimum</a:t>
            </a:r>
            <a:r>
              <a:rPr lang="en-US" dirty="0"/>
              <a:t> and </a:t>
            </a:r>
            <a:r>
              <a:rPr lang="en-US" b="1" dirty="0"/>
              <a:t>maximum</a:t>
            </a:r>
            <a:r>
              <a:rPr lang="en-US" dirty="0"/>
              <a:t> delay, dependent on the delays of the circuit elements</a:t>
            </a:r>
          </a:p>
        </p:txBody>
      </p:sp>
      <p:graphicFrame>
        <p:nvGraphicFramePr>
          <p:cNvPr id="1034247" name="Object 7"/>
          <p:cNvGraphicFramePr>
            <a:graphicFrameLocks noGrp="1" noChangeAspect="1"/>
          </p:cNvGraphicFramePr>
          <p:nvPr>
            <p:ph sz="half" idx="4294967295"/>
            <p:custDataLst>
              <p:tags r:id="rId3"/>
            </p:custDataLst>
            <p:extLst>
              <p:ext uri="{D42A27DB-BD31-4B8C-83A1-F6EECF244321}">
                <p14:modId xmlns:p14="http://schemas.microsoft.com/office/powerpoint/2010/main" val="3333005227"/>
              </p:ext>
            </p:extLst>
          </p:nvPr>
        </p:nvGraphicFramePr>
        <p:xfrm>
          <a:off x="2133600" y="2617787"/>
          <a:ext cx="4481513" cy="3935413"/>
        </p:xfrm>
        <a:graphic>
          <a:graphicData uri="http://schemas.openxmlformats.org/presentationml/2006/ole">
            <mc:AlternateContent xmlns:mc="http://schemas.openxmlformats.org/markup-compatibility/2006">
              <mc:Choice xmlns:v="urn:schemas-microsoft-com:vml" Requires="v">
                <p:oleObj spid="_x0000_s170004" name="VISIO" r:id="rId8" imgW="1952280" imgH="1714680" progId="Visio.Drawing.6">
                  <p:embed/>
                </p:oleObj>
              </mc:Choice>
              <mc:Fallback>
                <p:oleObj name="VISIO" r:id="rId8" imgW="1952280" imgH="1714680" progId="Visio.Drawing.6">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133600" y="2617787"/>
                        <a:ext cx="4481513" cy="3935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34242" name="Rectangle 2"/>
          <p:cNvSpPr>
            <a:spLocks noChangeArrowheads="1"/>
          </p:cNvSpPr>
          <p:nvPr>
            <p:custDataLst>
              <p:tags r:id="rId4"/>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1034244" name="Rectangle 4"/>
          <p:cNvSpPr>
            <a:spLocks noChangeArrowheads="1"/>
          </p:cNvSpPr>
          <p:nvPr>
            <p:custDataLst>
              <p:tags r:id="rId5"/>
            </p:custDataLst>
          </p:nvPr>
        </p:nvSpPr>
        <p:spPr bwMode="auto">
          <a:xfrm>
            <a:off x="0" y="24669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9" name="TextBox 8"/>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Dynamic Discipline</a:t>
            </a:r>
            <a:endParaRPr lang="en-US" sz="4400" dirty="0">
              <a:solidFill>
                <a:schemeClr val="bg1"/>
              </a:solidFill>
              <a:latin typeface="+mj-lt"/>
            </a:endParaRPr>
          </a:p>
        </p:txBody>
      </p:sp>
    </p:spTree>
    <p:extLst>
      <p:ext uri="{BB962C8B-B14F-4D97-AF65-F5344CB8AC3E}">
        <p14:creationId xmlns:p14="http://schemas.microsoft.com/office/powerpoint/2010/main" val="194261110"/>
      </p:ext>
    </p:extLst>
  </p:cSld>
  <p:clrMapOvr>
    <a:masterClrMapping/>
  </p:clrMapOvr>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04" name="Rectangle 4"/>
          <p:cNvSpPr>
            <a:spLocks noGrp="1" noChangeArrowheads="1"/>
          </p:cNvSpPr>
          <p:nvPr>
            <p:ph sz="half" idx="4294967295"/>
            <p:custDataLst>
              <p:tags r:id="rId2"/>
            </p:custDataLst>
          </p:nvPr>
        </p:nvSpPr>
        <p:spPr>
          <a:xfrm>
            <a:off x="914400" y="1219200"/>
            <a:ext cx="7543800" cy="4953000"/>
          </a:xfrm>
        </p:spPr>
        <p:txBody>
          <a:bodyPr>
            <a:normAutofit/>
          </a:bodyPr>
          <a:lstStyle/>
          <a:p>
            <a:r>
              <a:rPr lang="en-US" sz="2600" dirty="0"/>
              <a:t>Depends </a:t>
            </a:r>
            <a:r>
              <a:rPr lang="en-US" sz="2600" dirty="0" smtClean="0"/>
              <a:t>on the </a:t>
            </a:r>
            <a:r>
              <a:rPr lang="en-US" sz="2600" b="1" dirty="0" smtClean="0">
                <a:solidFill>
                  <a:schemeClr val="accent1"/>
                </a:solidFill>
              </a:rPr>
              <a:t>maximum</a:t>
            </a:r>
            <a:r>
              <a:rPr lang="en-US" sz="2600" dirty="0" smtClean="0">
                <a:solidFill>
                  <a:schemeClr val="accent1"/>
                </a:solidFill>
              </a:rPr>
              <a:t> </a:t>
            </a:r>
            <a:r>
              <a:rPr lang="en-US" sz="2600" dirty="0"/>
              <a:t>delay from register R1 through </a:t>
            </a:r>
            <a:r>
              <a:rPr lang="en-US" sz="2600" dirty="0" smtClean="0"/>
              <a:t>combinational </a:t>
            </a:r>
            <a:r>
              <a:rPr lang="en-US" sz="2600" dirty="0"/>
              <a:t>logic to R2</a:t>
            </a:r>
          </a:p>
          <a:p>
            <a:r>
              <a:rPr lang="en-US" sz="2600" dirty="0"/>
              <a:t>The input to register R2 must be stable at least </a:t>
            </a:r>
            <a:r>
              <a:rPr lang="en-US" sz="2600" i="1" dirty="0" err="1"/>
              <a:t>t</a:t>
            </a:r>
            <a:r>
              <a:rPr lang="en-US" sz="2600" baseline="-25000" dirty="0" err="1"/>
              <a:t>setup</a:t>
            </a:r>
            <a:r>
              <a:rPr lang="en-US" sz="2600" dirty="0"/>
              <a:t> before </a:t>
            </a:r>
            <a:r>
              <a:rPr lang="en-US" sz="2600" dirty="0" smtClean="0"/>
              <a:t>clock </a:t>
            </a:r>
            <a:r>
              <a:rPr lang="en-US" sz="2600" dirty="0"/>
              <a:t>edge</a:t>
            </a:r>
          </a:p>
        </p:txBody>
      </p:sp>
      <p:graphicFrame>
        <p:nvGraphicFramePr>
          <p:cNvPr id="1177606" name="Object 6"/>
          <p:cNvGraphicFramePr>
            <a:graphicFrameLocks noGrp="1" noChangeAspect="1"/>
          </p:cNvGraphicFramePr>
          <p:nvPr>
            <p:ph sz="half" idx="4294967295"/>
            <p:custDataLst>
              <p:tags r:id="rId3"/>
            </p:custDataLst>
            <p:extLst>
              <p:ext uri="{D42A27DB-BD31-4B8C-83A1-F6EECF244321}">
                <p14:modId xmlns:p14="http://schemas.microsoft.com/office/powerpoint/2010/main" val="1431391146"/>
              </p:ext>
            </p:extLst>
          </p:nvPr>
        </p:nvGraphicFramePr>
        <p:xfrm>
          <a:off x="1160585" y="2895600"/>
          <a:ext cx="4114800" cy="3476625"/>
        </p:xfrm>
        <a:graphic>
          <a:graphicData uri="http://schemas.openxmlformats.org/presentationml/2006/ole">
            <mc:AlternateContent xmlns:mc="http://schemas.openxmlformats.org/markup-compatibility/2006">
              <mc:Choice xmlns:v="urn:schemas-microsoft-com:vml" Requires="v">
                <p:oleObj spid="_x0000_s205838" name="VISIO" r:id="rId10" imgW="1952280" imgH="1649880" progId="Visio.Drawing.6">
                  <p:embed/>
                </p:oleObj>
              </mc:Choice>
              <mc:Fallback>
                <p:oleObj name="VISIO" r:id="rId10" imgW="1952280" imgH="1649880" progId="Visio.Drawing.6">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160585" y="2895600"/>
                        <a:ext cx="4114800" cy="3476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77602" name="Rectangle 2"/>
          <p:cNvSpPr>
            <a:spLocks noChangeArrowheads="1"/>
          </p:cNvSpPr>
          <p:nvPr>
            <p:custDataLst>
              <p:tags r:id="rId4"/>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1177605" name="Rectangle 5"/>
          <p:cNvSpPr>
            <a:spLocks noChangeArrowheads="1"/>
          </p:cNvSpPr>
          <p:nvPr>
            <p:custDataLst>
              <p:tags r:id="rId5"/>
            </p:custDataLst>
          </p:nvPr>
        </p:nvSpPr>
        <p:spPr bwMode="auto">
          <a:xfrm>
            <a:off x="0" y="24669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177607" name="Rectangle 7"/>
          <p:cNvSpPr>
            <a:spLocks noChangeArrowheads="1"/>
          </p:cNvSpPr>
          <p:nvPr>
            <p:custDataLst>
              <p:tags r:id="rId6"/>
            </p:custDataLst>
          </p:nvPr>
        </p:nvSpPr>
        <p:spPr bwMode="auto">
          <a:xfrm>
            <a:off x="5562600" y="3429000"/>
            <a:ext cx="33528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r>
              <a:rPr lang="en-US" sz="2800" i="1" dirty="0" err="1">
                <a:solidFill>
                  <a:schemeClr val="accent1"/>
                </a:solidFill>
                <a:latin typeface="Times New Roman" pitchFamily="18" charset="0"/>
                <a:cs typeface="Arial" charset="0"/>
              </a:rPr>
              <a:t>T</a:t>
            </a:r>
            <a:r>
              <a:rPr lang="en-US" sz="2800" i="1" baseline="-25000" dirty="0" err="1">
                <a:solidFill>
                  <a:schemeClr val="accent1"/>
                </a:solidFill>
                <a:latin typeface="Times New Roman" pitchFamily="18" charset="0"/>
                <a:cs typeface="Arial" charset="0"/>
              </a:rPr>
              <a:t>c</a:t>
            </a:r>
            <a:r>
              <a:rPr lang="en-US" sz="2800" dirty="0">
                <a:solidFill>
                  <a:schemeClr val="accent1"/>
                </a:solidFill>
                <a:latin typeface="Times New Roman" pitchFamily="18" charset="0"/>
                <a:cs typeface="Arial" charset="0"/>
              </a:rPr>
              <a:t> </a:t>
            </a:r>
            <a:r>
              <a:rPr lang="en-US" sz="2800" dirty="0" smtClean="0">
                <a:solidFill>
                  <a:schemeClr val="accent1"/>
                </a:solidFill>
                <a:latin typeface="Times New Roman" pitchFamily="18" charset="0"/>
                <a:cs typeface="Arial" charset="0"/>
              </a:rPr>
              <a:t>≥</a:t>
            </a:r>
            <a:endParaRPr lang="en-US" sz="2800" baseline="-25000" dirty="0">
              <a:solidFill>
                <a:schemeClr val="accent1"/>
              </a:solidFill>
              <a:latin typeface="Times New Roman" pitchFamily="18" charset="0"/>
              <a:cs typeface="Times New Roman" pitchFamily="18" charset="0"/>
            </a:endParaRPr>
          </a:p>
        </p:txBody>
      </p:sp>
      <p:sp>
        <p:nvSpPr>
          <p:cNvPr id="1177608" name="Rectangle 8"/>
          <p:cNvSpPr>
            <a:spLocks noChangeArrowheads="1"/>
          </p:cNvSpPr>
          <p:nvPr>
            <p:custDataLst>
              <p:tags r:id="rId7"/>
            </p:custDataLst>
          </p:nvPr>
        </p:nvSpPr>
        <p:spPr bwMode="auto">
          <a:xfrm>
            <a:off x="5486400" y="3352800"/>
            <a:ext cx="3352800" cy="1371600"/>
          </a:xfrm>
          <a:prstGeom prst="rect">
            <a:avLst/>
          </a:prstGeom>
          <a:noFill/>
          <a:ln w="190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 name="TextBox 10"/>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Setup Time Constraint</a:t>
            </a:r>
            <a:endParaRPr lang="en-US" sz="4400" dirty="0">
              <a:solidFill>
                <a:schemeClr val="bg1"/>
              </a:solidFill>
              <a:latin typeface="+mj-lt"/>
            </a:endParaRPr>
          </a:p>
        </p:txBody>
      </p:sp>
    </p:spTree>
    <p:extLst>
      <p:ext uri="{BB962C8B-B14F-4D97-AF65-F5344CB8AC3E}">
        <p14:creationId xmlns:p14="http://schemas.microsoft.com/office/powerpoint/2010/main" val="2637148092"/>
      </p:ext>
    </p:extLst>
  </p:cSld>
  <p:clrMapOvr>
    <a:masterClrMapping/>
  </p:clrMapOvr>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04" name="Rectangle 4"/>
          <p:cNvSpPr>
            <a:spLocks noGrp="1" noChangeArrowheads="1"/>
          </p:cNvSpPr>
          <p:nvPr>
            <p:ph sz="half" idx="4294967295"/>
            <p:custDataLst>
              <p:tags r:id="rId2"/>
            </p:custDataLst>
          </p:nvPr>
        </p:nvSpPr>
        <p:spPr>
          <a:xfrm>
            <a:off x="914400" y="1219200"/>
            <a:ext cx="7543800" cy="4953000"/>
          </a:xfrm>
        </p:spPr>
        <p:txBody>
          <a:bodyPr>
            <a:normAutofit/>
          </a:bodyPr>
          <a:lstStyle/>
          <a:p>
            <a:r>
              <a:rPr lang="en-US" sz="2600" dirty="0"/>
              <a:t>Depends </a:t>
            </a:r>
            <a:r>
              <a:rPr lang="en-US" sz="2600" dirty="0" smtClean="0"/>
              <a:t>on the </a:t>
            </a:r>
            <a:r>
              <a:rPr lang="en-US" sz="2600" b="1" dirty="0" smtClean="0">
                <a:solidFill>
                  <a:schemeClr val="accent1"/>
                </a:solidFill>
              </a:rPr>
              <a:t>maximum</a:t>
            </a:r>
            <a:r>
              <a:rPr lang="en-US" sz="2600" dirty="0" smtClean="0">
                <a:solidFill>
                  <a:schemeClr val="accent1"/>
                </a:solidFill>
              </a:rPr>
              <a:t> </a:t>
            </a:r>
            <a:r>
              <a:rPr lang="en-US" sz="2600" dirty="0"/>
              <a:t>delay from register R1 through </a:t>
            </a:r>
            <a:r>
              <a:rPr lang="en-US" sz="2600" dirty="0" smtClean="0"/>
              <a:t>combinational </a:t>
            </a:r>
            <a:r>
              <a:rPr lang="en-US" sz="2600" dirty="0"/>
              <a:t>logic to R2</a:t>
            </a:r>
          </a:p>
          <a:p>
            <a:r>
              <a:rPr lang="en-US" sz="2600" dirty="0"/>
              <a:t>The input to register R2 must be stable at least </a:t>
            </a:r>
            <a:r>
              <a:rPr lang="en-US" sz="2600" i="1" dirty="0" err="1"/>
              <a:t>t</a:t>
            </a:r>
            <a:r>
              <a:rPr lang="en-US" sz="2600" baseline="-25000" dirty="0" err="1"/>
              <a:t>setup</a:t>
            </a:r>
            <a:r>
              <a:rPr lang="en-US" sz="2600" dirty="0"/>
              <a:t> before </a:t>
            </a:r>
            <a:r>
              <a:rPr lang="en-US" sz="2600" dirty="0" smtClean="0"/>
              <a:t>clock </a:t>
            </a:r>
            <a:r>
              <a:rPr lang="en-US" sz="2600" dirty="0"/>
              <a:t>edge</a:t>
            </a:r>
          </a:p>
        </p:txBody>
      </p:sp>
      <p:graphicFrame>
        <p:nvGraphicFramePr>
          <p:cNvPr id="1177606" name="Object 6"/>
          <p:cNvGraphicFramePr>
            <a:graphicFrameLocks noGrp="1" noChangeAspect="1"/>
          </p:cNvGraphicFramePr>
          <p:nvPr>
            <p:ph sz="half" idx="4294967295"/>
            <p:custDataLst>
              <p:tags r:id="rId3"/>
            </p:custDataLst>
            <p:extLst>
              <p:ext uri="{D42A27DB-BD31-4B8C-83A1-F6EECF244321}">
                <p14:modId xmlns:p14="http://schemas.microsoft.com/office/powerpoint/2010/main" val="1431391146"/>
              </p:ext>
            </p:extLst>
          </p:nvPr>
        </p:nvGraphicFramePr>
        <p:xfrm>
          <a:off x="1160585" y="2895600"/>
          <a:ext cx="4114800" cy="3476625"/>
        </p:xfrm>
        <a:graphic>
          <a:graphicData uri="http://schemas.openxmlformats.org/presentationml/2006/ole">
            <mc:AlternateContent xmlns:mc="http://schemas.openxmlformats.org/markup-compatibility/2006">
              <mc:Choice xmlns:v="urn:schemas-microsoft-com:vml" Requires="v">
                <p:oleObj spid="_x0000_s206862" name="VISIO" r:id="rId10" imgW="1952280" imgH="1649880" progId="Visio.Drawing.6">
                  <p:embed/>
                </p:oleObj>
              </mc:Choice>
              <mc:Fallback>
                <p:oleObj name="VISIO" r:id="rId10" imgW="1952280" imgH="1649880" progId="Visio.Drawing.6">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160585" y="2895600"/>
                        <a:ext cx="4114800" cy="3476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77602" name="Rectangle 2"/>
          <p:cNvSpPr>
            <a:spLocks noChangeArrowheads="1"/>
          </p:cNvSpPr>
          <p:nvPr>
            <p:custDataLst>
              <p:tags r:id="rId4"/>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1177605" name="Rectangle 5"/>
          <p:cNvSpPr>
            <a:spLocks noChangeArrowheads="1"/>
          </p:cNvSpPr>
          <p:nvPr>
            <p:custDataLst>
              <p:tags r:id="rId5"/>
            </p:custDataLst>
          </p:nvPr>
        </p:nvSpPr>
        <p:spPr bwMode="auto">
          <a:xfrm>
            <a:off x="0" y="24669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177607" name="Rectangle 7"/>
          <p:cNvSpPr>
            <a:spLocks noChangeArrowheads="1"/>
          </p:cNvSpPr>
          <p:nvPr>
            <p:custDataLst>
              <p:tags r:id="rId6"/>
            </p:custDataLst>
          </p:nvPr>
        </p:nvSpPr>
        <p:spPr bwMode="auto">
          <a:xfrm>
            <a:off x="5562600" y="3429000"/>
            <a:ext cx="33528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r>
              <a:rPr lang="en-US" sz="2800" i="1" dirty="0" err="1">
                <a:solidFill>
                  <a:schemeClr val="accent1"/>
                </a:solidFill>
                <a:latin typeface="Times New Roman" pitchFamily="18" charset="0"/>
                <a:cs typeface="Arial" charset="0"/>
              </a:rPr>
              <a:t>T</a:t>
            </a:r>
            <a:r>
              <a:rPr lang="en-US" sz="2800" i="1" baseline="-25000" dirty="0" err="1">
                <a:solidFill>
                  <a:schemeClr val="accent1"/>
                </a:solidFill>
                <a:latin typeface="Times New Roman" pitchFamily="18" charset="0"/>
                <a:cs typeface="Arial" charset="0"/>
              </a:rPr>
              <a:t>c</a:t>
            </a:r>
            <a:r>
              <a:rPr lang="en-US" sz="2800" dirty="0">
                <a:solidFill>
                  <a:schemeClr val="accent1"/>
                </a:solidFill>
                <a:latin typeface="Times New Roman" pitchFamily="18" charset="0"/>
                <a:cs typeface="Arial" charset="0"/>
              </a:rPr>
              <a:t> ≥ </a:t>
            </a:r>
            <a:r>
              <a:rPr lang="en-US" sz="2800" i="1" dirty="0" err="1">
                <a:solidFill>
                  <a:schemeClr val="accent1"/>
                </a:solidFill>
                <a:latin typeface="Times New Roman" pitchFamily="18" charset="0"/>
                <a:cs typeface="Arial" charset="0"/>
              </a:rPr>
              <a:t>t</a:t>
            </a:r>
            <a:r>
              <a:rPr lang="en-US" sz="2800" i="1" baseline="-25000" dirty="0" err="1">
                <a:solidFill>
                  <a:schemeClr val="accent1"/>
                </a:solidFill>
                <a:latin typeface="Times New Roman" pitchFamily="18" charset="0"/>
                <a:cs typeface="Arial" charset="0"/>
              </a:rPr>
              <a:t>pcq</a:t>
            </a:r>
            <a:r>
              <a:rPr lang="en-US" sz="2800" dirty="0">
                <a:solidFill>
                  <a:schemeClr val="accent1"/>
                </a:solidFill>
                <a:latin typeface="Times New Roman" pitchFamily="18" charset="0"/>
                <a:cs typeface="Arial" charset="0"/>
              </a:rPr>
              <a:t> + </a:t>
            </a:r>
            <a:r>
              <a:rPr lang="en-US" sz="2800" i="1" dirty="0" err="1">
                <a:solidFill>
                  <a:schemeClr val="accent1"/>
                </a:solidFill>
                <a:latin typeface="Times New Roman" pitchFamily="18" charset="0"/>
                <a:cs typeface="Arial" charset="0"/>
              </a:rPr>
              <a:t>t</a:t>
            </a:r>
            <a:r>
              <a:rPr lang="en-US" sz="2800" i="1" baseline="-25000" dirty="0" err="1">
                <a:solidFill>
                  <a:schemeClr val="accent1"/>
                </a:solidFill>
                <a:latin typeface="Times New Roman" pitchFamily="18" charset="0"/>
                <a:cs typeface="Arial" charset="0"/>
              </a:rPr>
              <a:t>pd</a:t>
            </a:r>
            <a:r>
              <a:rPr lang="en-US" sz="2800" dirty="0">
                <a:solidFill>
                  <a:schemeClr val="accent1"/>
                </a:solidFill>
                <a:latin typeface="Times New Roman" pitchFamily="18" charset="0"/>
                <a:cs typeface="Arial" charset="0"/>
              </a:rPr>
              <a:t> + </a:t>
            </a:r>
            <a:r>
              <a:rPr lang="en-US" sz="2800" i="1" dirty="0" err="1">
                <a:solidFill>
                  <a:schemeClr val="accent1"/>
                </a:solidFill>
                <a:latin typeface="Times New Roman" pitchFamily="18" charset="0"/>
                <a:cs typeface="Arial" charset="0"/>
              </a:rPr>
              <a:t>t</a:t>
            </a:r>
            <a:r>
              <a:rPr lang="en-US" sz="2800" baseline="-25000" dirty="0" err="1">
                <a:solidFill>
                  <a:schemeClr val="accent1"/>
                </a:solidFill>
                <a:latin typeface="Times New Roman" pitchFamily="18" charset="0"/>
                <a:cs typeface="Arial" charset="0"/>
              </a:rPr>
              <a:t>setup</a:t>
            </a:r>
            <a:endParaRPr lang="en-US" sz="2800" baseline="-25000" dirty="0">
              <a:solidFill>
                <a:schemeClr val="accent1"/>
              </a:solidFill>
              <a:latin typeface="Times New Roman" pitchFamily="18" charset="0"/>
              <a:cs typeface="Arial" charset="0"/>
            </a:endParaRPr>
          </a:p>
          <a:p>
            <a:pPr marL="342900" indent="-342900">
              <a:spcBef>
                <a:spcPct val="20000"/>
              </a:spcBef>
            </a:pPr>
            <a:r>
              <a:rPr lang="en-US" sz="2800" i="1" dirty="0" err="1">
                <a:solidFill>
                  <a:schemeClr val="accent1"/>
                </a:solidFill>
                <a:latin typeface="Times New Roman" pitchFamily="18" charset="0"/>
                <a:cs typeface="Arial" charset="0"/>
              </a:rPr>
              <a:t>t</a:t>
            </a:r>
            <a:r>
              <a:rPr lang="en-US" sz="2800" i="1" baseline="-25000" dirty="0" err="1">
                <a:solidFill>
                  <a:schemeClr val="accent1"/>
                </a:solidFill>
                <a:latin typeface="Times New Roman" pitchFamily="18" charset="0"/>
                <a:cs typeface="Arial" charset="0"/>
              </a:rPr>
              <a:t>pd</a:t>
            </a:r>
            <a:r>
              <a:rPr lang="en-US" sz="2800" dirty="0">
                <a:solidFill>
                  <a:schemeClr val="accent1"/>
                </a:solidFill>
                <a:latin typeface="Times New Roman" pitchFamily="18" charset="0"/>
                <a:cs typeface="Arial" charset="0"/>
              </a:rPr>
              <a:t> </a:t>
            </a:r>
            <a:r>
              <a:rPr lang="en-US" sz="2800" dirty="0" smtClean="0">
                <a:solidFill>
                  <a:schemeClr val="accent1"/>
                </a:solidFill>
                <a:latin typeface="Times New Roman" pitchFamily="18" charset="0"/>
                <a:cs typeface="Arial" charset="0"/>
              </a:rPr>
              <a:t>≤</a:t>
            </a:r>
            <a:endParaRPr lang="en-US" sz="2800" baseline="-25000" dirty="0">
              <a:solidFill>
                <a:schemeClr val="accent1"/>
              </a:solidFill>
              <a:latin typeface="Times New Roman" pitchFamily="18" charset="0"/>
              <a:cs typeface="Times New Roman" pitchFamily="18" charset="0"/>
            </a:endParaRPr>
          </a:p>
        </p:txBody>
      </p:sp>
      <p:sp>
        <p:nvSpPr>
          <p:cNvPr id="1177608" name="Rectangle 8"/>
          <p:cNvSpPr>
            <a:spLocks noChangeArrowheads="1"/>
          </p:cNvSpPr>
          <p:nvPr>
            <p:custDataLst>
              <p:tags r:id="rId7"/>
            </p:custDataLst>
          </p:nvPr>
        </p:nvSpPr>
        <p:spPr bwMode="auto">
          <a:xfrm>
            <a:off x="5486400" y="3352800"/>
            <a:ext cx="3352800" cy="1371600"/>
          </a:xfrm>
          <a:prstGeom prst="rect">
            <a:avLst/>
          </a:prstGeom>
          <a:noFill/>
          <a:ln w="190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 name="TextBox 10"/>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Setup Time Constraint</a:t>
            </a:r>
            <a:endParaRPr lang="en-US" sz="4400" dirty="0">
              <a:solidFill>
                <a:schemeClr val="bg1"/>
              </a:solidFill>
              <a:latin typeface="+mj-lt"/>
            </a:endParaRPr>
          </a:p>
        </p:txBody>
      </p:sp>
    </p:spTree>
    <p:extLst>
      <p:ext uri="{BB962C8B-B14F-4D97-AF65-F5344CB8AC3E}">
        <p14:creationId xmlns:p14="http://schemas.microsoft.com/office/powerpoint/2010/main" val="2637148092"/>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69739" name="Object 11"/>
          <p:cNvGraphicFramePr>
            <a:graphicFrameLocks noGrp="1" noChangeAspect="1"/>
          </p:cNvGraphicFramePr>
          <p:nvPr>
            <p:ph sz="half" idx="4294967295"/>
            <p:custDataLst>
              <p:tags r:id="rId2"/>
            </p:custDataLst>
            <p:extLst>
              <p:ext uri="{D42A27DB-BD31-4B8C-83A1-F6EECF244321}">
                <p14:modId xmlns:p14="http://schemas.microsoft.com/office/powerpoint/2010/main" val="492054104"/>
              </p:ext>
            </p:extLst>
          </p:nvPr>
        </p:nvGraphicFramePr>
        <p:xfrm>
          <a:off x="6553200" y="1868487"/>
          <a:ext cx="1752600" cy="1484313"/>
        </p:xfrm>
        <a:graphic>
          <a:graphicData uri="http://schemas.openxmlformats.org/presentationml/2006/ole">
            <mc:AlternateContent xmlns:mc="http://schemas.openxmlformats.org/markup-compatibility/2006">
              <mc:Choice xmlns:v="urn:schemas-microsoft-com:vml" Requires="v">
                <p:oleObj spid="_x0000_s128038" name="VISIO" r:id="rId12" imgW="914400" imgH="774720" progId="Visio.Drawing.6">
                  <p:embed/>
                </p:oleObj>
              </mc:Choice>
              <mc:Fallback>
                <p:oleObj name="VISIO" r:id="rId12" imgW="914400" imgH="774720" progId="Visio.Drawing.6">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553200" y="1868487"/>
                        <a:ext cx="1752600" cy="1484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69741" name="Object 13"/>
          <p:cNvGraphicFramePr>
            <a:graphicFrameLocks noGrp="1" noChangeAspect="1"/>
          </p:cNvGraphicFramePr>
          <p:nvPr>
            <p:ph sz="half" idx="4294967295"/>
            <p:custDataLst>
              <p:tags r:id="rId3"/>
            </p:custDataLst>
            <p:extLst>
              <p:ext uri="{D42A27DB-BD31-4B8C-83A1-F6EECF244321}">
                <p14:modId xmlns:p14="http://schemas.microsoft.com/office/powerpoint/2010/main" val="352170361"/>
              </p:ext>
            </p:extLst>
          </p:nvPr>
        </p:nvGraphicFramePr>
        <p:xfrm>
          <a:off x="6553200" y="3697287"/>
          <a:ext cx="1752600" cy="1484313"/>
        </p:xfrm>
        <a:graphic>
          <a:graphicData uri="http://schemas.openxmlformats.org/presentationml/2006/ole">
            <mc:AlternateContent xmlns:mc="http://schemas.openxmlformats.org/markup-compatibility/2006">
              <mc:Choice xmlns:v="urn:schemas-microsoft-com:vml" Requires="v">
                <p:oleObj spid="_x0000_s128039" name="VISIO" r:id="rId14" imgW="914400" imgH="774720" progId="Visio.Drawing.6">
                  <p:embed/>
                </p:oleObj>
              </mc:Choice>
              <mc:Fallback>
                <p:oleObj name="VISIO" r:id="rId14" imgW="914400" imgH="774720" progId="Visio.Drawing.6">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553200" y="3697287"/>
                        <a:ext cx="1752600" cy="1484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69730" name="Rectangle 2"/>
          <p:cNvSpPr>
            <a:spLocks noChangeArrowheads="1"/>
          </p:cNvSpPr>
          <p:nvPr>
            <p:custDataLst>
              <p:tags r:id="rId4"/>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969732" name="Rectangle 4"/>
          <p:cNvSpPr>
            <a:spLocks noChangeArrowheads="1"/>
          </p:cNvSpPr>
          <p:nvPr>
            <p:custDataLst>
              <p:tags r:id="rId5"/>
            </p:custDataLst>
          </p:nvPr>
        </p:nvSpPr>
        <p:spPr bwMode="auto">
          <a:xfrm>
            <a:off x="914400" y="1219200"/>
            <a:ext cx="8077200" cy="5181600"/>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3200" dirty="0">
                <a:latin typeface="Times New Roman" pitchFamily="18" charset="0"/>
                <a:cs typeface="Arial" charset="0"/>
              </a:rPr>
              <a:t>Consider the two possible cases:</a:t>
            </a:r>
          </a:p>
          <a:p>
            <a:pPr marL="742950" lvl="1" indent="-285750">
              <a:spcBef>
                <a:spcPct val="20000"/>
              </a:spcBef>
              <a:buFontTx/>
              <a:buChar char="–"/>
            </a:pPr>
            <a:r>
              <a:rPr lang="en-US" sz="2800" b="1" i="1" dirty="0">
                <a:solidFill>
                  <a:schemeClr val="accent1"/>
                </a:solidFill>
                <a:latin typeface="Times New Roman" pitchFamily="18" charset="0"/>
                <a:cs typeface="Arial" charset="0"/>
              </a:rPr>
              <a:t>Q</a:t>
            </a:r>
            <a:r>
              <a:rPr lang="en-US" sz="2800" b="1" dirty="0">
                <a:solidFill>
                  <a:schemeClr val="accent1"/>
                </a:solidFill>
                <a:latin typeface="Times New Roman" pitchFamily="18" charset="0"/>
                <a:cs typeface="Arial" charset="0"/>
              </a:rPr>
              <a:t> = 0: </a:t>
            </a:r>
            <a:endParaRPr lang="en-US" sz="2800" b="1" dirty="0" smtClean="0">
              <a:solidFill>
                <a:schemeClr val="accent1"/>
              </a:solidFill>
              <a:latin typeface="Times New Roman" pitchFamily="18" charset="0"/>
              <a:cs typeface="Arial" charset="0"/>
            </a:endParaRPr>
          </a:p>
          <a:p>
            <a:pPr lvl="1">
              <a:spcBef>
                <a:spcPct val="20000"/>
              </a:spcBef>
            </a:pPr>
            <a:r>
              <a:rPr lang="en-US" sz="2800" b="1" dirty="0" smtClean="0">
                <a:solidFill>
                  <a:schemeClr val="accent1"/>
                </a:solidFill>
                <a:latin typeface="Times New Roman" pitchFamily="18" charset="0"/>
                <a:cs typeface="Arial" charset="0"/>
              </a:rPr>
              <a:t>   </a:t>
            </a:r>
            <a:r>
              <a:rPr lang="en-US" sz="2800" dirty="0" smtClean="0">
                <a:latin typeface="Times New Roman" pitchFamily="18" charset="0"/>
                <a:cs typeface="Arial" charset="0"/>
              </a:rPr>
              <a:t>then </a:t>
            </a:r>
            <a:r>
              <a:rPr lang="en-US" sz="2800" i="1" dirty="0">
                <a:latin typeface="Times New Roman" pitchFamily="18" charset="0"/>
                <a:cs typeface="Arial" charset="0"/>
              </a:rPr>
              <a:t>Q</a:t>
            </a:r>
            <a:r>
              <a:rPr lang="en-US" sz="2800" dirty="0">
                <a:latin typeface="Times New Roman" pitchFamily="18" charset="0"/>
                <a:cs typeface="Arial" charset="0"/>
              </a:rPr>
              <a:t> = </a:t>
            </a:r>
            <a:r>
              <a:rPr lang="en-US" sz="2800" dirty="0" smtClean="0">
                <a:latin typeface="Times New Roman" pitchFamily="18" charset="0"/>
                <a:cs typeface="Arial" charset="0"/>
              </a:rPr>
              <a:t>1, </a:t>
            </a:r>
            <a:r>
              <a:rPr lang="en-US" sz="2800" i="1" dirty="0" smtClean="0">
                <a:latin typeface="Times New Roman" pitchFamily="18" charset="0"/>
                <a:cs typeface="Arial" charset="0"/>
              </a:rPr>
              <a:t>Q</a:t>
            </a:r>
            <a:r>
              <a:rPr lang="en-US" sz="2800" dirty="0" smtClean="0">
                <a:latin typeface="Times New Roman" pitchFamily="18" charset="0"/>
                <a:cs typeface="Arial" charset="0"/>
              </a:rPr>
              <a:t> </a:t>
            </a:r>
            <a:r>
              <a:rPr lang="en-US" sz="2800" dirty="0">
                <a:latin typeface="Times New Roman" pitchFamily="18" charset="0"/>
                <a:cs typeface="Arial" charset="0"/>
              </a:rPr>
              <a:t>= 0 (consistent)</a:t>
            </a:r>
          </a:p>
          <a:p>
            <a:pPr lvl="1">
              <a:spcBef>
                <a:spcPct val="20000"/>
              </a:spcBef>
            </a:pPr>
            <a:endParaRPr lang="en-US" sz="2800" dirty="0">
              <a:latin typeface="Times New Roman" pitchFamily="18" charset="0"/>
              <a:cs typeface="Arial" charset="0"/>
            </a:endParaRPr>
          </a:p>
          <a:p>
            <a:pPr marL="742950" lvl="1" indent="-285750">
              <a:spcBef>
                <a:spcPct val="20000"/>
              </a:spcBef>
              <a:buFontTx/>
              <a:buChar char="–"/>
            </a:pPr>
            <a:r>
              <a:rPr lang="en-US" sz="2800" b="1" i="1" dirty="0">
                <a:solidFill>
                  <a:schemeClr val="accent1"/>
                </a:solidFill>
                <a:latin typeface="Times New Roman" pitchFamily="18" charset="0"/>
                <a:cs typeface="Arial" charset="0"/>
              </a:rPr>
              <a:t>Q</a:t>
            </a:r>
            <a:r>
              <a:rPr lang="en-US" sz="2800" b="1" dirty="0">
                <a:solidFill>
                  <a:schemeClr val="accent1"/>
                </a:solidFill>
                <a:latin typeface="Times New Roman" pitchFamily="18" charset="0"/>
                <a:cs typeface="Arial" charset="0"/>
              </a:rPr>
              <a:t> = 1: </a:t>
            </a:r>
            <a:endParaRPr lang="en-US" sz="2800" b="1" dirty="0" smtClean="0">
              <a:solidFill>
                <a:schemeClr val="accent1"/>
              </a:solidFill>
              <a:latin typeface="Times New Roman" pitchFamily="18" charset="0"/>
              <a:cs typeface="Arial" charset="0"/>
            </a:endParaRPr>
          </a:p>
          <a:p>
            <a:pPr lvl="1">
              <a:spcBef>
                <a:spcPct val="20000"/>
              </a:spcBef>
            </a:pPr>
            <a:r>
              <a:rPr lang="en-US" sz="2800" b="1" dirty="0">
                <a:solidFill>
                  <a:schemeClr val="accent1"/>
                </a:solidFill>
                <a:latin typeface="Times New Roman" pitchFamily="18" charset="0"/>
                <a:cs typeface="Arial" charset="0"/>
              </a:rPr>
              <a:t> </a:t>
            </a:r>
            <a:r>
              <a:rPr lang="en-US" sz="2800" b="1" dirty="0" smtClean="0">
                <a:solidFill>
                  <a:schemeClr val="accent1"/>
                </a:solidFill>
                <a:latin typeface="Times New Roman" pitchFamily="18" charset="0"/>
                <a:cs typeface="Arial" charset="0"/>
              </a:rPr>
              <a:t>  </a:t>
            </a:r>
            <a:r>
              <a:rPr lang="en-US" sz="2800" dirty="0" smtClean="0">
                <a:latin typeface="Times New Roman" pitchFamily="18" charset="0"/>
                <a:cs typeface="Arial" charset="0"/>
              </a:rPr>
              <a:t>then </a:t>
            </a:r>
            <a:r>
              <a:rPr lang="en-US" sz="2800" i="1" dirty="0">
                <a:latin typeface="Times New Roman" pitchFamily="18" charset="0"/>
                <a:cs typeface="Arial" charset="0"/>
              </a:rPr>
              <a:t>Q</a:t>
            </a:r>
            <a:r>
              <a:rPr lang="en-US" sz="2800" dirty="0">
                <a:latin typeface="Times New Roman" pitchFamily="18" charset="0"/>
                <a:cs typeface="Arial" charset="0"/>
              </a:rPr>
              <a:t> = </a:t>
            </a:r>
            <a:r>
              <a:rPr lang="en-US" sz="2800" dirty="0" smtClean="0">
                <a:latin typeface="Times New Roman" pitchFamily="18" charset="0"/>
                <a:cs typeface="Arial" charset="0"/>
              </a:rPr>
              <a:t>0, </a:t>
            </a:r>
            <a:r>
              <a:rPr lang="en-US" sz="2800" i="1" dirty="0" smtClean="0">
                <a:latin typeface="Times New Roman" pitchFamily="18" charset="0"/>
                <a:cs typeface="Arial" charset="0"/>
              </a:rPr>
              <a:t>Q</a:t>
            </a:r>
            <a:r>
              <a:rPr lang="en-US" sz="2800" dirty="0" smtClean="0">
                <a:latin typeface="Times New Roman" pitchFamily="18" charset="0"/>
                <a:cs typeface="Arial" charset="0"/>
              </a:rPr>
              <a:t> </a:t>
            </a:r>
            <a:r>
              <a:rPr lang="en-US" sz="2800" dirty="0">
                <a:latin typeface="Times New Roman" pitchFamily="18" charset="0"/>
                <a:cs typeface="Arial" charset="0"/>
              </a:rPr>
              <a:t>= 1 (consistent)</a:t>
            </a:r>
          </a:p>
          <a:p>
            <a:pPr lvl="1">
              <a:spcBef>
                <a:spcPct val="20000"/>
              </a:spcBef>
            </a:pPr>
            <a:endParaRPr lang="en-US" sz="2800" dirty="0" smtClean="0">
              <a:latin typeface="Times New Roman" pitchFamily="18" charset="0"/>
              <a:cs typeface="Arial" charset="0"/>
            </a:endParaRPr>
          </a:p>
          <a:p>
            <a:pPr lvl="1">
              <a:spcBef>
                <a:spcPct val="20000"/>
              </a:spcBef>
            </a:pPr>
            <a:endParaRPr lang="en-US" sz="2000" dirty="0">
              <a:latin typeface="Times New Roman" pitchFamily="18" charset="0"/>
              <a:cs typeface="Arial" charset="0"/>
            </a:endParaRPr>
          </a:p>
          <a:p>
            <a:pPr marL="342900" indent="-342900">
              <a:spcBef>
                <a:spcPct val="20000"/>
              </a:spcBef>
              <a:buFontTx/>
              <a:buChar char="•"/>
            </a:pPr>
            <a:r>
              <a:rPr lang="en-US" sz="2600" dirty="0" smtClean="0">
                <a:latin typeface="Times New Roman" pitchFamily="18" charset="0"/>
                <a:cs typeface="Arial" charset="0"/>
              </a:rPr>
              <a:t>Stores </a:t>
            </a:r>
            <a:r>
              <a:rPr lang="en-US" sz="2600" dirty="0">
                <a:latin typeface="Times New Roman" pitchFamily="18" charset="0"/>
                <a:cs typeface="Arial" charset="0"/>
              </a:rPr>
              <a:t>1 bit of state in the state variable, Q (or </a:t>
            </a:r>
            <a:r>
              <a:rPr lang="en-US" sz="2600" dirty="0" smtClean="0">
                <a:latin typeface="Times New Roman" pitchFamily="18" charset="0"/>
                <a:cs typeface="Arial" charset="0"/>
              </a:rPr>
              <a:t>Q)</a:t>
            </a:r>
            <a:endParaRPr lang="en-US" sz="2600" dirty="0">
              <a:latin typeface="Times New Roman" pitchFamily="18" charset="0"/>
              <a:cs typeface="Arial" charset="0"/>
            </a:endParaRPr>
          </a:p>
          <a:p>
            <a:pPr marL="342900" indent="-342900">
              <a:spcBef>
                <a:spcPct val="20000"/>
              </a:spcBef>
              <a:buFontTx/>
              <a:buChar char="•"/>
            </a:pPr>
            <a:r>
              <a:rPr lang="en-US" sz="2600" dirty="0">
                <a:latin typeface="Times New Roman" pitchFamily="18" charset="0"/>
                <a:cs typeface="Arial" charset="0"/>
              </a:rPr>
              <a:t>But there are </a:t>
            </a:r>
            <a:r>
              <a:rPr lang="en-US" sz="2600" b="1" dirty="0">
                <a:solidFill>
                  <a:srgbClr val="C00000"/>
                </a:solidFill>
                <a:latin typeface="Times New Roman" pitchFamily="18" charset="0"/>
                <a:cs typeface="Arial" charset="0"/>
              </a:rPr>
              <a:t>no inputs to control the state</a:t>
            </a:r>
          </a:p>
        </p:txBody>
      </p:sp>
      <p:sp>
        <p:nvSpPr>
          <p:cNvPr id="969734" name="Line 6"/>
          <p:cNvSpPr>
            <a:spLocks noChangeShapeType="1"/>
          </p:cNvSpPr>
          <p:nvPr>
            <p:custDataLst>
              <p:tags r:id="rId6"/>
            </p:custDataLst>
          </p:nvPr>
        </p:nvSpPr>
        <p:spPr bwMode="auto">
          <a:xfrm>
            <a:off x="7641860" y="3048000"/>
            <a:ext cx="152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69735" name="Line 7"/>
          <p:cNvSpPr>
            <a:spLocks noChangeShapeType="1"/>
          </p:cNvSpPr>
          <p:nvPr>
            <p:custDataLst>
              <p:tags r:id="rId7"/>
            </p:custDataLst>
          </p:nvPr>
        </p:nvSpPr>
        <p:spPr bwMode="auto">
          <a:xfrm>
            <a:off x="2514600" y="2362200"/>
            <a:ext cx="152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69736" name="Line 8"/>
          <p:cNvSpPr>
            <a:spLocks noChangeShapeType="1"/>
          </p:cNvSpPr>
          <p:nvPr>
            <p:custDataLst>
              <p:tags r:id="rId8"/>
            </p:custDataLst>
          </p:nvPr>
        </p:nvSpPr>
        <p:spPr bwMode="auto">
          <a:xfrm>
            <a:off x="7543800" y="5334000"/>
            <a:ext cx="152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 name="TextBox 11"/>
          <p:cNvSpPr txBox="1"/>
          <p:nvPr/>
        </p:nvSpPr>
        <p:spPr>
          <a:xfrm>
            <a:off x="1143000" y="68759"/>
            <a:ext cx="7924800" cy="769441"/>
          </a:xfrm>
          <a:prstGeom prst="rect">
            <a:avLst/>
          </a:prstGeom>
          <a:noFill/>
        </p:spPr>
        <p:txBody>
          <a:bodyPr wrap="square" rtlCol="0">
            <a:spAutoFit/>
          </a:bodyPr>
          <a:lstStyle/>
          <a:p>
            <a:r>
              <a:rPr lang="en-US" sz="4400" dirty="0" err="1" smtClean="0">
                <a:solidFill>
                  <a:schemeClr val="bg1"/>
                </a:solidFill>
                <a:latin typeface="+mj-lt"/>
              </a:rPr>
              <a:t>Bistable</a:t>
            </a:r>
            <a:r>
              <a:rPr lang="en-US" sz="4400" dirty="0" smtClean="0">
                <a:solidFill>
                  <a:schemeClr val="bg1"/>
                </a:solidFill>
                <a:latin typeface="+mj-lt"/>
              </a:rPr>
              <a:t> Circuit Analysis</a:t>
            </a:r>
            <a:endParaRPr lang="en-US" sz="4400" dirty="0">
              <a:solidFill>
                <a:schemeClr val="bg1"/>
              </a:solidFill>
              <a:latin typeface="+mj-lt"/>
            </a:endParaRPr>
          </a:p>
        </p:txBody>
      </p:sp>
      <p:sp>
        <p:nvSpPr>
          <p:cNvPr id="13" name="Line 7"/>
          <p:cNvSpPr>
            <a:spLocks noChangeShapeType="1"/>
          </p:cNvSpPr>
          <p:nvPr>
            <p:custDataLst>
              <p:tags r:id="rId9"/>
            </p:custDataLst>
          </p:nvPr>
        </p:nvSpPr>
        <p:spPr bwMode="auto">
          <a:xfrm>
            <a:off x="2514600" y="3886200"/>
            <a:ext cx="152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2378863221"/>
      </p:ext>
    </p:extLst>
  </p:cSld>
  <p:clrMapOvr>
    <a:masterClrMapping/>
  </p:clrMapOvr>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04" name="Rectangle 4"/>
          <p:cNvSpPr>
            <a:spLocks noGrp="1" noChangeArrowheads="1"/>
          </p:cNvSpPr>
          <p:nvPr>
            <p:ph sz="half" idx="4294967295"/>
            <p:custDataLst>
              <p:tags r:id="rId2"/>
            </p:custDataLst>
          </p:nvPr>
        </p:nvSpPr>
        <p:spPr>
          <a:xfrm>
            <a:off x="914400" y="1219200"/>
            <a:ext cx="7543800" cy="4953000"/>
          </a:xfrm>
        </p:spPr>
        <p:txBody>
          <a:bodyPr>
            <a:normAutofit/>
          </a:bodyPr>
          <a:lstStyle/>
          <a:p>
            <a:r>
              <a:rPr lang="en-US" sz="2600" dirty="0"/>
              <a:t>Depends </a:t>
            </a:r>
            <a:r>
              <a:rPr lang="en-US" sz="2600" dirty="0" smtClean="0"/>
              <a:t>on the </a:t>
            </a:r>
            <a:r>
              <a:rPr lang="en-US" sz="2600" b="1" dirty="0" smtClean="0">
                <a:solidFill>
                  <a:schemeClr val="accent1"/>
                </a:solidFill>
              </a:rPr>
              <a:t>maximum</a:t>
            </a:r>
            <a:r>
              <a:rPr lang="en-US" sz="2600" dirty="0" smtClean="0">
                <a:solidFill>
                  <a:schemeClr val="accent1"/>
                </a:solidFill>
              </a:rPr>
              <a:t> </a:t>
            </a:r>
            <a:r>
              <a:rPr lang="en-US" sz="2600" dirty="0"/>
              <a:t>delay from register R1 through </a:t>
            </a:r>
            <a:r>
              <a:rPr lang="en-US" sz="2600" dirty="0" smtClean="0"/>
              <a:t>combinational </a:t>
            </a:r>
            <a:r>
              <a:rPr lang="en-US" sz="2600" dirty="0"/>
              <a:t>logic to R2</a:t>
            </a:r>
          </a:p>
          <a:p>
            <a:r>
              <a:rPr lang="en-US" sz="2600" dirty="0" smtClean="0"/>
              <a:t>The input to register R2 must be stable at least </a:t>
            </a:r>
            <a:r>
              <a:rPr lang="en-US" sz="2600" i="1" dirty="0" err="1" smtClean="0"/>
              <a:t>t</a:t>
            </a:r>
            <a:r>
              <a:rPr lang="en-US" sz="2600" baseline="-25000" dirty="0" err="1" smtClean="0"/>
              <a:t>setup</a:t>
            </a:r>
            <a:r>
              <a:rPr lang="en-US" sz="2600" dirty="0" smtClean="0"/>
              <a:t> before clock edge</a:t>
            </a:r>
            <a:endParaRPr lang="en-US" sz="2600" dirty="0"/>
          </a:p>
        </p:txBody>
      </p:sp>
      <p:graphicFrame>
        <p:nvGraphicFramePr>
          <p:cNvPr id="1177606" name="Object 6"/>
          <p:cNvGraphicFramePr>
            <a:graphicFrameLocks noGrp="1" noChangeAspect="1"/>
          </p:cNvGraphicFramePr>
          <p:nvPr>
            <p:ph sz="half" idx="4294967295"/>
            <p:custDataLst>
              <p:tags r:id="rId3"/>
            </p:custDataLst>
            <p:extLst>
              <p:ext uri="{D42A27DB-BD31-4B8C-83A1-F6EECF244321}">
                <p14:modId xmlns:p14="http://schemas.microsoft.com/office/powerpoint/2010/main" val="2213953698"/>
              </p:ext>
            </p:extLst>
          </p:nvPr>
        </p:nvGraphicFramePr>
        <p:xfrm>
          <a:off x="1160585" y="2895600"/>
          <a:ext cx="4114800" cy="3476625"/>
        </p:xfrm>
        <a:graphic>
          <a:graphicData uri="http://schemas.openxmlformats.org/presentationml/2006/ole">
            <mc:AlternateContent xmlns:mc="http://schemas.openxmlformats.org/markup-compatibility/2006">
              <mc:Choice xmlns:v="urn:schemas-microsoft-com:vml" Requires="v">
                <p:oleObj spid="_x0000_s173077" name="VISIO" r:id="rId10" imgW="1952280" imgH="1649880" progId="Visio.Drawing.6">
                  <p:embed/>
                </p:oleObj>
              </mc:Choice>
              <mc:Fallback>
                <p:oleObj name="VISIO" r:id="rId10" imgW="1952280" imgH="1649880" progId="Visio.Drawing.6">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160585" y="2895600"/>
                        <a:ext cx="4114800" cy="3476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77602" name="Rectangle 2"/>
          <p:cNvSpPr>
            <a:spLocks noChangeArrowheads="1"/>
          </p:cNvSpPr>
          <p:nvPr>
            <p:custDataLst>
              <p:tags r:id="rId4"/>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1177605" name="Rectangle 5"/>
          <p:cNvSpPr>
            <a:spLocks noChangeArrowheads="1"/>
          </p:cNvSpPr>
          <p:nvPr>
            <p:custDataLst>
              <p:tags r:id="rId5"/>
            </p:custDataLst>
          </p:nvPr>
        </p:nvSpPr>
        <p:spPr bwMode="auto">
          <a:xfrm>
            <a:off x="0" y="24669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177607" name="Rectangle 7"/>
          <p:cNvSpPr>
            <a:spLocks noChangeArrowheads="1"/>
          </p:cNvSpPr>
          <p:nvPr>
            <p:custDataLst>
              <p:tags r:id="rId6"/>
            </p:custDataLst>
          </p:nvPr>
        </p:nvSpPr>
        <p:spPr bwMode="auto">
          <a:xfrm>
            <a:off x="5562600" y="3429000"/>
            <a:ext cx="33528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r>
              <a:rPr lang="en-US" sz="2800" i="1" dirty="0" err="1">
                <a:solidFill>
                  <a:schemeClr val="accent1"/>
                </a:solidFill>
                <a:latin typeface="Times New Roman" pitchFamily="18" charset="0"/>
                <a:cs typeface="Arial" charset="0"/>
              </a:rPr>
              <a:t>T</a:t>
            </a:r>
            <a:r>
              <a:rPr lang="en-US" sz="2800" i="1" baseline="-25000" dirty="0" err="1">
                <a:solidFill>
                  <a:schemeClr val="accent1"/>
                </a:solidFill>
                <a:latin typeface="Times New Roman" pitchFamily="18" charset="0"/>
                <a:cs typeface="Arial" charset="0"/>
              </a:rPr>
              <a:t>c</a:t>
            </a:r>
            <a:r>
              <a:rPr lang="en-US" sz="2800" dirty="0">
                <a:solidFill>
                  <a:schemeClr val="accent1"/>
                </a:solidFill>
                <a:latin typeface="Times New Roman" pitchFamily="18" charset="0"/>
                <a:cs typeface="Arial" charset="0"/>
              </a:rPr>
              <a:t> ≥ </a:t>
            </a:r>
            <a:r>
              <a:rPr lang="en-US" sz="2800" i="1" dirty="0" err="1">
                <a:solidFill>
                  <a:schemeClr val="accent1"/>
                </a:solidFill>
                <a:latin typeface="Times New Roman" pitchFamily="18" charset="0"/>
                <a:cs typeface="Arial" charset="0"/>
              </a:rPr>
              <a:t>t</a:t>
            </a:r>
            <a:r>
              <a:rPr lang="en-US" sz="2800" i="1" baseline="-25000" dirty="0" err="1">
                <a:solidFill>
                  <a:schemeClr val="accent1"/>
                </a:solidFill>
                <a:latin typeface="Times New Roman" pitchFamily="18" charset="0"/>
                <a:cs typeface="Arial" charset="0"/>
              </a:rPr>
              <a:t>pcq</a:t>
            </a:r>
            <a:r>
              <a:rPr lang="en-US" sz="2800" dirty="0">
                <a:solidFill>
                  <a:schemeClr val="accent1"/>
                </a:solidFill>
                <a:latin typeface="Times New Roman" pitchFamily="18" charset="0"/>
                <a:cs typeface="Arial" charset="0"/>
              </a:rPr>
              <a:t> + </a:t>
            </a:r>
            <a:r>
              <a:rPr lang="en-US" sz="2800" i="1" dirty="0" err="1">
                <a:solidFill>
                  <a:schemeClr val="accent1"/>
                </a:solidFill>
                <a:latin typeface="Times New Roman" pitchFamily="18" charset="0"/>
                <a:cs typeface="Arial" charset="0"/>
              </a:rPr>
              <a:t>t</a:t>
            </a:r>
            <a:r>
              <a:rPr lang="en-US" sz="2800" i="1" baseline="-25000" dirty="0" err="1">
                <a:solidFill>
                  <a:schemeClr val="accent1"/>
                </a:solidFill>
                <a:latin typeface="Times New Roman" pitchFamily="18" charset="0"/>
                <a:cs typeface="Arial" charset="0"/>
              </a:rPr>
              <a:t>pd</a:t>
            </a:r>
            <a:r>
              <a:rPr lang="en-US" sz="2800" dirty="0">
                <a:solidFill>
                  <a:schemeClr val="accent1"/>
                </a:solidFill>
                <a:latin typeface="Times New Roman" pitchFamily="18" charset="0"/>
                <a:cs typeface="Arial" charset="0"/>
              </a:rPr>
              <a:t> + </a:t>
            </a:r>
            <a:r>
              <a:rPr lang="en-US" sz="2800" i="1" dirty="0" err="1">
                <a:solidFill>
                  <a:schemeClr val="accent1"/>
                </a:solidFill>
                <a:latin typeface="Times New Roman" pitchFamily="18" charset="0"/>
                <a:cs typeface="Arial" charset="0"/>
              </a:rPr>
              <a:t>t</a:t>
            </a:r>
            <a:r>
              <a:rPr lang="en-US" sz="2800" baseline="-25000" dirty="0" err="1">
                <a:solidFill>
                  <a:schemeClr val="accent1"/>
                </a:solidFill>
                <a:latin typeface="Times New Roman" pitchFamily="18" charset="0"/>
                <a:cs typeface="Arial" charset="0"/>
              </a:rPr>
              <a:t>setup</a:t>
            </a:r>
            <a:endParaRPr lang="en-US" sz="2800" baseline="-25000" dirty="0">
              <a:solidFill>
                <a:schemeClr val="accent1"/>
              </a:solidFill>
              <a:latin typeface="Times New Roman" pitchFamily="18" charset="0"/>
              <a:cs typeface="Arial" charset="0"/>
            </a:endParaRPr>
          </a:p>
          <a:p>
            <a:pPr marL="342900" indent="-342900">
              <a:spcBef>
                <a:spcPct val="20000"/>
              </a:spcBef>
            </a:pPr>
            <a:r>
              <a:rPr lang="en-US" sz="2800" i="1" dirty="0" err="1">
                <a:solidFill>
                  <a:schemeClr val="accent1"/>
                </a:solidFill>
                <a:latin typeface="Times New Roman" pitchFamily="18" charset="0"/>
                <a:cs typeface="Arial" charset="0"/>
              </a:rPr>
              <a:t>t</a:t>
            </a:r>
            <a:r>
              <a:rPr lang="en-US" sz="2800" i="1" baseline="-25000" dirty="0" err="1">
                <a:solidFill>
                  <a:schemeClr val="accent1"/>
                </a:solidFill>
                <a:latin typeface="Times New Roman" pitchFamily="18" charset="0"/>
                <a:cs typeface="Arial" charset="0"/>
              </a:rPr>
              <a:t>pd</a:t>
            </a:r>
            <a:r>
              <a:rPr lang="en-US" sz="2800" dirty="0">
                <a:solidFill>
                  <a:schemeClr val="accent1"/>
                </a:solidFill>
                <a:latin typeface="Times New Roman" pitchFamily="18" charset="0"/>
                <a:cs typeface="Arial" charset="0"/>
              </a:rPr>
              <a:t> ≤ </a:t>
            </a:r>
            <a:r>
              <a:rPr lang="en-US" sz="2800" i="1" dirty="0" err="1">
                <a:solidFill>
                  <a:schemeClr val="accent1"/>
                </a:solidFill>
                <a:latin typeface="Times New Roman" pitchFamily="18" charset="0"/>
                <a:cs typeface="Arial" charset="0"/>
              </a:rPr>
              <a:t>T</a:t>
            </a:r>
            <a:r>
              <a:rPr lang="en-US" sz="2800" i="1" baseline="-25000" dirty="0" err="1">
                <a:solidFill>
                  <a:schemeClr val="accent1"/>
                </a:solidFill>
                <a:latin typeface="Times New Roman" pitchFamily="18" charset="0"/>
                <a:cs typeface="Arial" charset="0"/>
              </a:rPr>
              <a:t>c</a:t>
            </a:r>
            <a:r>
              <a:rPr lang="en-US" sz="2800" dirty="0">
                <a:solidFill>
                  <a:schemeClr val="accent1"/>
                </a:solidFill>
                <a:latin typeface="Times New Roman" pitchFamily="18" charset="0"/>
                <a:cs typeface="Arial" charset="0"/>
              </a:rPr>
              <a:t> – (</a:t>
            </a:r>
            <a:r>
              <a:rPr lang="en-US" sz="2800" i="1" dirty="0" err="1">
                <a:solidFill>
                  <a:schemeClr val="accent1"/>
                </a:solidFill>
                <a:latin typeface="Times New Roman" pitchFamily="18" charset="0"/>
                <a:cs typeface="Arial" charset="0"/>
              </a:rPr>
              <a:t>t</a:t>
            </a:r>
            <a:r>
              <a:rPr lang="en-US" sz="2800" i="1" baseline="-25000" dirty="0" err="1">
                <a:solidFill>
                  <a:schemeClr val="accent1"/>
                </a:solidFill>
                <a:latin typeface="Times New Roman" pitchFamily="18" charset="0"/>
                <a:cs typeface="Arial" charset="0"/>
              </a:rPr>
              <a:t>pcq</a:t>
            </a:r>
            <a:r>
              <a:rPr lang="en-US" sz="2800" dirty="0">
                <a:solidFill>
                  <a:schemeClr val="accent1"/>
                </a:solidFill>
                <a:latin typeface="Times New Roman" pitchFamily="18" charset="0"/>
                <a:cs typeface="Arial" charset="0"/>
              </a:rPr>
              <a:t> + </a:t>
            </a:r>
            <a:r>
              <a:rPr lang="en-US" sz="2800" i="1" dirty="0" err="1">
                <a:solidFill>
                  <a:schemeClr val="accent1"/>
                </a:solidFill>
                <a:latin typeface="Times New Roman" pitchFamily="18" charset="0"/>
                <a:cs typeface="Arial" charset="0"/>
              </a:rPr>
              <a:t>t</a:t>
            </a:r>
            <a:r>
              <a:rPr lang="en-US" sz="2800" baseline="-25000" dirty="0" err="1">
                <a:solidFill>
                  <a:schemeClr val="accent1"/>
                </a:solidFill>
                <a:latin typeface="Times New Roman" pitchFamily="18" charset="0"/>
                <a:cs typeface="Arial" charset="0"/>
              </a:rPr>
              <a:t>setup</a:t>
            </a:r>
            <a:r>
              <a:rPr lang="en-US" sz="2800" dirty="0">
                <a:solidFill>
                  <a:schemeClr val="accent1"/>
                </a:solidFill>
                <a:latin typeface="Times New Roman" pitchFamily="18" charset="0"/>
                <a:cs typeface="Arial" charset="0"/>
              </a:rPr>
              <a:t>)</a:t>
            </a:r>
            <a:endParaRPr lang="en-US" sz="2800" baseline="-25000" dirty="0">
              <a:solidFill>
                <a:schemeClr val="accent1"/>
              </a:solidFill>
              <a:latin typeface="Times New Roman" pitchFamily="18" charset="0"/>
              <a:cs typeface="Times New Roman" pitchFamily="18" charset="0"/>
            </a:endParaRPr>
          </a:p>
          <a:p>
            <a:pPr marL="342900" indent="-342900">
              <a:spcBef>
                <a:spcPct val="20000"/>
              </a:spcBef>
            </a:pPr>
            <a:endParaRPr lang="en-US" sz="2800" baseline="-25000" dirty="0">
              <a:solidFill>
                <a:schemeClr val="accent1"/>
              </a:solidFill>
              <a:latin typeface="Times New Roman" pitchFamily="18" charset="0"/>
              <a:cs typeface="Times New Roman" pitchFamily="18" charset="0"/>
            </a:endParaRPr>
          </a:p>
        </p:txBody>
      </p:sp>
      <p:sp>
        <p:nvSpPr>
          <p:cNvPr id="1177608" name="Rectangle 8"/>
          <p:cNvSpPr>
            <a:spLocks noChangeArrowheads="1"/>
          </p:cNvSpPr>
          <p:nvPr>
            <p:custDataLst>
              <p:tags r:id="rId7"/>
            </p:custDataLst>
          </p:nvPr>
        </p:nvSpPr>
        <p:spPr bwMode="auto">
          <a:xfrm>
            <a:off x="5486400" y="3352800"/>
            <a:ext cx="3352800" cy="1371600"/>
          </a:xfrm>
          <a:prstGeom prst="rect">
            <a:avLst/>
          </a:prstGeom>
          <a:noFill/>
          <a:ln w="190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 name="TextBox 10"/>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Setup Time Constraint</a:t>
            </a:r>
            <a:endParaRPr lang="en-US" sz="4400" dirty="0">
              <a:solidFill>
                <a:schemeClr val="bg1"/>
              </a:solidFill>
              <a:latin typeface="+mj-lt"/>
            </a:endParaRPr>
          </a:p>
        </p:txBody>
      </p:sp>
      <p:sp>
        <p:nvSpPr>
          <p:cNvPr id="2" name="Rectangle 1"/>
          <p:cNvSpPr/>
          <p:nvPr/>
        </p:nvSpPr>
        <p:spPr>
          <a:xfrm>
            <a:off x="5194214" y="5333999"/>
            <a:ext cx="3797386" cy="461665"/>
          </a:xfrm>
          <a:prstGeom prst="rect">
            <a:avLst/>
          </a:prstGeom>
        </p:spPr>
        <p:txBody>
          <a:bodyPr wrap="none">
            <a:spAutoFit/>
          </a:bodyPr>
          <a:lstStyle/>
          <a:p>
            <a:r>
              <a:rPr lang="en-US" sz="2400" dirty="0"/>
              <a:t> </a:t>
            </a:r>
            <a:r>
              <a:rPr lang="en-US" sz="2000" b="1" dirty="0">
                <a:solidFill>
                  <a:schemeClr val="accent1"/>
                </a:solidFill>
                <a:latin typeface="Times New Roman" pitchFamily="18" charset="0"/>
                <a:cs typeface="Arial" charset="0"/>
              </a:rPr>
              <a:t>(</a:t>
            </a:r>
            <a:r>
              <a:rPr lang="en-US" sz="2000" b="1" i="1" dirty="0" err="1">
                <a:solidFill>
                  <a:schemeClr val="accent1"/>
                </a:solidFill>
                <a:latin typeface="Times New Roman" pitchFamily="18" charset="0"/>
                <a:cs typeface="Arial" charset="0"/>
              </a:rPr>
              <a:t>t</a:t>
            </a:r>
            <a:r>
              <a:rPr lang="en-US" sz="2000" b="1" i="1" baseline="-25000" dirty="0" err="1">
                <a:solidFill>
                  <a:schemeClr val="accent1"/>
                </a:solidFill>
                <a:latin typeface="Times New Roman" pitchFamily="18" charset="0"/>
                <a:cs typeface="Arial" charset="0"/>
              </a:rPr>
              <a:t>pcq</a:t>
            </a:r>
            <a:r>
              <a:rPr lang="en-US" sz="2000" b="1" dirty="0">
                <a:solidFill>
                  <a:schemeClr val="accent1"/>
                </a:solidFill>
                <a:latin typeface="Times New Roman" pitchFamily="18" charset="0"/>
                <a:cs typeface="Arial" charset="0"/>
              </a:rPr>
              <a:t> + </a:t>
            </a:r>
            <a:r>
              <a:rPr lang="en-US" sz="2000" b="1" i="1" dirty="0" err="1">
                <a:solidFill>
                  <a:schemeClr val="accent1"/>
                </a:solidFill>
                <a:latin typeface="Times New Roman" pitchFamily="18" charset="0"/>
                <a:cs typeface="Arial" charset="0"/>
              </a:rPr>
              <a:t>t</a:t>
            </a:r>
            <a:r>
              <a:rPr lang="en-US" sz="2000" b="1" baseline="-25000" dirty="0" err="1">
                <a:solidFill>
                  <a:schemeClr val="accent1"/>
                </a:solidFill>
                <a:latin typeface="Times New Roman" pitchFamily="18" charset="0"/>
                <a:cs typeface="Arial" charset="0"/>
              </a:rPr>
              <a:t>setup</a:t>
            </a:r>
            <a:r>
              <a:rPr lang="en-US" sz="2000" b="1" dirty="0" smtClean="0">
                <a:solidFill>
                  <a:schemeClr val="accent1"/>
                </a:solidFill>
                <a:latin typeface="Times New Roman" pitchFamily="18" charset="0"/>
                <a:cs typeface="Arial" charset="0"/>
              </a:rPr>
              <a:t>)</a:t>
            </a:r>
            <a:r>
              <a:rPr lang="en-US" sz="2000" dirty="0" smtClean="0"/>
              <a:t>: </a:t>
            </a:r>
            <a:r>
              <a:rPr lang="en-US" sz="2000" i="1" dirty="0" smtClean="0"/>
              <a:t>sequencing overhead</a:t>
            </a:r>
            <a:endParaRPr lang="en-US" i="1" baseline="-25000" dirty="0">
              <a:solidFill>
                <a:schemeClr val="accent1"/>
              </a:solidFill>
              <a:latin typeface="Times New Roman" pitchFamily="18" charset="0"/>
              <a:cs typeface="Times New Roman" pitchFamily="18" charset="0"/>
            </a:endParaRPr>
          </a:p>
        </p:txBody>
      </p:sp>
    </p:spTree>
    <p:extLst>
      <p:ext uri="{BB962C8B-B14F-4D97-AF65-F5344CB8AC3E}">
        <p14:creationId xmlns:p14="http://schemas.microsoft.com/office/powerpoint/2010/main" val="1156972391"/>
      </p:ext>
    </p:extLst>
  </p:cSld>
  <p:clrMapOvr>
    <a:masterClrMapping/>
  </p:clrMapOvr>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1700" name="Rectangle 4"/>
          <p:cNvSpPr>
            <a:spLocks noGrp="1" noChangeArrowheads="1"/>
          </p:cNvSpPr>
          <p:nvPr>
            <p:ph sz="half" idx="4294967295"/>
            <p:custDataLst>
              <p:tags r:id="rId2"/>
            </p:custDataLst>
          </p:nvPr>
        </p:nvSpPr>
        <p:spPr>
          <a:xfrm>
            <a:off x="914400" y="1219200"/>
            <a:ext cx="7543800" cy="4953000"/>
          </a:xfrm>
        </p:spPr>
        <p:txBody>
          <a:bodyPr>
            <a:normAutofit/>
          </a:bodyPr>
          <a:lstStyle/>
          <a:p>
            <a:r>
              <a:rPr lang="en-US" sz="2600" dirty="0"/>
              <a:t>Depends on the </a:t>
            </a:r>
            <a:r>
              <a:rPr lang="en-US" sz="2600" b="1" dirty="0">
                <a:solidFill>
                  <a:schemeClr val="accent1"/>
                </a:solidFill>
              </a:rPr>
              <a:t>minimum</a:t>
            </a:r>
            <a:r>
              <a:rPr lang="en-US" sz="2600" dirty="0"/>
              <a:t> delay from register R1 through the combinational logic to R2</a:t>
            </a:r>
          </a:p>
          <a:p>
            <a:r>
              <a:rPr lang="en-US" sz="2600" dirty="0"/>
              <a:t>The input to register R2 must be stable for at least </a:t>
            </a:r>
            <a:r>
              <a:rPr lang="en-US" sz="2600" i="1" dirty="0" err="1"/>
              <a:t>t</a:t>
            </a:r>
            <a:r>
              <a:rPr lang="en-US" sz="2600" baseline="-25000" dirty="0" err="1"/>
              <a:t>hold</a:t>
            </a:r>
            <a:r>
              <a:rPr lang="en-US" sz="2600" dirty="0"/>
              <a:t> after the clock edge</a:t>
            </a:r>
          </a:p>
        </p:txBody>
      </p:sp>
      <p:graphicFrame>
        <p:nvGraphicFramePr>
          <p:cNvPr id="1181704" name="Object 8"/>
          <p:cNvGraphicFramePr>
            <a:graphicFrameLocks noGrp="1" noChangeAspect="1"/>
          </p:cNvGraphicFramePr>
          <p:nvPr>
            <p:ph sz="half" idx="4294967295"/>
            <p:custDataLst>
              <p:tags r:id="rId3"/>
            </p:custDataLst>
            <p:extLst>
              <p:ext uri="{D42A27DB-BD31-4B8C-83A1-F6EECF244321}">
                <p14:modId xmlns:p14="http://schemas.microsoft.com/office/powerpoint/2010/main" val="390057711"/>
              </p:ext>
            </p:extLst>
          </p:nvPr>
        </p:nvGraphicFramePr>
        <p:xfrm>
          <a:off x="1524000" y="2889250"/>
          <a:ext cx="3810000" cy="3663950"/>
        </p:xfrm>
        <a:graphic>
          <a:graphicData uri="http://schemas.openxmlformats.org/presentationml/2006/ole">
            <mc:AlternateContent xmlns:mc="http://schemas.openxmlformats.org/markup-compatibility/2006">
              <mc:Choice xmlns:v="urn:schemas-microsoft-com:vml" Requires="v">
                <p:oleObj spid="_x0000_s208909" name="VISIO" r:id="rId10" imgW="1952280" imgH="1878480" progId="Visio.Drawing.6">
                  <p:embed/>
                </p:oleObj>
              </mc:Choice>
              <mc:Fallback>
                <p:oleObj name="VISIO" r:id="rId10" imgW="1952280" imgH="1878480" progId="Visio.Drawing.6">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524000" y="2889250"/>
                        <a:ext cx="3810000" cy="3663950"/>
                      </a:xfrm>
                      <a:prstGeom prst="rect">
                        <a:avLst/>
                      </a:prstGeom>
                    </p:spPr>
                  </p:pic>
                </p:oleObj>
              </mc:Fallback>
            </mc:AlternateContent>
          </a:graphicData>
        </a:graphic>
      </p:graphicFrame>
      <p:sp>
        <p:nvSpPr>
          <p:cNvPr id="1181698" name="Rectangle 2"/>
          <p:cNvSpPr>
            <a:spLocks noChangeArrowheads="1"/>
          </p:cNvSpPr>
          <p:nvPr>
            <p:custDataLst>
              <p:tags r:id="rId4"/>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1181701" name="Rectangle 5"/>
          <p:cNvSpPr>
            <a:spLocks noChangeArrowheads="1"/>
          </p:cNvSpPr>
          <p:nvPr>
            <p:custDataLst>
              <p:tags r:id="rId5"/>
            </p:custDataLst>
          </p:nvPr>
        </p:nvSpPr>
        <p:spPr bwMode="auto">
          <a:xfrm>
            <a:off x="0" y="24669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181702" name="Rectangle 6"/>
          <p:cNvSpPr>
            <a:spLocks noChangeArrowheads="1"/>
          </p:cNvSpPr>
          <p:nvPr>
            <p:custDataLst>
              <p:tags r:id="rId6"/>
            </p:custDataLst>
          </p:nvPr>
        </p:nvSpPr>
        <p:spPr bwMode="auto">
          <a:xfrm>
            <a:off x="6172200" y="3429000"/>
            <a:ext cx="22860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r>
              <a:rPr lang="en-US" sz="2800" i="1" dirty="0" err="1">
                <a:solidFill>
                  <a:schemeClr val="accent1"/>
                </a:solidFill>
                <a:latin typeface="Times New Roman" pitchFamily="18" charset="0"/>
                <a:cs typeface="Arial" charset="0"/>
              </a:rPr>
              <a:t>t</a:t>
            </a:r>
            <a:r>
              <a:rPr lang="en-US" sz="2800" baseline="-25000" dirty="0" err="1">
                <a:solidFill>
                  <a:schemeClr val="accent1"/>
                </a:solidFill>
                <a:latin typeface="Times New Roman" pitchFamily="18" charset="0"/>
                <a:cs typeface="Arial" charset="0"/>
              </a:rPr>
              <a:t>hold</a:t>
            </a:r>
            <a:r>
              <a:rPr lang="en-US" sz="2800" dirty="0">
                <a:solidFill>
                  <a:schemeClr val="accent1"/>
                </a:solidFill>
                <a:latin typeface="Times New Roman" pitchFamily="18" charset="0"/>
                <a:cs typeface="Arial" charset="0"/>
              </a:rPr>
              <a:t> </a:t>
            </a:r>
            <a:r>
              <a:rPr lang="en-US" sz="2800" dirty="0" smtClean="0">
                <a:solidFill>
                  <a:schemeClr val="accent1"/>
                </a:solidFill>
                <a:latin typeface="Times New Roman" pitchFamily="18" charset="0"/>
                <a:cs typeface="Arial" charset="0"/>
              </a:rPr>
              <a:t>&lt;</a:t>
            </a:r>
            <a:endParaRPr lang="en-US" sz="2800" dirty="0">
              <a:solidFill>
                <a:schemeClr val="accent1"/>
              </a:solidFill>
              <a:latin typeface="Times New Roman" pitchFamily="18" charset="0"/>
              <a:cs typeface="Arial" charset="0"/>
            </a:endParaRPr>
          </a:p>
        </p:txBody>
      </p:sp>
      <p:sp>
        <p:nvSpPr>
          <p:cNvPr id="1181703" name="Rectangle 7"/>
          <p:cNvSpPr>
            <a:spLocks noChangeArrowheads="1"/>
          </p:cNvSpPr>
          <p:nvPr>
            <p:custDataLst>
              <p:tags r:id="rId7"/>
            </p:custDataLst>
          </p:nvPr>
        </p:nvSpPr>
        <p:spPr bwMode="auto">
          <a:xfrm>
            <a:off x="5943600" y="3429000"/>
            <a:ext cx="2590800" cy="1219200"/>
          </a:xfrm>
          <a:prstGeom prst="rect">
            <a:avLst/>
          </a:prstGeom>
          <a:noFill/>
          <a:ln w="190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 name="TextBox 10"/>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Hold Time Constraint</a:t>
            </a:r>
            <a:endParaRPr lang="en-US" sz="4400" dirty="0">
              <a:solidFill>
                <a:schemeClr val="bg1"/>
              </a:solidFill>
              <a:latin typeface="+mj-lt"/>
            </a:endParaRPr>
          </a:p>
        </p:txBody>
      </p:sp>
    </p:spTree>
    <p:extLst>
      <p:ext uri="{BB962C8B-B14F-4D97-AF65-F5344CB8AC3E}">
        <p14:creationId xmlns:p14="http://schemas.microsoft.com/office/powerpoint/2010/main" val="3930702490"/>
      </p:ext>
    </p:extLst>
  </p:cSld>
  <p:clrMapOvr>
    <a:masterClrMapping/>
  </p:clrMapOvr>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1700" name="Rectangle 4"/>
          <p:cNvSpPr>
            <a:spLocks noGrp="1" noChangeArrowheads="1"/>
          </p:cNvSpPr>
          <p:nvPr>
            <p:ph sz="half" idx="4294967295"/>
            <p:custDataLst>
              <p:tags r:id="rId2"/>
            </p:custDataLst>
          </p:nvPr>
        </p:nvSpPr>
        <p:spPr>
          <a:xfrm>
            <a:off x="914400" y="1219200"/>
            <a:ext cx="7543800" cy="4953000"/>
          </a:xfrm>
        </p:spPr>
        <p:txBody>
          <a:bodyPr>
            <a:normAutofit/>
          </a:bodyPr>
          <a:lstStyle/>
          <a:p>
            <a:r>
              <a:rPr lang="en-US" sz="2600" dirty="0"/>
              <a:t>Depends on the </a:t>
            </a:r>
            <a:r>
              <a:rPr lang="en-US" sz="2600" b="1" dirty="0">
                <a:solidFill>
                  <a:schemeClr val="accent1"/>
                </a:solidFill>
              </a:rPr>
              <a:t>minimum</a:t>
            </a:r>
            <a:r>
              <a:rPr lang="en-US" sz="2600" dirty="0"/>
              <a:t> delay from register R1 through the combinational logic to R2</a:t>
            </a:r>
          </a:p>
          <a:p>
            <a:r>
              <a:rPr lang="en-US" sz="2600" dirty="0"/>
              <a:t>The input to register R2 must be stable for at least </a:t>
            </a:r>
            <a:r>
              <a:rPr lang="en-US" sz="2600" i="1" dirty="0" err="1"/>
              <a:t>t</a:t>
            </a:r>
            <a:r>
              <a:rPr lang="en-US" sz="2600" baseline="-25000" dirty="0" err="1"/>
              <a:t>hold</a:t>
            </a:r>
            <a:r>
              <a:rPr lang="en-US" sz="2600" dirty="0"/>
              <a:t> after the clock edge</a:t>
            </a:r>
          </a:p>
        </p:txBody>
      </p:sp>
      <p:graphicFrame>
        <p:nvGraphicFramePr>
          <p:cNvPr id="1181704" name="Object 8"/>
          <p:cNvGraphicFramePr>
            <a:graphicFrameLocks noGrp="1" noChangeAspect="1"/>
          </p:cNvGraphicFramePr>
          <p:nvPr>
            <p:ph sz="half" idx="4294967295"/>
            <p:custDataLst>
              <p:tags r:id="rId3"/>
            </p:custDataLst>
            <p:extLst>
              <p:ext uri="{D42A27DB-BD31-4B8C-83A1-F6EECF244321}">
                <p14:modId xmlns:p14="http://schemas.microsoft.com/office/powerpoint/2010/main" val="390057711"/>
              </p:ext>
            </p:extLst>
          </p:nvPr>
        </p:nvGraphicFramePr>
        <p:xfrm>
          <a:off x="1524000" y="2889250"/>
          <a:ext cx="3810000" cy="3663950"/>
        </p:xfrm>
        <a:graphic>
          <a:graphicData uri="http://schemas.openxmlformats.org/presentationml/2006/ole">
            <mc:AlternateContent xmlns:mc="http://schemas.openxmlformats.org/markup-compatibility/2006">
              <mc:Choice xmlns:v="urn:schemas-microsoft-com:vml" Requires="v">
                <p:oleObj spid="_x0000_s209933" name="VISIO" r:id="rId10" imgW="1952280" imgH="1878480" progId="Visio.Drawing.6">
                  <p:embed/>
                </p:oleObj>
              </mc:Choice>
              <mc:Fallback>
                <p:oleObj name="VISIO" r:id="rId10" imgW="1952280" imgH="1878480" progId="Visio.Drawing.6">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524000" y="2889250"/>
                        <a:ext cx="3810000" cy="3663950"/>
                      </a:xfrm>
                      <a:prstGeom prst="rect">
                        <a:avLst/>
                      </a:prstGeom>
                    </p:spPr>
                  </p:pic>
                </p:oleObj>
              </mc:Fallback>
            </mc:AlternateContent>
          </a:graphicData>
        </a:graphic>
      </p:graphicFrame>
      <p:sp>
        <p:nvSpPr>
          <p:cNvPr id="1181698" name="Rectangle 2"/>
          <p:cNvSpPr>
            <a:spLocks noChangeArrowheads="1"/>
          </p:cNvSpPr>
          <p:nvPr>
            <p:custDataLst>
              <p:tags r:id="rId4"/>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1181701" name="Rectangle 5"/>
          <p:cNvSpPr>
            <a:spLocks noChangeArrowheads="1"/>
          </p:cNvSpPr>
          <p:nvPr>
            <p:custDataLst>
              <p:tags r:id="rId5"/>
            </p:custDataLst>
          </p:nvPr>
        </p:nvSpPr>
        <p:spPr bwMode="auto">
          <a:xfrm>
            <a:off x="0" y="24669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181702" name="Rectangle 6"/>
          <p:cNvSpPr>
            <a:spLocks noChangeArrowheads="1"/>
          </p:cNvSpPr>
          <p:nvPr>
            <p:custDataLst>
              <p:tags r:id="rId6"/>
            </p:custDataLst>
          </p:nvPr>
        </p:nvSpPr>
        <p:spPr bwMode="auto">
          <a:xfrm>
            <a:off x="6172200" y="3429000"/>
            <a:ext cx="22860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r>
              <a:rPr lang="en-US" sz="2800" i="1" dirty="0" err="1">
                <a:solidFill>
                  <a:schemeClr val="accent1"/>
                </a:solidFill>
                <a:latin typeface="Times New Roman" pitchFamily="18" charset="0"/>
                <a:cs typeface="Arial" charset="0"/>
              </a:rPr>
              <a:t>t</a:t>
            </a:r>
            <a:r>
              <a:rPr lang="en-US" sz="2800" baseline="-25000" dirty="0" err="1">
                <a:solidFill>
                  <a:schemeClr val="accent1"/>
                </a:solidFill>
                <a:latin typeface="Times New Roman" pitchFamily="18" charset="0"/>
                <a:cs typeface="Arial" charset="0"/>
              </a:rPr>
              <a:t>hold</a:t>
            </a:r>
            <a:r>
              <a:rPr lang="en-US" sz="2800" dirty="0">
                <a:solidFill>
                  <a:schemeClr val="accent1"/>
                </a:solidFill>
                <a:latin typeface="Times New Roman" pitchFamily="18" charset="0"/>
                <a:cs typeface="Arial" charset="0"/>
              </a:rPr>
              <a:t> &lt; </a:t>
            </a:r>
            <a:r>
              <a:rPr lang="en-US" sz="2800" i="1" dirty="0" err="1">
                <a:solidFill>
                  <a:schemeClr val="accent1"/>
                </a:solidFill>
                <a:latin typeface="Times New Roman" pitchFamily="18" charset="0"/>
                <a:cs typeface="Arial" charset="0"/>
              </a:rPr>
              <a:t>t</a:t>
            </a:r>
            <a:r>
              <a:rPr lang="en-US" sz="2800" i="1" baseline="-25000" dirty="0" err="1">
                <a:solidFill>
                  <a:schemeClr val="accent1"/>
                </a:solidFill>
                <a:latin typeface="Times New Roman" pitchFamily="18" charset="0"/>
                <a:cs typeface="Arial" charset="0"/>
              </a:rPr>
              <a:t>ccq</a:t>
            </a:r>
            <a:r>
              <a:rPr lang="en-US" sz="2800" dirty="0">
                <a:solidFill>
                  <a:schemeClr val="accent1"/>
                </a:solidFill>
                <a:latin typeface="Times New Roman" pitchFamily="18" charset="0"/>
                <a:cs typeface="Arial" charset="0"/>
              </a:rPr>
              <a:t> + </a:t>
            </a:r>
            <a:r>
              <a:rPr lang="en-US" sz="2800" i="1" dirty="0" err="1">
                <a:solidFill>
                  <a:schemeClr val="accent1"/>
                </a:solidFill>
                <a:latin typeface="Times New Roman" pitchFamily="18" charset="0"/>
                <a:cs typeface="Arial" charset="0"/>
              </a:rPr>
              <a:t>t</a:t>
            </a:r>
            <a:r>
              <a:rPr lang="en-US" sz="2800" i="1" baseline="-25000" dirty="0" err="1">
                <a:solidFill>
                  <a:schemeClr val="accent1"/>
                </a:solidFill>
                <a:latin typeface="Times New Roman" pitchFamily="18" charset="0"/>
                <a:cs typeface="Arial" charset="0"/>
              </a:rPr>
              <a:t>cd</a:t>
            </a:r>
            <a:endParaRPr lang="en-US" sz="2800" baseline="-25000" dirty="0">
              <a:solidFill>
                <a:schemeClr val="accent1"/>
              </a:solidFill>
              <a:latin typeface="Times New Roman" pitchFamily="18" charset="0"/>
              <a:cs typeface="Arial" charset="0"/>
            </a:endParaRPr>
          </a:p>
          <a:p>
            <a:pPr marL="342900" indent="-342900">
              <a:spcBef>
                <a:spcPct val="20000"/>
              </a:spcBef>
            </a:pPr>
            <a:r>
              <a:rPr lang="en-US" sz="2800" i="1" dirty="0" err="1">
                <a:solidFill>
                  <a:schemeClr val="accent1"/>
                </a:solidFill>
                <a:latin typeface="Times New Roman" pitchFamily="18" charset="0"/>
                <a:cs typeface="Arial" charset="0"/>
              </a:rPr>
              <a:t>t</a:t>
            </a:r>
            <a:r>
              <a:rPr lang="en-US" sz="2800" i="1" baseline="-25000" dirty="0" err="1">
                <a:solidFill>
                  <a:schemeClr val="accent1"/>
                </a:solidFill>
                <a:latin typeface="Times New Roman" pitchFamily="18" charset="0"/>
                <a:cs typeface="Arial" charset="0"/>
              </a:rPr>
              <a:t>cd</a:t>
            </a:r>
            <a:r>
              <a:rPr lang="en-US" sz="2800" dirty="0">
                <a:solidFill>
                  <a:schemeClr val="accent1"/>
                </a:solidFill>
                <a:latin typeface="Times New Roman" pitchFamily="18" charset="0"/>
                <a:cs typeface="Arial" charset="0"/>
              </a:rPr>
              <a:t> </a:t>
            </a:r>
            <a:r>
              <a:rPr lang="en-US" sz="2800" dirty="0" smtClean="0">
                <a:solidFill>
                  <a:schemeClr val="accent1"/>
                </a:solidFill>
                <a:latin typeface="Times New Roman" pitchFamily="18" charset="0"/>
                <a:cs typeface="Arial" charset="0"/>
              </a:rPr>
              <a:t>&gt;</a:t>
            </a:r>
            <a:endParaRPr lang="en-US" sz="2800" dirty="0">
              <a:solidFill>
                <a:schemeClr val="accent1"/>
              </a:solidFill>
              <a:latin typeface="Times New Roman" pitchFamily="18" charset="0"/>
              <a:cs typeface="Arial" charset="0"/>
            </a:endParaRPr>
          </a:p>
        </p:txBody>
      </p:sp>
      <p:sp>
        <p:nvSpPr>
          <p:cNvPr id="1181703" name="Rectangle 7"/>
          <p:cNvSpPr>
            <a:spLocks noChangeArrowheads="1"/>
          </p:cNvSpPr>
          <p:nvPr>
            <p:custDataLst>
              <p:tags r:id="rId7"/>
            </p:custDataLst>
          </p:nvPr>
        </p:nvSpPr>
        <p:spPr bwMode="auto">
          <a:xfrm>
            <a:off x="5943600" y="3429000"/>
            <a:ext cx="2590800" cy="1219200"/>
          </a:xfrm>
          <a:prstGeom prst="rect">
            <a:avLst/>
          </a:prstGeom>
          <a:noFill/>
          <a:ln w="190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 name="TextBox 10"/>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Hold Time Constraint</a:t>
            </a:r>
            <a:endParaRPr lang="en-US" sz="4400" dirty="0">
              <a:solidFill>
                <a:schemeClr val="bg1"/>
              </a:solidFill>
              <a:latin typeface="+mj-lt"/>
            </a:endParaRPr>
          </a:p>
        </p:txBody>
      </p:sp>
    </p:spTree>
    <p:extLst>
      <p:ext uri="{BB962C8B-B14F-4D97-AF65-F5344CB8AC3E}">
        <p14:creationId xmlns:p14="http://schemas.microsoft.com/office/powerpoint/2010/main" val="3930702490"/>
      </p:ext>
    </p:extLst>
  </p:cSld>
  <p:clrMapOvr>
    <a:masterClrMapping/>
  </p:clrMapOvr>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1700" name="Rectangle 4"/>
          <p:cNvSpPr>
            <a:spLocks noGrp="1" noChangeArrowheads="1"/>
          </p:cNvSpPr>
          <p:nvPr>
            <p:ph sz="half" idx="4294967295"/>
            <p:custDataLst>
              <p:tags r:id="rId2"/>
            </p:custDataLst>
          </p:nvPr>
        </p:nvSpPr>
        <p:spPr>
          <a:xfrm>
            <a:off x="914400" y="1219200"/>
            <a:ext cx="7543800" cy="4953000"/>
          </a:xfrm>
        </p:spPr>
        <p:txBody>
          <a:bodyPr>
            <a:normAutofit/>
          </a:bodyPr>
          <a:lstStyle/>
          <a:p>
            <a:r>
              <a:rPr lang="en-US" sz="2600" dirty="0"/>
              <a:t>Depends on the </a:t>
            </a:r>
            <a:r>
              <a:rPr lang="en-US" sz="2600" b="1" dirty="0">
                <a:solidFill>
                  <a:schemeClr val="accent1"/>
                </a:solidFill>
              </a:rPr>
              <a:t>minimum</a:t>
            </a:r>
            <a:r>
              <a:rPr lang="en-US" sz="2600" dirty="0"/>
              <a:t> delay from register R1 through the combinational logic to R2</a:t>
            </a:r>
          </a:p>
          <a:p>
            <a:r>
              <a:rPr lang="en-US" sz="2600" dirty="0"/>
              <a:t>The input to register R2 must be stable for at least </a:t>
            </a:r>
            <a:r>
              <a:rPr lang="en-US" sz="2600" i="1" dirty="0" err="1"/>
              <a:t>t</a:t>
            </a:r>
            <a:r>
              <a:rPr lang="en-US" sz="2600" baseline="-25000" dirty="0" err="1"/>
              <a:t>hold</a:t>
            </a:r>
            <a:r>
              <a:rPr lang="en-US" sz="2600" dirty="0"/>
              <a:t> after the clock edge</a:t>
            </a:r>
          </a:p>
        </p:txBody>
      </p:sp>
      <p:graphicFrame>
        <p:nvGraphicFramePr>
          <p:cNvPr id="1181704" name="Object 8"/>
          <p:cNvGraphicFramePr>
            <a:graphicFrameLocks noGrp="1" noChangeAspect="1"/>
          </p:cNvGraphicFramePr>
          <p:nvPr>
            <p:ph sz="half" idx="4294967295"/>
            <p:custDataLst>
              <p:tags r:id="rId3"/>
            </p:custDataLst>
            <p:extLst>
              <p:ext uri="{D42A27DB-BD31-4B8C-83A1-F6EECF244321}">
                <p14:modId xmlns:p14="http://schemas.microsoft.com/office/powerpoint/2010/main" val="3093946005"/>
              </p:ext>
            </p:extLst>
          </p:nvPr>
        </p:nvGraphicFramePr>
        <p:xfrm>
          <a:off x="1524000" y="2889250"/>
          <a:ext cx="3810000" cy="3663950"/>
        </p:xfrm>
        <a:graphic>
          <a:graphicData uri="http://schemas.openxmlformats.org/presentationml/2006/ole">
            <mc:AlternateContent xmlns:mc="http://schemas.openxmlformats.org/markup-compatibility/2006">
              <mc:Choice xmlns:v="urn:schemas-microsoft-com:vml" Requires="v">
                <p:oleObj spid="_x0000_s176148" name="VISIO" r:id="rId10" imgW="1952280" imgH="1878480" progId="Visio.Drawing.6">
                  <p:embed/>
                </p:oleObj>
              </mc:Choice>
              <mc:Fallback>
                <p:oleObj name="VISIO" r:id="rId10" imgW="1952280" imgH="1878480" progId="Visio.Drawing.6">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524000" y="2889250"/>
                        <a:ext cx="3810000" cy="3663950"/>
                      </a:xfrm>
                      <a:prstGeom prst="rect">
                        <a:avLst/>
                      </a:prstGeom>
                    </p:spPr>
                  </p:pic>
                </p:oleObj>
              </mc:Fallback>
            </mc:AlternateContent>
          </a:graphicData>
        </a:graphic>
      </p:graphicFrame>
      <p:sp>
        <p:nvSpPr>
          <p:cNvPr id="1181698" name="Rectangle 2"/>
          <p:cNvSpPr>
            <a:spLocks noChangeArrowheads="1"/>
          </p:cNvSpPr>
          <p:nvPr>
            <p:custDataLst>
              <p:tags r:id="rId4"/>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1181701" name="Rectangle 5"/>
          <p:cNvSpPr>
            <a:spLocks noChangeArrowheads="1"/>
          </p:cNvSpPr>
          <p:nvPr>
            <p:custDataLst>
              <p:tags r:id="rId5"/>
            </p:custDataLst>
          </p:nvPr>
        </p:nvSpPr>
        <p:spPr bwMode="auto">
          <a:xfrm>
            <a:off x="0" y="24669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181702" name="Rectangle 6"/>
          <p:cNvSpPr>
            <a:spLocks noChangeArrowheads="1"/>
          </p:cNvSpPr>
          <p:nvPr>
            <p:custDataLst>
              <p:tags r:id="rId6"/>
            </p:custDataLst>
          </p:nvPr>
        </p:nvSpPr>
        <p:spPr bwMode="auto">
          <a:xfrm>
            <a:off x="6172200" y="3429000"/>
            <a:ext cx="22860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r>
              <a:rPr lang="en-US" sz="2800" i="1" dirty="0" err="1">
                <a:solidFill>
                  <a:schemeClr val="accent1"/>
                </a:solidFill>
                <a:latin typeface="Times New Roman" pitchFamily="18" charset="0"/>
                <a:cs typeface="Arial" charset="0"/>
              </a:rPr>
              <a:t>t</a:t>
            </a:r>
            <a:r>
              <a:rPr lang="en-US" sz="2800" baseline="-25000" dirty="0" err="1">
                <a:solidFill>
                  <a:schemeClr val="accent1"/>
                </a:solidFill>
                <a:latin typeface="Times New Roman" pitchFamily="18" charset="0"/>
                <a:cs typeface="Arial" charset="0"/>
              </a:rPr>
              <a:t>hold</a:t>
            </a:r>
            <a:r>
              <a:rPr lang="en-US" sz="2800" dirty="0">
                <a:solidFill>
                  <a:schemeClr val="accent1"/>
                </a:solidFill>
                <a:latin typeface="Times New Roman" pitchFamily="18" charset="0"/>
                <a:cs typeface="Arial" charset="0"/>
              </a:rPr>
              <a:t> &lt; </a:t>
            </a:r>
            <a:r>
              <a:rPr lang="en-US" sz="2800" i="1" dirty="0" err="1">
                <a:solidFill>
                  <a:schemeClr val="accent1"/>
                </a:solidFill>
                <a:latin typeface="Times New Roman" pitchFamily="18" charset="0"/>
                <a:cs typeface="Arial" charset="0"/>
              </a:rPr>
              <a:t>t</a:t>
            </a:r>
            <a:r>
              <a:rPr lang="en-US" sz="2800" i="1" baseline="-25000" dirty="0" err="1">
                <a:solidFill>
                  <a:schemeClr val="accent1"/>
                </a:solidFill>
                <a:latin typeface="Times New Roman" pitchFamily="18" charset="0"/>
                <a:cs typeface="Arial" charset="0"/>
              </a:rPr>
              <a:t>ccq</a:t>
            </a:r>
            <a:r>
              <a:rPr lang="en-US" sz="2800" dirty="0">
                <a:solidFill>
                  <a:schemeClr val="accent1"/>
                </a:solidFill>
                <a:latin typeface="Times New Roman" pitchFamily="18" charset="0"/>
                <a:cs typeface="Arial" charset="0"/>
              </a:rPr>
              <a:t> + </a:t>
            </a:r>
            <a:r>
              <a:rPr lang="en-US" sz="2800" i="1" dirty="0" err="1">
                <a:solidFill>
                  <a:schemeClr val="accent1"/>
                </a:solidFill>
                <a:latin typeface="Times New Roman" pitchFamily="18" charset="0"/>
                <a:cs typeface="Arial" charset="0"/>
              </a:rPr>
              <a:t>t</a:t>
            </a:r>
            <a:r>
              <a:rPr lang="en-US" sz="2800" i="1" baseline="-25000" dirty="0" err="1">
                <a:solidFill>
                  <a:schemeClr val="accent1"/>
                </a:solidFill>
                <a:latin typeface="Times New Roman" pitchFamily="18" charset="0"/>
                <a:cs typeface="Arial" charset="0"/>
              </a:rPr>
              <a:t>cd</a:t>
            </a:r>
            <a:endParaRPr lang="en-US" sz="2800" baseline="-25000" dirty="0">
              <a:solidFill>
                <a:schemeClr val="accent1"/>
              </a:solidFill>
              <a:latin typeface="Times New Roman" pitchFamily="18" charset="0"/>
              <a:cs typeface="Arial" charset="0"/>
            </a:endParaRPr>
          </a:p>
          <a:p>
            <a:pPr marL="342900" indent="-342900">
              <a:spcBef>
                <a:spcPct val="20000"/>
              </a:spcBef>
            </a:pPr>
            <a:r>
              <a:rPr lang="en-US" sz="2800" i="1" dirty="0" err="1">
                <a:solidFill>
                  <a:schemeClr val="accent1"/>
                </a:solidFill>
                <a:latin typeface="Times New Roman" pitchFamily="18" charset="0"/>
                <a:cs typeface="Arial" charset="0"/>
              </a:rPr>
              <a:t>t</a:t>
            </a:r>
            <a:r>
              <a:rPr lang="en-US" sz="2800" i="1" baseline="-25000" dirty="0" err="1">
                <a:solidFill>
                  <a:schemeClr val="accent1"/>
                </a:solidFill>
                <a:latin typeface="Times New Roman" pitchFamily="18" charset="0"/>
                <a:cs typeface="Arial" charset="0"/>
              </a:rPr>
              <a:t>cd</a:t>
            </a:r>
            <a:r>
              <a:rPr lang="en-US" sz="2800" dirty="0">
                <a:solidFill>
                  <a:schemeClr val="accent1"/>
                </a:solidFill>
                <a:latin typeface="Times New Roman" pitchFamily="18" charset="0"/>
                <a:cs typeface="Arial" charset="0"/>
              </a:rPr>
              <a:t> &gt; </a:t>
            </a:r>
            <a:r>
              <a:rPr lang="en-US" sz="2800" i="1" dirty="0" err="1">
                <a:solidFill>
                  <a:schemeClr val="accent1"/>
                </a:solidFill>
                <a:latin typeface="Times New Roman" pitchFamily="18" charset="0"/>
                <a:cs typeface="Arial" charset="0"/>
              </a:rPr>
              <a:t>t</a:t>
            </a:r>
            <a:r>
              <a:rPr lang="en-US" sz="2800" baseline="-25000" dirty="0" err="1">
                <a:solidFill>
                  <a:schemeClr val="accent1"/>
                </a:solidFill>
                <a:latin typeface="Times New Roman" pitchFamily="18" charset="0"/>
                <a:cs typeface="Arial" charset="0"/>
              </a:rPr>
              <a:t>hold</a:t>
            </a:r>
            <a:r>
              <a:rPr lang="en-US" sz="2800" baseline="-25000" dirty="0">
                <a:solidFill>
                  <a:schemeClr val="accent1"/>
                </a:solidFill>
                <a:latin typeface="Times New Roman" pitchFamily="18" charset="0"/>
                <a:cs typeface="Arial" charset="0"/>
              </a:rPr>
              <a:t> </a:t>
            </a:r>
            <a:r>
              <a:rPr lang="en-US" sz="2800" dirty="0">
                <a:solidFill>
                  <a:schemeClr val="accent1"/>
                </a:solidFill>
                <a:latin typeface="Times New Roman" pitchFamily="18" charset="0"/>
                <a:cs typeface="Arial" charset="0"/>
              </a:rPr>
              <a:t>- </a:t>
            </a:r>
            <a:r>
              <a:rPr lang="en-US" sz="2800" i="1" dirty="0" err="1">
                <a:solidFill>
                  <a:schemeClr val="accent1"/>
                </a:solidFill>
                <a:latin typeface="Times New Roman" pitchFamily="18" charset="0"/>
                <a:cs typeface="Arial" charset="0"/>
              </a:rPr>
              <a:t>t</a:t>
            </a:r>
            <a:r>
              <a:rPr lang="en-US" sz="2800" i="1" baseline="-25000" dirty="0" err="1">
                <a:solidFill>
                  <a:schemeClr val="accent1"/>
                </a:solidFill>
                <a:latin typeface="Times New Roman" pitchFamily="18" charset="0"/>
                <a:cs typeface="Arial" charset="0"/>
              </a:rPr>
              <a:t>ccq</a:t>
            </a:r>
            <a:r>
              <a:rPr lang="en-US" sz="2800" dirty="0">
                <a:solidFill>
                  <a:schemeClr val="accent1"/>
                </a:solidFill>
                <a:latin typeface="Times New Roman" pitchFamily="18" charset="0"/>
                <a:cs typeface="Arial" charset="0"/>
              </a:rPr>
              <a:t> </a:t>
            </a:r>
          </a:p>
        </p:txBody>
      </p:sp>
      <p:sp>
        <p:nvSpPr>
          <p:cNvPr id="1181703" name="Rectangle 7"/>
          <p:cNvSpPr>
            <a:spLocks noChangeArrowheads="1"/>
          </p:cNvSpPr>
          <p:nvPr>
            <p:custDataLst>
              <p:tags r:id="rId7"/>
            </p:custDataLst>
          </p:nvPr>
        </p:nvSpPr>
        <p:spPr bwMode="auto">
          <a:xfrm>
            <a:off x="5943600" y="3429000"/>
            <a:ext cx="2590800" cy="1219200"/>
          </a:xfrm>
          <a:prstGeom prst="rect">
            <a:avLst/>
          </a:prstGeom>
          <a:noFill/>
          <a:ln w="190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 name="TextBox 10"/>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Hold Time Constraint</a:t>
            </a:r>
            <a:endParaRPr lang="en-US" sz="4400" dirty="0">
              <a:solidFill>
                <a:schemeClr val="bg1"/>
              </a:solidFill>
              <a:latin typeface="+mj-lt"/>
            </a:endParaRPr>
          </a:p>
        </p:txBody>
      </p:sp>
    </p:spTree>
    <p:extLst>
      <p:ext uri="{BB962C8B-B14F-4D97-AF65-F5344CB8AC3E}">
        <p14:creationId xmlns:p14="http://schemas.microsoft.com/office/powerpoint/2010/main" val="1144776677"/>
      </p:ext>
    </p:extLst>
  </p:cSld>
  <p:clrMapOvr>
    <a:masterClrMapping/>
  </p:clrMapOvr>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83748" name="Object 4"/>
          <p:cNvGraphicFramePr>
            <a:graphicFrameLocks noGrp="1" noChangeAspect="1"/>
          </p:cNvGraphicFramePr>
          <p:nvPr>
            <p:ph sz="half" idx="4294967295"/>
            <p:custDataLst>
              <p:tags r:id="rId2"/>
            </p:custDataLst>
            <p:extLst>
              <p:ext uri="{D42A27DB-BD31-4B8C-83A1-F6EECF244321}">
                <p14:modId xmlns:p14="http://schemas.microsoft.com/office/powerpoint/2010/main" val="3771232194"/>
              </p:ext>
            </p:extLst>
          </p:nvPr>
        </p:nvGraphicFramePr>
        <p:xfrm>
          <a:off x="1364456" y="1143000"/>
          <a:ext cx="4205288" cy="2757488"/>
        </p:xfrm>
        <a:graphic>
          <a:graphicData uri="http://schemas.openxmlformats.org/presentationml/2006/ole">
            <mc:AlternateContent xmlns:mc="http://schemas.openxmlformats.org/markup-compatibility/2006">
              <mc:Choice xmlns:v="urn:schemas-microsoft-com:vml" Requires="v">
                <p:oleObj spid="_x0000_s210979" name="VISIO" r:id="rId12" imgW="2314440" imgH="1517400" progId="Visio.Drawing.6">
                  <p:embed/>
                </p:oleObj>
              </mc:Choice>
              <mc:Fallback>
                <p:oleObj name="VISIO" r:id="rId12" imgW="2314440" imgH="1517400" progId="Visio.Drawing.6">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364456" y="1143000"/>
                        <a:ext cx="4205288" cy="2757488"/>
                      </a:xfrm>
                      <a:prstGeom prst="rect">
                        <a:avLst/>
                      </a:prstGeom>
                    </p:spPr>
                  </p:pic>
                </p:oleObj>
              </mc:Fallback>
            </mc:AlternateContent>
          </a:graphicData>
        </a:graphic>
      </p:graphicFrame>
      <p:graphicFrame>
        <p:nvGraphicFramePr>
          <p:cNvPr id="1183749" name="Object 5"/>
          <p:cNvGraphicFramePr>
            <a:graphicFrameLocks noGrp="1" noChangeAspect="1"/>
          </p:cNvGraphicFramePr>
          <p:nvPr>
            <p:ph sz="quarter" idx="4294967295"/>
            <p:custDataLst>
              <p:tags r:id="rId3"/>
            </p:custDataLst>
            <p:extLst>
              <p:ext uri="{D42A27DB-BD31-4B8C-83A1-F6EECF244321}">
                <p14:modId xmlns:p14="http://schemas.microsoft.com/office/powerpoint/2010/main" val="1456744956"/>
              </p:ext>
            </p:extLst>
          </p:nvPr>
        </p:nvGraphicFramePr>
        <p:xfrm>
          <a:off x="6400800" y="3675185"/>
          <a:ext cx="152400" cy="731838"/>
        </p:xfrm>
        <a:graphic>
          <a:graphicData uri="http://schemas.openxmlformats.org/presentationml/2006/ole">
            <mc:AlternateContent xmlns:mc="http://schemas.openxmlformats.org/markup-compatibility/2006">
              <mc:Choice xmlns:v="urn:schemas-microsoft-com:vml" Requires="v">
                <p:oleObj spid="_x0000_s210980" name="VISIO" r:id="rId14" imgW="104040" imgH="504000" progId="Visio.Drawing.6">
                  <p:embed/>
                </p:oleObj>
              </mc:Choice>
              <mc:Fallback>
                <p:oleObj name="VISIO" r:id="rId14" imgW="104040" imgH="504000" progId="Visio.Drawing.6">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400800" y="3675185"/>
                        <a:ext cx="152400" cy="731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83752" name="Object 8"/>
          <p:cNvGraphicFramePr>
            <a:graphicFrameLocks noGrp="1" noChangeAspect="1"/>
          </p:cNvGraphicFramePr>
          <p:nvPr>
            <p:ph sz="quarter" idx="4294967295"/>
            <p:custDataLst>
              <p:tags r:id="rId4"/>
            </p:custDataLst>
            <p:extLst>
              <p:ext uri="{D42A27DB-BD31-4B8C-83A1-F6EECF244321}">
                <p14:modId xmlns:p14="http://schemas.microsoft.com/office/powerpoint/2010/main" val="6511127"/>
              </p:ext>
            </p:extLst>
          </p:nvPr>
        </p:nvGraphicFramePr>
        <p:xfrm>
          <a:off x="6019800" y="3429000"/>
          <a:ext cx="495300" cy="1157288"/>
        </p:xfrm>
        <a:graphic>
          <a:graphicData uri="http://schemas.openxmlformats.org/presentationml/2006/ole">
            <mc:AlternateContent xmlns:mc="http://schemas.openxmlformats.org/markup-compatibility/2006">
              <mc:Choice xmlns:v="urn:schemas-microsoft-com:vml" Requires="v">
                <p:oleObj spid="_x0000_s210981" name="VISIO" r:id="rId16" imgW="257040" imgH="600120" progId="Visio.Drawing.6">
                  <p:embed/>
                </p:oleObj>
              </mc:Choice>
              <mc:Fallback>
                <p:oleObj name="VISIO" r:id="rId16" imgW="257040" imgH="600120" progId="Visio.Drawing.6">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6019800" y="3429000"/>
                        <a:ext cx="495300" cy="1157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83746" name="Rectangle 2"/>
          <p:cNvSpPr>
            <a:spLocks noChangeArrowheads="1"/>
          </p:cNvSpPr>
          <p:nvPr>
            <p:custDataLst>
              <p:tags r:id="rId5"/>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1183750" name="Rectangle 6"/>
          <p:cNvSpPr>
            <a:spLocks noChangeArrowheads="1"/>
          </p:cNvSpPr>
          <p:nvPr>
            <p:custDataLst>
              <p:tags r:id="rId6"/>
            </p:custDataLst>
          </p:nvPr>
        </p:nvSpPr>
        <p:spPr bwMode="auto">
          <a:xfrm>
            <a:off x="0" y="24669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183751" name="Text Box 7"/>
          <p:cNvSpPr txBox="1">
            <a:spLocks noChangeArrowheads="1"/>
          </p:cNvSpPr>
          <p:nvPr>
            <p:custDataLst>
              <p:tags r:id="rId7"/>
            </p:custDataLst>
          </p:nvPr>
        </p:nvSpPr>
        <p:spPr bwMode="auto">
          <a:xfrm>
            <a:off x="5562600" y="1066800"/>
            <a:ext cx="3200400" cy="3346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sz="2400" b="1" dirty="0"/>
              <a:t>Timing Characteristics</a:t>
            </a:r>
          </a:p>
          <a:p>
            <a:pPr>
              <a:spcBef>
                <a:spcPct val="50000"/>
              </a:spcBef>
            </a:pPr>
            <a:r>
              <a:rPr lang="en-US" sz="1800" i="1" dirty="0"/>
              <a:t>	</a:t>
            </a:r>
            <a:r>
              <a:rPr lang="en-US" sz="1800" i="1" dirty="0" err="1"/>
              <a:t>t</a:t>
            </a:r>
            <a:r>
              <a:rPr lang="en-US" sz="1800" i="1" baseline="-25000" dirty="0" err="1"/>
              <a:t>ccq</a:t>
            </a:r>
            <a:r>
              <a:rPr lang="en-US" sz="1800" dirty="0"/>
              <a:t> </a:t>
            </a:r>
            <a:r>
              <a:rPr lang="en-US" sz="1800" dirty="0" smtClean="0"/>
              <a:t>   = </a:t>
            </a:r>
            <a:r>
              <a:rPr lang="en-US" sz="1800" dirty="0"/>
              <a:t>30 </a:t>
            </a:r>
            <a:r>
              <a:rPr lang="en-US" sz="1800" dirty="0" err="1"/>
              <a:t>ps</a:t>
            </a:r>
            <a:endParaRPr lang="en-US" sz="1800" dirty="0"/>
          </a:p>
          <a:p>
            <a:pPr>
              <a:spcBef>
                <a:spcPct val="50000"/>
              </a:spcBef>
            </a:pPr>
            <a:r>
              <a:rPr lang="en-US" sz="1800" i="1" dirty="0"/>
              <a:t>	</a:t>
            </a:r>
            <a:r>
              <a:rPr lang="en-US" sz="1800" i="1" dirty="0" err="1"/>
              <a:t>t</a:t>
            </a:r>
            <a:r>
              <a:rPr lang="en-US" sz="1800" i="1" baseline="-25000" dirty="0" err="1"/>
              <a:t>pcq</a:t>
            </a:r>
            <a:r>
              <a:rPr lang="en-US" sz="1800" dirty="0"/>
              <a:t> </a:t>
            </a:r>
            <a:r>
              <a:rPr lang="en-US" sz="1800" dirty="0" smtClean="0"/>
              <a:t>   = </a:t>
            </a:r>
            <a:r>
              <a:rPr lang="en-US" sz="1800" dirty="0"/>
              <a:t>50 </a:t>
            </a:r>
            <a:r>
              <a:rPr lang="en-US" sz="1800" dirty="0" err="1"/>
              <a:t>ps</a:t>
            </a:r>
            <a:endParaRPr lang="en-US" sz="1800" dirty="0"/>
          </a:p>
          <a:p>
            <a:pPr>
              <a:spcBef>
                <a:spcPct val="50000"/>
              </a:spcBef>
            </a:pPr>
            <a:r>
              <a:rPr lang="en-US" sz="1800" i="1" dirty="0"/>
              <a:t>	</a:t>
            </a:r>
            <a:r>
              <a:rPr lang="en-US" sz="1800" i="1" dirty="0" err="1"/>
              <a:t>t</a:t>
            </a:r>
            <a:r>
              <a:rPr lang="en-US" sz="1800" baseline="-25000" dirty="0" err="1"/>
              <a:t>setup</a:t>
            </a:r>
            <a:r>
              <a:rPr lang="en-US" sz="1800" dirty="0"/>
              <a:t> </a:t>
            </a:r>
            <a:r>
              <a:rPr lang="en-US" sz="1800" dirty="0" smtClean="0"/>
              <a:t> = </a:t>
            </a:r>
            <a:r>
              <a:rPr lang="en-US" sz="1800" dirty="0"/>
              <a:t>60 </a:t>
            </a:r>
            <a:r>
              <a:rPr lang="en-US" sz="1800" dirty="0" err="1"/>
              <a:t>ps</a:t>
            </a:r>
            <a:endParaRPr lang="en-US" sz="1800" dirty="0"/>
          </a:p>
          <a:p>
            <a:pPr>
              <a:spcBef>
                <a:spcPct val="50000"/>
              </a:spcBef>
            </a:pPr>
            <a:r>
              <a:rPr lang="en-US" sz="1800" i="1" dirty="0"/>
              <a:t>	</a:t>
            </a:r>
            <a:r>
              <a:rPr lang="en-US" sz="1800" i="1" dirty="0" err="1"/>
              <a:t>t</a:t>
            </a:r>
            <a:r>
              <a:rPr lang="en-US" sz="1800" baseline="-25000" dirty="0" err="1"/>
              <a:t>hold</a:t>
            </a:r>
            <a:r>
              <a:rPr lang="en-US" sz="1800" dirty="0"/>
              <a:t> </a:t>
            </a:r>
            <a:r>
              <a:rPr lang="en-US" sz="1800" dirty="0" smtClean="0"/>
              <a:t>   = </a:t>
            </a:r>
            <a:r>
              <a:rPr lang="en-US" sz="1800" dirty="0"/>
              <a:t>70 </a:t>
            </a:r>
            <a:r>
              <a:rPr lang="en-US" sz="1800" dirty="0" err="1"/>
              <a:t>ps</a:t>
            </a:r>
            <a:endParaRPr lang="en-US" sz="1800" dirty="0"/>
          </a:p>
          <a:p>
            <a:pPr>
              <a:spcBef>
                <a:spcPct val="50000"/>
              </a:spcBef>
            </a:pPr>
            <a:endParaRPr lang="en-US" sz="1800" dirty="0"/>
          </a:p>
          <a:p>
            <a:pPr>
              <a:spcBef>
                <a:spcPct val="50000"/>
              </a:spcBef>
            </a:pPr>
            <a:r>
              <a:rPr lang="en-US" sz="1800" i="1" dirty="0"/>
              <a:t>	</a:t>
            </a:r>
            <a:r>
              <a:rPr lang="en-US" sz="1800" i="1" dirty="0" err="1"/>
              <a:t>t</a:t>
            </a:r>
            <a:r>
              <a:rPr lang="en-US" sz="1800" i="1" baseline="-25000" dirty="0" err="1"/>
              <a:t>pd</a:t>
            </a:r>
            <a:r>
              <a:rPr lang="en-US" sz="1800" dirty="0"/>
              <a:t> </a:t>
            </a:r>
            <a:r>
              <a:rPr lang="en-US" sz="1800" dirty="0" smtClean="0"/>
              <a:t>     = </a:t>
            </a:r>
            <a:r>
              <a:rPr lang="en-US" sz="1800" dirty="0"/>
              <a:t>35 </a:t>
            </a:r>
            <a:r>
              <a:rPr lang="en-US" sz="1800" dirty="0" err="1"/>
              <a:t>ps</a:t>
            </a:r>
            <a:endParaRPr lang="en-US" sz="1800" dirty="0"/>
          </a:p>
          <a:p>
            <a:pPr>
              <a:spcBef>
                <a:spcPct val="50000"/>
              </a:spcBef>
            </a:pPr>
            <a:r>
              <a:rPr lang="en-US" sz="1800" i="1" dirty="0"/>
              <a:t>	</a:t>
            </a:r>
            <a:r>
              <a:rPr lang="en-US" sz="1800" i="1" dirty="0" err="1"/>
              <a:t>t</a:t>
            </a:r>
            <a:r>
              <a:rPr lang="en-US" sz="1800" i="1" baseline="-25000" dirty="0" err="1"/>
              <a:t>cd</a:t>
            </a:r>
            <a:r>
              <a:rPr lang="en-US" sz="1800" dirty="0"/>
              <a:t> </a:t>
            </a:r>
            <a:r>
              <a:rPr lang="en-US" sz="1800" dirty="0" smtClean="0"/>
              <a:t>     = </a:t>
            </a:r>
            <a:r>
              <a:rPr lang="en-US" sz="1800" dirty="0"/>
              <a:t>25 </a:t>
            </a:r>
            <a:r>
              <a:rPr lang="en-US" sz="1800" dirty="0" err="1"/>
              <a:t>ps</a:t>
            </a:r>
            <a:endParaRPr lang="en-US" sz="1800" dirty="0"/>
          </a:p>
        </p:txBody>
      </p:sp>
      <p:sp>
        <p:nvSpPr>
          <p:cNvPr id="1183753" name="Text Box 9"/>
          <p:cNvSpPr txBox="1">
            <a:spLocks noChangeArrowheads="1"/>
          </p:cNvSpPr>
          <p:nvPr>
            <p:custDataLst>
              <p:tags r:id="rId8"/>
            </p:custDataLst>
          </p:nvPr>
        </p:nvSpPr>
        <p:spPr bwMode="auto">
          <a:xfrm>
            <a:off x="1676400" y="4267200"/>
            <a:ext cx="3581400" cy="2170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600" i="1" dirty="0" err="1"/>
              <a:t>t</a:t>
            </a:r>
            <a:r>
              <a:rPr lang="en-US" sz="1600" i="1" baseline="-25000" dirty="0" err="1"/>
              <a:t>pd</a:t>
            </a:r>
            <a:r>
              <a:rPr lang="en-US" sz="1600" dirty="0"/>
              <a:t> </a:t>
            </a:r>
            <a:r>
              <a:rPr lang="en-US" sz="1600" dirty="0" smtClean="0"/>
              <a:t>=</a:t>
            </a:r>
          </a:p>
          <a:p>
            <a:pPr>
              <a:spcBef>
                <a:spcPct val="50000"/>
              </a:spcBef>
            </a:pPr>
            <a:r>
              <a:rPr lang="en-US" sz="1600" i="1" dirty="0" err="1" smtClean="0"/>
              <a:t>t</a:t>
            </a:r>
            <a:r>
              <a:rPr lang="en-US" sz="1600" i="1" baseline="-25000" dirty="0" err="1" smtClean="0"/>
              <a:t>cd</a:t>
            </a:r>
            <a:r>
              <a:rPr lang="en-US" sz="1600" dirty="0" smtClean="0"/>
              <a:t> =</a:t>
            </a:r>
          </a:p>
          <a:p>
            <a:pPr>
              <a:spcBef>
                <a:spcPct val="50000"/>
              </a:spcBef>
            </a:pPr>
            <a:r>
              <a:rPr lang="en-US" sz="1600" b="1" dirty="0" smtClean="0">
                <a:solidFill>
                  <a:schemeClr val="accent1"/>
                </a:solidFill>
              </a:rPr>
              <a:t>Setup </a:t>
            </a:r>
            <a:r>
              <a:rPr lang="en-US" sz="1600" b="1" dirty="0">
                <a:solidFill>
                  <a:schemeClr val="accent1"/>
                </a:solidFill>
              </a:rPr>
              <a:t>time constraint:</a:t>
            </a:r>
          </a:p>
          <a:p>
            <a:pPr>
              <a:spcBef>
                <a:spcPct val="50000"/>
              </a:spcBef>
            </a:pPr>
            <a:r>
              <a:rPr lang="en-US" sz="1600" i="1" dirty="0"/>
              <a:t> </a:t>
            </a:r>
            <a:r>
              <a:rPr lang="en-US" sz="1600" i="1" dirty="0" err="1"/>
              <a:t>T</a:t>
            </a:r>
            <a:r>
              <a:rPr lang="en-US" sz="1600" i="1" baseline="-25000" dirty="0" err="1"/>
              <a:t>c</a:t>
            </a:r>
            <a:r>
              <a:rPr lang="en-US" sz="1600" dirty="0"/>
              <a:t> </a:t>
            </a:r>
            <a:r>
              <a:rPr lang="en-US" sz="1600" dirty="0" smtClean="0">
                <a:cs typeface="Arial" charset="0"/>
              </a:rPr>
              <a:t>≥</a:t>
            </a:r>
            <a:endParaRPr lang="en-US" sz="1600" dirty="0"/>
          </a:p>
          <a:p>
            <a:pPr>
              <a:spcBef>
                <a:spcPct val="50000"/>
              </a:spcBef>
            </a:pPr>
            <a:r>
              <a:rPr lang="en-US" sz="1600" dirty="0"/>
              <a:t> </a:t>
            </a:r>
            <a:r>
              <a:rPr lang="en-US" sz="1600" i="1" dirty="0"/>
              <a:t>f</a:t>
            </a:r>
            <a:r>
              <a:rPr lang="en-US" sz="1600" i="1" baseline="-25000" dirty="0"/>
              <a:t>c</a:t>
            </a:r>
            <a:r>
              <a:rPr lang="en-US" sz="1600" dirty="0"/>
              <a:t> </a:t>
            </a:r>
            <a:r>
              <a:rPr lang="en-US" sz="1600" dirty="0" smtClean="0"/>
              <a:t>=</a:t>
            </a:r>
            <a:endParaRPr lang="en-US" sz="1600" dirty="0"/>
          </a:p>
          <a:p>
            <a:pPr>
              <a:spcBef>
                <a:spcPct val="50000"/>
              </a:spcBef>
            </a:pPr>
            <a:endParaRPr lang="en-US" sz="1600" dirty="0"/>
          </a:p>
        </p:txBody>
      </p:sp>
      <p:sp>
        <p:nvSpPr>
          <p:cNvPr id="1183754" name="Text Box 10"/>
          <p:cNvSpPr txBox="1">
            <a:spLocks noChangeArrowheads="1"/>
          </p:cNvSpPr>
          <p:nvPr>
            <p:custDataLst>
              <p:tags r:id="rId9"/>
            </p:custDataLst>
          </p:nvPr>
        </p:nvSpPr>
        <p:spPr bwMode="auto">
          <a:xfrm>
            <a:off x="5181600" y="5026025"/>
            <a:ext cx="3581400" cy="1069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600" b="1" dirty="0">
                <a:solidFill>
                  <a:schemeClr val="accent1"/>
                </a:solidFill>
              </a:rPr>
              <a:t>Hold time constraint:</a:t>
            </a:r>
          </a:p>
          <a:p>
            <a:pPr>
              <a:spcBef>
                <a:spcPct val="50000"/>
              </a:spcBef>
            </a:pPr>
            <a:r>
              <a:rPr lang="en-US" sz="1600" i="1" dirty="0"/>
              <a:t> </a:t>
            </a:r>
            <a:r>
              <a:rPr lang="en-US" sz="1600" i="1" dirty="0" err="1"/>
              <a:t>t</a:t>
            </a:r>
            <a:r>
              <a:rPr lang="en-US" sz="1600" baseline="-25000" dirty="0" err="1"/>
              <a:t>ccq</a:t>
            </a:r>
            <a:r>
              <a:rPr lang="en-US" sz="1600" dirty="0"/>
              <a:t> + </a:t>
            </a:r>
            <a:r>
              <a:rPr lang="en-US" sz="1600" i="1" dirty="0" err="1"/>
              <a:t>t</a:t>
            </a:r>
            <a:r>
              <a:rPr lang="en-US" sz="1600" i="1" baseline="-25000" dirty="0" err="1"/>
              <a:t>cd</a:t>
            </a:r>
            <a:r>
              <a:rPr lang="en-US" sz="1600" dirty="0"/>
              <a:t> &gt; </a:t>
            </a:r>
            <a:r>
              <a:rPr lang="en-US" sz="1600" i="1" dirty="0" err="1"/>
              <a:t>t</a:t>
            </a:r>
            <a:r>
              <a:rPr lang="en-US" sz="1600" baseline="-25000" dirty="0" err="1"/>
              <a:t>hold</a:t>
            </a:r>
            <a:r>
              <a:rPr lang="en-US" sz="1600" dirty="0"/>
              <a:t> ?</a:t>
            </a:r>
          </a:p>
          <a:p>
            <a:pPr>
              <a:spcBef>
                <a:spcPct val="50000"/>
              </a:spcBef>
            </a:pPr>
            <a:r>
              <a:rPr lang="en-US" sz="1600" dirty="0"/>
              <a:t> </a:t>
            </a:r>
            <a:endParaRPr lang="en-US" sz="1600" b="1" dirty="0">
              <a:solidFill>
                <a:srgbClr val="C00000"/>
              </a:solidFill>
            </a:endParaRPr>
          </a:p>
        </p:txBody>
      </p:sp>
      <p:sp>
        <p:nvSpPr>
          <p:cNvPr id="14" name="TextBox 13"/>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Timing Analysis</a:t>
            </a:r>
            <a:endParaRPr lang="en-US" sz="4400" dirty="0">
              <a:solidFill>
                <a:schemeClr val="bg1"/>
              </a:solidFill>
              <a:latin typeface="+mj-lt"/>
            </a:endParaRPr>
          </a:p>
        </p:txBody>
      </p:sp>
    </p:spTree>
    <p:extLst>
      <p:ext uri="{BB962C8B-B14F-4D97-AF65-F5344CB8AC3E}">
        <p14:creationId xmlns:p14="http://schemas.microsoft.com/office/powerpoint/2010/main" val="1776182911"/>
      </p:ext>
    </p:extLst>
  </p:cSld>
  <p:clrMapOvr>
    <a:masterClrMapping/>
  </p:clrMapOvr>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83748" name="Object 4"/>
          <p:cNvGraphicFramePr>
            <a:graphicFrameLocks noGrp="1" noChangeAspect="1"/>
          </p:cNvGraphicFramePr>
          <p:nvPr>
            <p:ph sz="half" idx="4294967295"/>
            <p:custDataLst>
              <p:tags r:id="rId2"/>
            </p:custDataLst>
            <p:extLst>
              <p:ext uri="{D42A27DB-BD31-4B8C-83A1-F6EECF244321}">
                <p14:modId xmlns:p14="http://schemas.microsoft.com/office/powerpoint/2010/main" val="3022501720"/>
              </p:ext>
            </p:extLst>
          </p:nvPr>
        </p:nvGraphicFramePr>
        <p:xfrm>
          <a:off x="1364456" y="1143000"/>
          <a:ext cx="4205288" cy="2757488"/>
        </p:xfrm>
        <a:graphic>
          <a:graphicData uri="http://schemas.openxmlformats.org/presentationml/2006/ole">
            <mc:AlternateContent xmlns:mc="http://schemas.openxmlformats.org/markup-compatibility/2006">
              <mc:Choice xmlns:v="urn:schemas-microsoft-com:vml" Requires="v">
                <p:oleObj spid="_x0000_s178232" name="VISIO" r:id="rId12" imgW="2314440" imgH="1517400" progId="Visio.Drawing.6">
                  <p:embed/>
                </p:oleObj>
              </mc:Choice>
              <mc:Fallback>
                <p:oleObj name="VISIO" r:id="rId12" imgW="2314440" imgH="1517400" progId="Visio.Drawing.6">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364456" y="1143000"/>
                        <a:ext cx="4205288" cy="2757488"/>
                      </a:xfrm>
                      <a:prstGeom prst="rect">
                        <a:avLst/>
                      </a:prstGeom>
                    </p:spPr>
                  </p:pic>
                </p:oleObj>
              </mc:Fallback>
            </mc:AlternateContent>
          </a:graphicData>
        </a:graphic>
      </p:graphicFrame>
      <p:graphicFrame>
        <p:nvGraphicFramePr>
          <p:cNvPr id="1183749" name="Object 5"/>
          <p:cNvGraphicFramePr>
            <a:graphicFrameLocks noGrp="1" noChangeAspect="1"/>
          </p:cNvGraphicFramePr>
          <p:nvPr>
            <p:ph sz="quarter" idx="4294967295"/>
            <p:custDataLst>
              <p:tags r:id="rId3"/>
            </p:custDataLst>
            <p:extLst>
              <p:ext uri="{D42A27DB-BD31-4B8C-83A1-F6EECF244321}">
                <p14:modId xmlns:p14="http://schemas.microsoft.com/office/powerpoint/2010/main" val="1686509016"/>
              </p:ext>
            </p:extLst>
          </p:nvPr>
        </p:nvGraphicFramePr>
        <p:xfrm>
          <a:off x="6400800" y="3675185"/>
          <a:ext cx="152400" cy="731838"/>
        </p:xfrm>
        <a:graphic>
          <a:graphicData uri="http://schemas.openxmlformats.org/presentationml/2006/ole">
            <mc:AlternateContent xmlns:mc="http://schemas.openxmlformats.org/markup-compatibility/2006">
              <mc:Choice xmlns:v="urn:schemas-microsoft-com:vml" Requires="v">
                <p:oleObj spid="_x0000_s178233" name="VISIO" r:id="rId14" imgW="104040" imgH="504000" progId="Visio.Drawing.6">
                  <p:embed/>
                </p:oleObj>
              </mc:Choice>
              <mc:Fallback>
                <p:oleObj name="VISIO" r:id="rId14" imgW="104040" imgH="504000" progId="Visio.Drawing.6">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400800" y="3675185"/>
                        <a:ext cx="152400" cy="731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83752" name="Object 8"/>
          <p:cNvGraphicFramePr>
            <a:graphicFrameLocks noGrp="1" noChangeAspect="1"/>
          </p:cNvGraphicFramePr>
          <p:nvPr>
            <p:ph sz="quarter" idx="4294967295"/>
            <p:custDataLst>
              <p:tags r:id="rId4"/>
            </p:custDataLst>
            <p:extLst>
              <p:ext uri="{D42A27DB-BD31-4B8C-83A1-F6EECF244321}">
                <p14:modId xmlns:p14="http://schemas.microsoft.com/office/powerpoint/2010/main" val="995444499"/>
              </p:ext>
            </p:extLst>
          </p:nvPr>
        </p:nvGraphicFramePr>
        <p:xfrm>
          <a:off x="6019800" y="3429000"/>
          <a:ext cx="495300" cy="1157288"/>
        </p:xfrm>
        <a:graphic>
          <a:graphicData uri="http://schemas.openxmlformats.org/presentationml/2006/ole">
            <mc:AlternateContent xmlns:mc="http://schemas.openxmlformats.org/markup-compatibility/2006">
              <mc:Choice xmlns:v="urn:schemas-microsoft-com:vml" Requires="v">
                <p:oleObj spid="_x0000_s178234" name="VISIO" r:id="rId16" imgW="257040" imgH="600120" progId="Visio.Drawing.6">
                  <p:embed/>
                </p:oleObj>
              </mc:Choice>
              <mc:Fallback>
                <p:oleObj name="VISIO" r:id="rId16" imgW="257040" imgH="600120" progId="Visio.Drawing.6">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6019800" y="3429000"/>
                        <a:ext cx="495300" cy="1157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83746" name="Rectangle 2"/>
          <p:cNvSpPr>
            <a:spLocks noChangeArrowheads="1"/>
          </p:cNvSpPr>
          <p:nvPr>
            <p:custDataLst>
              <p:tags r:id="rId5"/>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1183750" name="Rectangle 6"/>
          <p:cNvSpPr>
            <a:spLocks noChangeArrowheads="1"/>
          </p:cNvSpPr>
          <p:nvPr>
            <p:custDataLst>
              <p:tags r:id="rId6"/>
            </p:custDataLst>
          </p:nvPr>
        </p:nvSpPr>
        <p:spPr bwMode="auto">
          <a:xfrm>
            <a:off x="0" y="24669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183751" name="Text Box 7"/>
          <p:cNvSpPr txBox="1">
            <a:spLocks noChangeArrowheads="1"/>
          </p:cNvSpPr>
          <p:nvPr>
            <p:custDataLst>
              <p:tags r:id="rId7"/>
            </p:custDataLst>
          </p:nvPr>
        </p:nvSpPr>
        <p:spPr bwMode="auto">
          <a:xfrm>
            <a:off x="5562600" y="1066800"/>
            <a:ext cx="3200400" cy="3346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sz="2400" b="1" dirty="0"/>
              <a:t>Timing Characteristics</a:t>
            </a:r>
          </a:p>
          <a:p>
            <a:pPr>
              <a:spcBef>
                <a:spcPct val="50000"/>
              </a:spcBef>
            </a:pPr>
            <a:r>
              <a:rPr lang="en-US" sz="1800" i="1" dirty="0"/>
              <a:t>	</a:t>
            </a:r>
            <a:r>
              <a:rPr lang="en-US" sz="1800" i="1" dirty="0" err="1"/>
              <a:t>t</a:t>
            </a:r>
            <a:r>
              <a:rPr lang="en-US" sz="1800" i="1" baseline="-25000" dirty="0" err="1"/>
              <a:t>ccq</a:t>
            </a:r>
            <a:r>
              <a:rPr lang="en-US" sz="1800" dirty="0"/>
              <a:t> </a:t>
            </a:r>
            <a:r>
              <a:rPr lang="en-US" sz="1800" dirty="0" smtClean="0"/>
              <a:t>   = </a:t>
            </a:r>
            <a:r>
              <a:rPr lang="en-US" sz="1800" dirty="0"/>
              <a:t>30 </a:t>
            </a:r>
            <a:r>
              <a:rPr lang="en-US" sz="1800" dirty="0" err="1"/>
              <a:t>ps</a:t>
            </a:r>
            <a:endParaRPr lang="en-US" sz="1800" dirty="0"/>
          </a:p>
          <a:p>
            <a:pPr>
              <a:spcBef>
                <a:spcPct val="50000"/>
              </a:spcBef>
            </a:pPr>
            <a:r>
              <a:rPr lang="en-US" sz="1800" i="1" dirty="0"/>
              <a:t>	</a:t>
            </a:r>
            <a:r>
              <a:rPr lang="en-US" sz="1800" i="1" dirty="0" err="1"/>
              <a:t>t</a:t>
            </a:r>
            <a:r>
              <a:rPr lang="en-US" sz="1800" i="1" baseline="-25000" dirty="0" err="1"/>
              <a:t>pcq</a:t>
            </a:r>
            <a:r>
              <a:rPr lang="en-US" sz="1800" dirty="0"/>
              <a:t> </a:t>
            </a:r>
            <a:r>
              <a:rPr lang="en-US" sz="1800" dirty="0" smtClean="0"/>
              <a:t>   = </a:t>
            </a:r>
            <a:r>
              <a:rPr lang="en-US" sz="1800" dirty="0"/>
              <a:t>50 </a:t>
            </a:r>
            <a:r>
              <a:rPr lang="en-US" sz="1800" dirty="0" err="1"/>
              <a:t>ps</a:t>
            </a:r>
            <a:endParaRPr lang="en-US" sz="1800" dirty="0"/>
          </a:p>
          <a:p>
            <a:pPr>
              <a:spcBef>
                <a:spcPct val="50000"/>
              </a:spcBef>
            </a:pPr>
            <a:r>
              <a:rPr lang="en-US" sz="1800" i="1" dirty="0"/>
              <a:t>	</a:t>
            </a:r>
            <a:r>
              <a:rPr lang="en-US" sz="1800" i="1" dirty="0" err="1"/>
              <a:t>t</a:t>
            </a:r>
            <a:r>
              <a:rPr lang="en-US" sz="1800" baseline="-25000" dirty="0" err="1"/>
              <a:t>setup</a:t>
            </a:r>
            <a:r>
              <a:rPr lang="en-US" sz="1800" dirty="0"/>
              <a:t> </a:t>
            </a:r>
            <a:r>
              <a:rPr lang="en-US" sz="1800" dirty="0" smtClean="0"/>
              <a:t> = </a:t>
            </a:r>
            <a:r>
              <a:rPr lang="en-US" sz="1800" dirty="0"/>
              <a:t>60 </a:t>
            </a:r>
            <a:r>
              <a:rPr lang="en-US" sz="1800" dirty="0" err="1"/>
              <a:t>ps</a:t>
            </a:r>
            <a:endParaRPr lang="en-US" sz="1800" dirty="0"/>
          </a:p>
          <a:p>
            <a:pPr>
              <a:spcBef>
                <a:spcPct val="50000"/>
              </a:spcBef>
            </a:pPr>
            <a:r>
              <a:rPr lang="en-US" sz="1800" i="1" dirty="0"/>
              <a:t>	</a:t>
            </a:r>
            <a:r>
              <a:rPr lang="en-US" sz="1800" i="1" dirty="0" err="1"/>
              <a:t>t</a:t>
            </a:r>
            <a:r>
              <a:rPr lang="en-US" sz="1800" baseline="-25000" dirty="0" err="1"/>
              <a:t>hold</a:t>
            </a:r>
            <a:r>
              <a:rPr lang="en-US" sz="1800" dirty="0"/>
              <a:t> </a:t>
            </a:r>
            <a:r>
              <a:rPr lang="en-US" sz="1800" dirty="0" smtClean="0"/>
              <a:t>   = </a:t>
            </a:r>
            <a:r>
              <a:rPr lang="en-US" sz="1800" dirty="0"/>
              <a:t>70 </a:t>
            </a:r>
            <a:r>
              <a:rPr lang="en-US" sz="1800" dirty="0" err="1"/>
              <a:t>ps</a:t>
            </a:r>
            <a:endParaRPr lang="en-US" sz="1800" dirty="0"/>
          </a:p>
          <a:p>
            <a:pPr>
              <a:spcBef>
                <a:spcPct val="50000"/>
              </a:spcBef>
            </a:pPr>
            <a:endParaRPr lang="en-US" sz="1800" dirty="0"/>
          </a:p>
          <a:p>
            <a:pPr>
              <a:spcBef>
                <a:spcPct val="50000"/>
              </a:spcBef>
            </a:pPr>
            <a:r>
              <a:rPr lang="en-US" sz="1800" i="1" dirty="0"/>
              <a:t>	</a:t>
            </a:r>
            <a:r>
              <a:rPr lang="en-US" sz="1800" i="1" dirty="0" err="1"/>
              <a:t>t</a:t>
            </a:r>
            <a:r>
              <a:rPr lang="en-US" sz="1800" i="1" baseline="-25000" dirty="0" err="1"/>
              <a:t>pd</a:t>
            </a:r>
            <a:r>
              <a:rPr lang="en-US" sz="1800" dirty="0"/>
              <a:t> </a:t>
            </a:r>
            <a:r>
              <a:rPr lang="en-US" sz="1800" dirty="0" smtClean="0"/>
              <a:t>     = </a:t>
            </a:r>
            <a:r>
              <a:rPr lang="en-US" sz="1800" dirty="0"/>
              <a:t>35 </a:t>
            </a:r>
            <a:r>
              <a:rPr lang="en-US" sz="1800" dirty="0" err="1"/>
              <a:t>ps</a:t>
            </a:r>
            <a:endParaRPr lang="en-US" sz="1800" dirty="0"/>
          </a:p>
          <a:p>
            <a:pPr>
              <a:spcBef>
                <a:spcPct val="50000"/>
              </a:spcBef>
            </a:pPr>
            <a:r>
              <a:rPr lang="en-US" sz="1800" i="1" dirty="0"/>
              <a:t>	</a:t>
            </a:r>
            <a:r>
              <a:rPr lang="en-US" sz="1800" i="1" dirty="0" err="1"/>
              <a:t>t</a:t>
            </a:r>
            <a:r>
              <a:rPr lang="en-US" sz="1800" i="1" baseline="-25000" dirty="0" err="1"/>
              <a:t>cd</a:t>
            </a:r>
            <a:r>
              <a:rPr lang="en-US" sz="1800" dirty="0"/>
              <a:t> </a:t>
            </a:r>
            <a:r>
              <a:rPr lang="en-US" sz="1800" dirty="0" smtClean="0"/>
              <a:t>     = </a:t>
            </a:r>
            <a:r>
              <a:rPr lang="en-US" sz="1800" dirty="0"/>
              <a:t>25 </a:t>
            </a:r>
            <a:r>
              <a:rPr lang="en-US" sz="1800" dirty="0" err="1"/>
              <a:t>ps</a:t>
            </a:r>
            <a:endParaRPr lang="en-US" sz="1800" dirty="0"/>
          </a:p>
        </p:txBody>
      </p:sp>
      <p:sp>
        <p:nvSpPr>
          <p:cNvPr id="1183753" name="Text Box 9"/>
          <p:cNvSpPr txBox="1">
            <a:spLocks noChangeArrowheads="1"/>
          </p:cNvSpPr>
          <p:nvPr>
            <p:custDataLst>
              <p:tags r:id="rId8"/>
            </p:custDataLst>
          </p:nvPr>
        </p:nvSpPr>
        <p:spPr bwMode="auto">
          <a:xfrm>
            <a:off x="1676400" y="4267200"/>
            <a:ext cx="3581400" cy="2170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600" i="1" dirty="0" err="1"/>
              <a:t>t</a:t>
            </a:r>
            <a:r>
              <a:rPr lang="en-US" sz="1600" i="1" baseline="-25000" dirty="0" err="1"/>
              <a:t>pd</a:t>
            </a:r>
            <a:r>
              <a:rPr lang="en-US" sz="1600" dirty="0"/>
              <a:t> = 3 x 35 </a:t>
            </a:r>
            <a:r>
              <a:rPr lang="en-US" sz="1600" dirty="0" err="1"/>
              <a:t>ps</a:t>
            </a:r>
            <a:r>
              <a:rPr lang="en-US" sz="1600" dirty="0"/>
              <a:t> = 105 </a:t>
            </a:r>
            <a:r>
              <a:rPr lang="en-US" sz="1600" dirty="0" err="1"/>
              <a:t>ps</a:t>
            </a:r>
            <a:endParaRPr lang="en-US" sz="1600" dirty="0"/>
          </a:p>
          <a:p>
            <a:pPr>
              <a:spcBef>
                <a:spcPct val="50000"/>
              </a:spcBef>
            </a:pPr>
            <a:r>
              <a:rPr lang="en-US" sz="1600" i="1" dirty="0" err="1"/>
              <a:t>t</a:t>
            </a:r>
            <a:r>
              <a:rPr lang="en-US" sz="1600" i="1" baseline="-25000" dirty="0" err="1"/>
              <a:t>cd</a:t>
            </a:r>
            <a:r>
              <a:rPr lang="en-US" sz="1600" dirty="0"/>
              <a:t> = 25 </a:t>
            </a:r>
            <a:r>
              <a:rPr lang="en-US" sz="1600" dirty="0" err="1"/>
              <a:t>ps</a:t>
            </a:r>
            <a:endParaRPr lang="en-US" sz="1600" dirty="0"/>
          </a:p>
          <a:p>
            <a:pPr>
              <a:spcBef>
                <a:spcPct val="50000"/>
              </a:spcBef>
            </a:pPr>
            <a:r>
              <a:rPr lang="en-US" sz="1600" b="1" dirty="0">
                <a:solidFill>
                  <a:schemeClr val="accent1"/>
                </a:solidFill>
              </a:rPr>
              <a:t>Setup time constraint:</a:t>
            </a:r>
          </a:p>
          <a:p>
            <a:pPr>
              <a:spcBef>
                <a:spcPct val="50000"/>
              </a:spcBef>
            </a:pPr>
            <a:r>
              <a:rPr lang="en-US" sz="1600" i="1" dirty="0"/>
              <a:t> </a:t>
            </a:r>
            <a:r>
              <a:rPr lang="en-US" sz="1600" i="1" dirty="0" err="1"/>
              <a:t>T</a:t>
            </a:r>
            <a:r>
              <a:rPr lang="en-US" sz="1600" i="1" baseline="-25000" dirty="0" err="1"/>
              <a:t>c</a:t>
            </a:r>
            <a:r>
              <a:rPr lang="en-US" sz="1600" dirty="0"/>
              <a:t> </a:t>
            </a:r>
            <a:r>
              <a:rPr lang="en-US" sz="1600" dirty="0">
                <a:cs typeface="Arial" charset="0"/>
              </a:rPr>
              <a:t>≥</a:t>
            </a:r>
            <a:r>
              <a:rPr lang="en-US" sz="1600" dirty="0"/>
              <a:t> (50 + 105 + 60) </a:t>
            </a:r>
            <a:r>
              <a:rPr lang="en-US" sz="1600" dirty="0" err="1"/>
              <a:t>ps</a:t>
            </a:r>
            <a:r>
              <a:rPr lang="en-US" sz="1600" dirty="0"/>
              <a:t> = 215 </a:t>
            </a:r>
            <a:r>
              <a:rPr lang="en-US" sz="1600" dirty="0" err="1"/>
              <a:t>ps</a:t>
            </a:r>
            <a:endParaRPr lang="en-US" sz="1600" dirty="0"/>
          </a:p>
          <a:p>
            <a:pPr>
              <a:spcBef>
                <a:spcPct val="50000"/>
              </a:spcBef>
            </a:pPr>
            <a:r>
              <a:rPr lang="en-US" sz="1600" dirty="0"/>
              <a:t> </a:t>
            </a:r>
            <a:r>
              <a:rPr lang="en-US" sz="1600" i="1" dirty="0"/>
              <a:t>f</a:t>
            </a:r>
            <a:r>
              <a:rPr lang="en-US" sz="1600" i="1" baseline="-25000" dirty="0"/>
              <a:t>c</a:t>
            </a:r>
            <a:r>
              <a:rPr lang="en-US" sz="1600" dirty="0"/>
              <a:t> = 1/</a:t>
            </a:r>
            <a:r>
              <a:rPr lang="en-US" sz="1600" i="1" dirty="0" err="1"/>
              <a:t>T</a:t>
            </a:r>
            <a:r>
              <a:rPr lang="en-US" sz="1600" i="1" baseline="-25000" dirty="0" err="1"/>
              <a:t>c</a:t>
            </a:r>
            <a:r>
              <a:rPr lang="en-US" sz="1600" dirty="0"/>
              <a:t> = 4.65 GHz</a:t>
            </a:r>
          </a:p>
          <a:p>
            <a:pPr>
              <a:spcBef>
                <a:spcPct val="50000"/>
              </a:spcBef>
            </a:pPr>
            <a:endParaRPr lang="en-US" sz="1600" dirty="0"/>
          </a:p>
        </p:txBody>
      </p:sp>
      <p:sp>
        <p:nvSpPr>
          <p:cNvPr id="1183754" name="Text Box 10"/>
          <p:cNvSpPr txBox="1">
            <a:spLocks noChangeArrowheads="1"/>
          </p:cNvSpPr>
          <p:nvPr>
            <p:custDataLst>
              <p:tags r:id="rId9"/>
            </p:custDataLst>
          </p:nvPr>
        </p:nvSpPr>
        <p:spPr bwMode="auto">
          <a:xfrm>
            <a:off x="5181600" y="5026025"/>
            <a:ext cx="3581400" cy="1069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600" b="1" dirty="0">
                <a:solidFill>
                  <a:schemeClr val="accent1"/>
                </a:solidFill>
              </a:rPr>
              <a:t>Hold time constraint:</a:t>
            </a:r>
          </a:p>
          <a:p>
            <a:pPr>
              <a:spcBef>
                <a:spcPct val="50000"/>
              </a:spcBef>
            </a:pPr>
            <a:r>
              <a:rPr lang="en-US" sz="1600" i="1" dirty="0"/>
              <a:t> </a:t>
            </a:r>
            <a:r>
              <a:rPr lang="en-US" sz="1600" i="1" dirty="0" err="1"/>
              <a:t>t</a:t>
            </a:r>
            <a:r>
              <a:rPr lang="en-US" sz="1600" baseline="-25000" dirty="0" err="1"/>
              <a:t>ccq</a:t>
            </a:r>
            <a:r>
              <a:rPr lang="en-US" sz="1600" dirty="0"/>
              <a:t> + </a:t>
            </a:r>
            <a:r>
              <a:rPr lang="en-US" sz="1600" i="1" dirty="0" err="1"/>
              <a:t>t</a:t>
            </a:r>
            <a:r>
              <a:rPr lang="en-US" sz="1600" i="1" baseline="-25000" dirty="0" err="1"/>
              <a:t>cd</a:t>
            </a:r>
            <a:r>
              <a:rPr lang="en-US" sz="1600" dirty="0"/>
              <a:t> &gt; </a:t>
            </a:r>
            <a:r>
              <a:rPr lang="en-US" sz="1600" i="1" dirty="0" err="1"/>
              <a:t>t</a:t>
            </a:r>
            <a:r>
              <a:rPr lang="en-US" sz="1600" baseline="-25000" dirty="0" err="1"/>
              <a:t>hold</a:t>
            </a:r>
            <a:r>
              <a:rPr lang="en-US" sz="1600" dirty="0"/>
              <a:t> ?</a:t>
            </a:r>
          </a:p>
          <a:p>
            <a:pPr>
              <a:spcBef>
                <a:spcPct val="50000"/>
              </a:spcBef>
            </a:pPr>
            <a:r>
              <a:rPr lang="en-US" sz="1600" dirty="0"/>
              <a:t> (30 + 25) </a:t>
            </a:r>
            <a:r>
              <a:rPr lang="en-US" sz="1600" dirty="0" err="1"/>
              <a:t>ps</a:t>
            </a:r>
            <a:r>
              <a:rPr lang="en-US" sz="1600" dirty="0"/>
              <a:t> &gt; 70 </a:t>
            </a:r>
            <a:r>
              <a:rPr lang="en-US" sz="1600" dirty="0" err="1"/>
              <a:t>ps</a:t>
            </a:r>
            <a:r>
              <a:rPr lang="en-US" sz="1600" dirty="0"/>
              <a:t> ?  </a:t>
            </a:r>
            <a:r>
              <a:rPr lang="en-US" sz="1600" b="1" dirty="0">
                <a:solidFill>
                  <a:srgbClr val="C00000"/>
                </a:solidFill>
              </a:rPr>
              <a:t>No!</a:t>
            </a:r>
          </a:p>
        </p:txBody>
      </p:sp>
      <p:sp>
        <p:nvSpPr>
          <p:cNvPr id="14" name="TextBox 13"/>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Timing Analysis</a:t>
            </a:r>
            <a:endParaRPr lang="en-US" sz="4400" dirty="0">
              <a:solidFill>
                <a:schemeClr val="bg1"/>
              </a:solidFill>
              <a:latin typeface="+mj-lt"/>
            </a:endParaRPr>
          </a:p>
        </p:txBody>
      </p:sp>
    </p:spTree>
    <p:extLst>
      <p:ext uri="{BB962C8B-B14F-4D97-AF65-F5344CB8AC3E}">
        <p14:creationId xmlns:p14="http://schemas.microsoft.com/office/powerpoint/2010/main" val="3547664620"/>
      </p:ext>
    </p:extLst>
  </p:cSld>
  <p:clrMapOvr>
    <a:masterClrMapping/>
  </p:clrMapOvr>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83749" name="Object 5"/>
          <p:cNvGraphicFramePr>
            <a:graphicFrameLocks noGrp="1" noChangeAspect="1"/>
          </p:cNvGraphicFramePr>
          <p:nvPr>
            <p:ph sz="quarter" idx="4294967295"/>
            <p:custDataLst>
              <p:tags r:id="rId2"/>
            </p:custDataLst>
            <p:extLst>
              <p:ext uri="{D42A27DB-BD31-4B8C-83A1-F6EECF244321}">
                <p14:modId xmlns:p14="http://schemas.microsoft.com/office/powerpoint/2010/main" val="2063206597"/>
              </p:ext>
            </p:extLst>
          </p:nvPr>
        </p:nvGraphicFramePr>
        <p:xfrm>
          <a:off x="6400800" y="3675185"/>
          <a:ext cx="152400" cy="731838"/>
        </p:xfrm>
        <a:graphic>
          <a:graphicData uri="http://schemas.openxmlformats.org/presentationml/2006/ole">
            <mc:AlternateContent xmlns:mc="http://schemas.openxmlformats.org/markup-compatibility/2006">
              <mc:Choice xmlns:v="urn:schemas-microsoft-com:vml" Requires="v">
                <p:oleObj spid="_x0000_s207908" name="VISIO" r:id="rId13" imgW="104040" imgH="504000" progId="Visio.Drawing.6">
                  <p:embed/>
                </p:oleObj>
              </mc:Choice>
              <mc:Fallback>
                <p:oleObj name="VISIO" r:id="rId13" imgW="104040" imgH="504000" progId="Visio.Drawing.6">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400800" y="3675185"/>
                        <a:ext cx="152400" cy="731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83752" name="Object 8"/>
          <p:cNvGraphicFramePr>
            <a:graphicFrameLocks noGrp="1" noChangeAspect="1"/>
          </p:cNvGraphicFramePr>
          <p:nvPr>
            <p:ph sz="quarter" idx="4294967295"/>
            <p:custDataLst>
              <p:tags r:id="rId3"/>
            </p:custDataLst>
            <p:extLst>
              <p:ext uri="{D42A27DB-BD31-4B8C-83A1-F6EECF244321}">
                <p14:modId xmlns:p14="http://schemas.microsoft.com/office/powerpoint/2010/main" val="286020091"/>
              </p:ext>
            </p:extLst>
          </p:nvPr>
        </p:nvGraphicFramePr>
        <p:xfrm>
          <a:off x="6019800" y="3429000"/>
          <a:ext cx="495300" cy="1157288"/>
        </p:xfrm>
        <a:graphic>
          <a:graphicData uri="http://schemas.openxmlformats.org/presentationml/2006/ole">
            <mc:AlternateContent xmlns:mc="http://schemas.openxmlformats.org/markup-compatibility/2006">
              <mc:Choice xmlns:v="urn:schemas-microsoft-com:vml" Requires="v">
                <p:oleObj spid="_x0000_s207909" name="VISIO" r:id="rId15" imgW="257040" imgH="600120" progId="Visio.Drawing.6">
                  <p:embed/>
                </p:oleObj>
              </mc:Choice>
              <mc:Fallback>
                <p:oleObj name="VISIO" r:id="rId15" imgW="257040" imgH="600120" progId="Visio.Drawing.6">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019800" y="3429000"/>
                        <a:ext cx="495300" cy="1157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83746" name="Rectangle 2"/>
          <p:cNvSpPr>
            <a:spLocks noChangeArrowheads="1"/>
          </p:cNvSpPr>
          <p:nvPr>
            <p:custDataLst>
              <p:tags r:id="rId4"/>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1183750" name="Rectangle 6"/>
          <p:cNvSpPr>
            <a:spLocks noChangeArrowheads="1"/>
          </p:cNvSpPr>
          <p:nvPr>
            <p:custDataLst>
              <p:tags r:id="rId5"/>
            </p:custDataLst>
          </p:nvPr>
        </p:nvSpPr>
        <p:spPr bwMode="auto">
          <a:xfrm>
            <a:off x="0" y="24669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183751" name="Text Box 7"/>
          <p:cNvSpPr txBox="1">
            <a:spLocks noChangeArrowheads="1"/>
          </p:cNvSpPr>
          <p:nvPr>
            <p:custDataLst>
              <p:tags r:id="rId6"/>
            </p:custDataLst>
          </p:nvPr>
        </p:nvSpPr>
        <p:spPr bwMode="auto">
          <a:xfrm>
            <a:off x="5562600" y="1066800"/>
            <a:ext cx="3200400" cy="3346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sz="2400" b="1" dirty="0"/>
              <a:t>Timing Characteristics</a:t>
            </a:r>
          </a:p>
          <a:p>
            <a:pPr>
              <a:spcBef>
                <a:spcPct val="50000"/>
              </a:spcBef>
            </a:pPr>
            <a:r>
              <a:rPr lang="en-US" sz="1800" i="1" dirty="0"/>
              <a:t>	</a:t>
            </a:r>
            <a:r>
              <a:rPr lang="en-US" sz="1800" i="1" dirty="0" err="1"/>
              <a:t>t</a:t>
            </a:r>
            <a:r>
              <a:rPr lang="en-US" sz="1800" i="1" baseline="-25000" dirty="0" err="1"/>
              <a:t>ccq</a:t>
            </a:r>
            <a:r>
              <a:rPr lang="en-US" sz="1800" dirty="0"/>
              <a:t> </a:t>
            </a:r>
            <a:r>
              <a:rPr lang="en-US" sz="1800" dirty="0" smtClean="0"/>
              <a:t>   = </a:t>
            </a:r>
            <a:r>
              <a:rPr lang="en-US" sz="1800" dirty="0"/>
              <a:t>30 </a:t>
            </a:r>
            <a:r>
              <a:rPr lang="en-US" sz="1800" dirty="0" err="1"/>
              <a:t>ps</a:t>
            </a:r>
            <a:endParaRPr lang="en-US" sz="1800" dirty="0"/>
          </a:p>
          <a:p>
            <a:pPr>
              <a:spcBef>
                <a:spcPct val="50000"/>
              </a:spcBef>
            </a:pPr>
            <a:r>
              <a:rPr lang="en-US" sz="1800" i="1" dirty="0"/>
              <a:t>	</a:t>
            </a:r>
            <a:r>
              <a:rPr lang="en-US" sz="1800" i="1" dirty="0" err="1"/>
              <a:t>t</a:t>
            </a:r>
            <a:r>
              <a:rPr lang="en-US" sz="1800" i="1" baseline="-25000" dirty="0" err="1"/>
              <a:t>pcq</a:t>
            </a:r>
            <a:r>
              <a:rPr lang="en-US" sz="1800" dirty="0"/>
              <a:t> </a:t>
            </a:r>
            <a:r>
              <a:rPr lang="en-US" sz="1800" dirty="0" smtClean="0"/>
              <a:t>   = </a:t>
            </a:r>
            <a:r>
              <a:rPr lang="en-US" sz="1800" dirty="0"/>
              <a:t>50 </a:t>
            </a:r>
            <a:r>
              <a:rPr lang="en-US" sz="1800" dirty="0" err="1"/>
              <a:t>ps</a:t>
            </a:r>
            <a:endParaRPr lang="en-US" sz="1800" dirty="0"/>
          </a:p>
          <a:p>
            <a:pPr>
              <a:spcBef>
                <a:spcPct val="50000"/>
              </a:spcBef>
            </a:pPr>
            <a:r>
              <a:rPr lang="en-US" sz="1800" i="1" dirty="0"/>
              <a:t>	</a:t>
            </a:r>
            <a:r>
              <a:rPr lang="en-US" sz="1800" i="1" dirty="0" err="1"/>
              <a:t>t</a:t>
            </a:r>
            <a:r>
              <a:rPr lang="en-US" sz="1800" baseline="-25000" dirty="0" err="1"/>
              <a:t>setup</a:t>
            </a:r>
            <a:r>
              <a:rPr lang="en-US" sz="1800" dirty="0"/>
              <a:t> </a:t>
            </a:r>
            <a:r>
              <a:rPr lang="en-US" sz="1800" dirty="0" smtClean="0"/>
              <a:t> = </a:t>
            </a:r>
            <a:r>
              <a:rPr lang="en-US" sz="1800" dirty="0"/>
              <a:t>60 </a:t>
            </a:r>
            <a:r>
              <a:rPr lang="en-US" sz="1800" dirty="0" err="1"/>
              <a:t>ps</a:t>
            </a:r>
            <a:endParaRPr lang="en-US" sz="1800" dirty="0"/>
          </a:p>
          <a:p>
            <a:pPr>
              <a:spcBef>
                <a:spcPct val="50000"/>
              </a:spcBef>
            </a:pPr>
            <a:r>
              <a:rPr lang="en-US" sz="1800" i="1" dirty="0"/>
              <a:t>	</a:t>
            </a:r>
            <a:r>
              <a:rPr lang="en-US" sz="1800" i="1" dirty="0" err="1"/>
              <a:t>t</a:t>
            </a:r>
            <a:r>
              <a:rPr lang="en-US" sz="1800" baseline="-25000" dirty="0" err="1"/>
              <a:t>hold</a:t>
            </a:r>
            <a:r>
              <a:rPr lang="en-US" sz="1800" dirty="0"/>
              <a:t> </a:t>
            </a:r>
            <a:r>
              <a:rPr lang="en-US" sz="1800" dirty="0" smtClean="0"/>
              <a:t>   = </a:t>
            </a:r>
            <a:r>
              <a:rPr lang="en-US" sz="1800" dirty="0"/>
              <a:t>70 </a:t>
            </a:r>
            <a:r>
              <a:rPr lang="en-US" sz="1800" dirty="0" err="1"/>
              <a:t>ps</a:t>
            </a:r>
            <a:endParaRPr lang="en-US" sz="1800" dirty="0"/>
          </a:p>
          <a:p>
            <a:pPr>
              <a:spcBef>
                <a:spcPct val="50000"/>
              </a:spcBef>
            </a:pPr>
            <a:endParaRPr lang="en-US" sz="1800" dirty="0"/>
          </a:p>
          <a:p>
            <a:pPr>
              <a:spcBef>
                <a:spcPct val="50000"/>
              </a:spcBef>
            </a:pPr>
            <a:r>
              <a:rPr lang="en-US" sz="1800" i="1" dirty="0"/>
              <a:t>	</a:t>
            </a:r>
            <a:r>
              <a:rPr lang="en-US" sz="1800" i="1" dirty="0" err="1"/>
              <a:t>t</a:t>
            </a:r>
            <a:r>
              <a:rPr lang="en-US" sz="1800" i="1" baseline="-25000" dirty="0" err="1"/>
              <a:t>pd</a:t>
            </a:r>
            <a:r>
              <a:rPr lang="en-US" sz="1800" dirty="0"/>
              <a:t> </a:t>
            </a:r>
            <a:r>
              <a:rPr lang="en-US" sz="1800" dirty="0" smtClean="0"/>
              <a:t>     = </a:t>
            </a:r>
            <a:r>
              <a:rPr lang="en-US" sz="1800" dirty="0"/>
              <a:t>35 </a:t>
            </a:r>
            <a:r>
              <a:rPr lang="en-US" sz="1800" dirty="0" err="1"/>
              <a:t>ps</a:t>
            </a:r>
            <a:endParaRPr lang="en-US" sz="1800" dirty="0"/>
          </a:p>
          <a:p>
            <a:pPr>
              <a:spcBef>
                <a:spcPct val="50000"/>
              </a:spcBef>
            </a:pPr>
            <a:r>
              <a:rPr lang="en-US" sz="1800" i="1" dirty="0"/>
              <a:t>	</a:t>
            </a:r>
            <a:r>
              <a:rPr lang="en-US" sz="1800" i="1" dirty="0" err="1"/>
              <a:t>t</a:t>
            </a:r>
            <a:r>
              <a:rPr lang="en-US" sz="1800" i="1" baseline="-25000" dirty="0" err="1"/>
              <a:t>cd</a:t>
            </a:r>
            <a:r>
              <a:rPr lang="en-US" sz="1800" dirty="0"/>
              <a:t> </a:t>
            </a:r>
            <a:r>
              <a:rPr lang="en-US" sz="1800" dirty="0" smtClean="0"/>
              <a:t>     = </a:t>
            </a:r>
            <a:r>
              <a:rPr lang="en-US" sz="1800" dirty="0"/>
              <a:t>25 </a:t>
            </a:r>
            <a:r>
              <a:rPr lang="en-US" sz="1800" dirty="0" err="1"/>
              <a:t>ps</a:t>
            </a:r>
            <a:endParaRPr lang="en-US" sz="1800" dirty="0"/>
          </a:p>
        </p:txBody>
      </p:sp>
      <p:sp>
        <p:nvSpPr>
          <p:cNvPr id="1183753" name="Text Box 9"/>
          <p:cNvSpPr txBox="1">
            <a:spLocks noChangeArrowheads="1"/>
          </p:cNvSpPr>
          <p:nvPr>
            <p:custDataLst>
              <p:tags r:id="rId7"/>
            </p:custDataLst>
          </p:nvPr>
        </p:nvSpPr>
        <p:spPr bwMode="auto">
          <a:xfrm>
            <a:off x="1676400" y="4267200"/>
            <a:ext cx="3581400" cy="2170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600" i="1" dirty="0" err="1"/>
              <a:t>t</a:t>
            </a:r>
            <a:r>
              <a:rPr lang="en-US" sz="1600" i="1" baseline="-25000" dirty="0" err="1"/>
              <a:t>pd</a:t>
            </a:r>
            <a:r>
              <a:rPr lang="en-US" sz="1600" dirty="0"/>
              <a:t> </a:t>
            </a:r>
            <a:r>
              <a:rPr lang="en-US" sz="1600" dirty="0" smtClean="0"/>
              <a:t>=</a:t>
            </a:r>
            <a:endParaRPr lang="en-US" sz="1600" dirty="0"/>
          </a:p>
          <a:p>
            <a:pPr>
              <a:spcBef>
                <a:spcPct val="50000"/>
              </a:spcBef>
            </a:pPr>
            <a:r>
              <a:rPr lang="en-US" sz="1600" i="1" dirty="0" err="1"/>
              <a:t>t</a:t>
            </a:r>
            <a:r>
              <a:rPr lang="en-US" sz="1600" i="1" baseline="-25000" dirty="0" err="1"/>
              <a:t>cd</a:t>
            </a:r>
            <a:r>
              <a:rPr lang="en-US" sz="1600" dirty="0"/>
              <a:t> </a:t>
            </a:r>
            <a:r>
              <a:rPr lang="en-US" sz="1600" dirty="0" smtClean="0"/>
              <a:t>=</a:t>
            </a:r>
            <a:endParaRPr lang="en-US" sz="1600" dirty="0"/>
          </a:p>
          <a:p>
            <a:pPr>
              <a:spcBef>
                <a:spcPct val="50000"/>
              </a:spcBef>
            </a:pPr>
            <a:r>
              <a:rPr lang="en-US" sz="1600" b="1" dirty="0">
                <a:solidFill>
                  <a:schemeClr val="accent1"/>
                </a:solidFill>
              </a:rPr>
              <a:t>Setup time constraint:</a:t>
            </a:r>
          </a:p>
          <a:p>
            <a:pPr>
              <a:spcBef>
                <a:spcPct val="50000"/>
              </a:spcBef>
            </a:pPr>
            <a:r>
              <a:rPr lang="en-US" sz="1600" i="1" dirty="0"/>
              <a:t> </a:t>
            </a:r>
            <a:r>
              <a:rPr lang="en-US" sz="1600" i="1" dirty="0" err="1"/>
              <a:t>T</a:t>
            </a:r>
            <a:r>
              <a:rPr lang="en-US" sz="1600" i="1" baseline="-25000" dirty="0" err="1"/>
              <a:t>c</a:t>
            </a:r>
            <a:r>
              <a:rPr lang="en-US" sz="1600" dirty="0"/>
              <a:t> </a:t>
            </a:r>
            <a:r>
              <a:rPr lang="en-US" sz="1600" dirty="0" smtClean="0">
                <a:cs typeface="Arial" charset="0"/>
              </a:rPr>
              <a:t>≥</a:t>
            </a:r>
            <a:endParaRPr lang="en-US" sz="1600" dirty="0"/>
          </a:p>
          <a:p>
            <a:pPr>
              <a:spcBef>
                <a:spcPct val="50000"/>
              </a:spcBef>
            </a:pPr>
            <a:r>
              <a:rPr lang="en-US" sz="1600" dirty="0"/>
              <a:t> </a:t>
            </a:r>
            <a:r>
              <a:rPr lang="en-US" sz="1600" i="1" dirty="0"/>
              <a:t>f</a:t>
            </a:r>
            <a:r>
              <a:rPr lang="en-US" sz="1600" i="1" baseline="-25000" dirty="0"/>
              <a:t>c</a:t>
            </a:r>
            <a:r>
              <a:rPr lang="en-US" sz="1600" dirty="0"/>
              <a:t> </a:t>
            </a:r>
            <a:r>
              <a:rPr lang="en-US" sz="1600" dirty="0" smtClean="0"/>
              <a:t>=</a:t>
            </a:r>
            <a:endParaRPr lang="en-US" sz="1600" dirty="0"/>
          </a:p>
          <a:p>
            <a:pPr>
              <a:spcBef>
                <a:spcPct val="50000"/>
              </a:spcBef>
            </a:pPr>
            <a:endParaRPr lang="en-US" sz="1600" dirty="0"/>
          </a:p>
        </p:txBody>
      </p:sp>
      <p:sp>
        <p:nvSpPr>
          <p:cNvPr id="1183754" name="Text Box 10"/>
          <p:cNvSpPr txBox="1">
            <a:spLocks noChangeArrowheads="1"/>
          </p:cNvSpPr>
          <p:nvPr>
            <p:custDataLst>
              <p:tags r:id="rId8"/>
            </p:custDataLst>
          </p:nvPr>
        </p:nvSpPr>
        <p:spPr bwMode="auto">
          <a:xfrm>
            <a:off x="5181600" y="5026025"/>
            <a:ext cx="3581400" cy="1069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600" b="1" dirty="0">
                <a:solidFill>
                  <a:schemeClr val="accent1"/>
                </a:solidFill>
              </a:rPr>
              <a:t>Hold time constraint:</a:t>
            </a:r>
          </a:p>
          <a:p>
            <a:pPr>
              <a:spcBef>
                <a:spcPct val="50000"/>
              </a:spcBef>
            </a:pPr>
            <a:r>
              <a:rPr lang="en-US" sz="1600" i="1" dirty="0"/>
              <a:t> </a:t>
            </a:r>
            <a:r>
              <a:rPr lang="en-US" sz="1600" i="1" dirty="0" err="1"/>
              <a:t>t</a:t>
            </a:r>
            <a:r>
              <a:rPr lang="en-US" sz="1600" baseline="-25000" dirty="0" err="1"/>
              <a:t>ccq</a:t>
            </a:r>
            <a:r>
              <a:rPr lang="en-US" sz="1600" dirty="0"/>
              <a:t> + </a:t>
            </a:r>
            <a:r>
              <a:rPr lang="en-US" sz="1600" i="1" dirty="0" err="1"/>
              <a:t>t</a:t>
            </a:r>
            <a:r>
              <a:rPr lang="en-US" sz="1600" i="1" baseline="-25000" dirty="0" err="1"/>
              <a:t>cd</a:t>
            </a:r>
            <a:r>
              <a:rPr lang="en-US" sz="1600" dirty="0"/>
              <a:t> &gt; </a:t>
            </a:r>
            <a:r>
              <a:rPr lang="en-US" sz="1600" i="1" dirty="0" err="1"/>
              <a:t>t</a:t>
            </a:r>
            <a:r>
              <a:rPr lang="en-US" sz="1600" baseline="-25000" dirty="0" err="1"/>
              <a:t>hold</a:t>
            </a:r>
            <a:r>
              <a:rPr lang="en-US" sz="1600" dirty="0"/>
              <a:t> ?</a:t>
            </a:r>
          </a:p>
          <a:p>
            <a:pPr>
              <a:spcBef>
                <a:spcPct val="50000"/>
              </a:spcBef>
            </a:pPr>
            <a:r>
              <a:rPr lang="en-US" sz="1600" dirty="0"/>
              <a:t> </a:t>
            </a:r>
            <a:endParaRPr lang="en-US" sz="1600" b="1" dirty="0">
              <a:solidFill>
                <a:srgbClr val="C00000"/>
              </a:solidFill>
            </a:endParaRPr>
          </a:p>
        </p:txBody>
      </p:sp>
      <p:sp>
        <p:nvSpPr>
          <p:cNvPr id="14" name="TextBox 13"/>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Timing Analysis</a:t>
            </a:r>
            <a:endParaRPr lang="en-US" sz="4400" dirty="0">
              <a:solidFill>
                <a:schemeClr val="bg1"/>
              </a:solidFill>
              <a:latin typeface="+mj-lt"/>
            </a:endParaRPr>
          </a:p>
        </p:txBody>
      </p:sp>
      <p:graphicFrame>
        <p:nvGraphicFramePr>
          <p:cNvPr id="2" name="Object 1"/>
          <p:cNvGraphicFramePr>
            <a:graphicFrameLocks noChangeAspect="1"/>
          </p:cNvGraphicFramePr>
          <p:nvPr>
            <p:custDataLst>
              <p:tags r:id="rId9"/>
            </p:custDataLst>
            <p:extLst>
              <p:ext uri="{D42A27DB-BD31-4B8C-83A1-F6EECF244321}">
                <p14:modId xmlns:p14="http://schemas.microsoft.com/office/powerpoint/2010/main" val="582205605"/>
              </p:ext>
            </p:extLst>
          </p:nvPr>
        </p:nvGraphicFramePr>
        <p:xfrm>
          <a:off x="1143000" y="1490662"/>
          <a:ext cx="3810000" cy="2498725"/>
        </p:xfrm>
        <a:graphic>
          <a:graphicData uri="http://schemas.openxmlformats.org/presentationml/2006/ole">
            <mc:AlternateContent xmlns:mc="http://schemas.openxmlformats.org/markup-compatibility/2006">
              <mc:Choice xmlns:v="urn:schemas-microsoft-com:vml" Requires="v">
                <p:oleObj spid="_x0000_s207910" name="VISIO" r:id="rId17" imgW="2315768" imgH="1517385" progId="Visio.Drawing.6">
                  <p:embed/>
                </p:oleObj>
              </mc:Choice>
              <mc:Fallback>
                <p:oleObj name="VISIO" r:id="rId17" imgW="2315768" imgH="1517385" progId="Visio.Drawing.6">
                  <p:embed/>
                  <p:pic>
                    <p:nvPicPr>
                      <p:cNvPr id="0" name="Object 10"/>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143000" y="1490662"/>
                        <a:ext cx="3810000" cy="2498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 name="Text Box 12"/>
          <p:cNvSpPr txBox="1">
            <a:spLocks noChangeArrowheads="1"/>
          </p:cNvSpPr>
          <p:nvPr>
            <p:custDataLst>
              <p:tags r:id="rId10"/>
            </p:custDataLst>
          </p:nvPr>
        </p:nvSpPr>
        <p:spPr bwMode="auto">
          <a:xfrm>
            <a:off x="914400" y="1081088"/>
            <a:ext cx="35814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800" b="1" dirty="0">
                <a:solidFill>
                  <a:schemeClr val="accent1"/>
                </a:solidFill>
              </a:rPr>
              <a:t>Add buffers to the short paths:</a:t>
            </a:r>
          </a:p>
        </p:txBody>
      </p:sp>
    </p:spTree>
    <p:extLst>
      <p:ext uri="{BB962C8B-B14F-4D97-AF65-F5344CB8AC3E}">
        <p14:creationId xmlns:p14="http://schemas.microsoft.com/office/powerpoint/2010/main" val="3569840687"/>
      </p:ext>
    </p:extLst>
  </p:cSld>
  <p:clrMapOvr>
    <a:masterClrMapping/>
  </p:clrMapOvr>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83749" name="Object 5"/>
          <p:cNvGraphicFramePr>
            <a:graphicFrameLocks noGrp="1" noChangeAspect="1"/>
          </p:cNvGraphicFramePr>
          <p:nvPr>
            <p:ph sz="quarter" idx="4294967295"/>
            <p:custDataLst>
              <p:tags r:id="rId2"/>
            </p:custDataLst>
            <p:extLst>
              <p:ext uri="{D42A27DB-BD31-4B8C-83A1-F6EECF244321}">
                <p14:modId xmlns:p14="http://schemas.microsoft.com/office/powerpoint/2010/main" val="3763740175"/>
              </p:ext>
            </p:extLst>
          </p:nvPr>
        </p:nvGraphicFramePr>
        <p:xfrm>
          <a:off x="6400800" y="3675185"/>
          <a:ext cx="152400" cy="731838"/>
        </p:xfrm>
        <a:graphic>
          <a:graphicData uri="http://schemas.openxmlformats.org/presentationml/2006/ole">
            <mc:AlternateContent xmlns:mc="http://schemas.openxmlformats.org/markup-compatibility/2006">
              <mc:Choice xmlns:v="urn:schemas-microsoft-com:vml" Requires="v">
                <p:oleObj spid="_x0000_s212003" name="VISIO" r:id="rId13" imgW="104040" imgH="504000" progId="Visio.Drawing.6">
                  <p:embed/>
                </p:oleObj>
              </mc:Choice>
              <mc:Fallback>
                <p:oleObj name="VISIO" r:id="rId13" imgW="104040" imgH="504000" progId="Visio.Drawing.6">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400800" y="3675185"/>
                        <a:ext cx="152400" cy="731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83752" name="Object 8"/>
          <p:cNvGraphicFramePr>
            <a:graphicFrameLocks noGrp="1" noChangeAspect="1"/>
          </p:cNvGraphicFramePr>
          <p:nvPr>
            <p:ph sz="quarter" idx="4294967295"/>
            <p:custDataLst>
              <p:tags r:id="rId3"/>
            </p:custDataLst>
            <p:extLst>
              <p:ext uri="{D42A27DB-BD31-4B8C-83A1-F6EECF244321}">
                <p14:modId xmlns:p14="http://schemas.microsoft.com/office/powerpoint/2010/main" val="714478899"/>
              </p:ext>
            </p:extLst>
          </p:nvPr>
        </p:nvGraphicFramePr>
        <p:xfrm>
          <a:off x="6019800" y="3429000"/>
          <a:ext cx="495300" cy="1157288"/>
        </p:xfrm>
        <a:graphic>
          <a:graphicData uri="http://schemas.openxmlformats.org/presentationml/2006/ole">
            <mc:AlternateContent xmlns:mc="http://schemas.openxmlformats.org/markup-compatibility/2006">
              <mc:Choice xmlns:v="urn:schemas-microsoft-com:vml" Requires="v">
                <p:oleObj spid="_x0000_s212004" name="VISIO" r:id="rId15" imgW="257040" imgH="600120" progId="Visio.Drawing.6">
                  <p:embed/>
                </p:oleObj>
              </mc:Choice>
              <mc:Fallback>
                <p:oleObj name="VISIO" r:id="rId15" imgW="257040" imgH="600120" progId="Visio.Drawing.6">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019800" y="3429000"/>
                        <a:ext cx="495300" cy="1157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83746" name="Rectangle 2"/>
          <p:cNvSpPr>
            <a:spLocks noChangeArrowheads="1"/>
          </p:cNvSpPr>
          <p:nvPr>
            <p:custDataLst>
              <p:tags r:id="rId4"/>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1183750" name="Rectangle 6"/>
          <p:cNvSpPr>
            <a:spLocks noChangeArrowheads="1"/>
          </p:cNvSpPr>
          <p:nvPr>
            <p:custDataLst>
              <p:tags r:id="rId5"/>
            </p:custDataLst>
          </p:nvPr>
        </p:nvSpPr>
        <p:spPr bwMode="auto">
          <a:xfrm>
            <a:off x="0" y="24669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183751" name="Text Box 7"/>
          <p:cNvSpPr txBox="1">
            <a:spLocks noChangeArrowheads="1"/>
          </p:cNvSpPr>
          <p:nvPr>
            <p:custDataLst>
              <p:tags r:id="rId6"/>
            </p:custDataLst>
          </p:nvPr>
        </p:nvSpPr>
        <p:spPr bwMode="auto">
          <a:xfrm>
            <a:off x="5562600" y="1066800"/>
            <a:ext cx="3200400" cy="3346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sz="2400" b="1" dirty="0"/>
              <a:t>Timing Characteristics</a:t>
            </a:r>
          </a:p>
          <a:p>
            <a:pPr>
              <a:spcBef>
                <a:spcPct val="50000"/>
              </a:spcBef>
            </a:pPr>
            <a:r>
              <a:rPr lang="en-US" sz="1800" i="1" dirty="0"/>
              <a:t>	</a:t>
            </a:r>
            <a:r>
              <a:rPr lang="en-US" sz="1800" i="1" dirty="0" err="1"/>
              <a:t>t</a:t>
            </a:r>
            <a:r>
              <a:rPr lang="en-US" sz="1800" i="1" baseline="-25000" dirty="0" err="1"/>
              <a:t>ccq</a:t>
            </a:r>
            <a:r>
              <a:rPr lang="en-US" sz="1800" dirty="0"/>
              <a:t> </a:t>
            </a:r>
            <a:r>
              <a:rPr lang="en-US" sz="1800" dirty="0" smtClean="0"/>
              <a:t>   = </a:t>
            </a:r>
            <a:r>
              <a:rPr lang="en-US" sz="1800" dirty="0"/>
              <a:t>30 </a:t>
            </a:r>
            <a:r>
              <a:rPr lang="en-US" sz="1800" dirty="0" err="1"/>
              <a:t>ps</a:t>
            </a:r>
            <a:endParaRPr lang="en-US" sz="1800" dirty="0"/>
          </a:p>
          <a:p>
            <a:pPr>
              <a:spcBef>
                <a:spcPct val="50000"/>
              </a:spcBef>
            </a:pPr>
            <a:r>
              <a:rPr lang="en-US" sz="1800" i="1" dirty="0"/>
              <a:t>	</a:t>
            </a:r>
            <a:r>
              <a:rPr lang="en-US" sz="1800" i="1" dirty="0" err="1"/>
              <a:t>t</a:t>
            </a:r>
            <a:r>
              <a:rPr lang="en-US" sz="1800" i="1" baseline="-25000" dirty="0" err="1"/>
              <a:t>pcq</a:t>
            </a:r>
            <a:r>
              <a:rPr lang="en-US" sz="1800" dirty="0"/>
              <a:t> </a:t>
            </a:r>
            <a:r>
              <a:rPr lang="en-US" sz="1800" dirty="0" smtClean="0"/>
              <a:t>   = </a:t>
            </a:r>
            <a:r>
              <a:rPr lang="en-US" sz="1800" dirty="0"/>
              <a:t>50 </a:t>
            </a:r>
            <a:r>
              <a:rPr lang="en-US" sz="1800" dirty="0" err="1"/>
              <a:t>ps</a:t>
            </a:r>
            <a:endParaRPr lang="en-US" sz="1800" dirty="0"/>
          </a:p>
          <a:p>
            <a:pPr>
              <a:spcBef>
                <a:spcPct val="50000"/>
              </a:spcBef>
            </a:pPr>
            <a:r>
              <a:rPr lang="en-US" sz="1800" i="1" dirty="0"/>
              <a:t>	</a:t>
            </a:r>
            <a:r>
              <a:rPr lang="en-US" sz="1800" i="1" dirty="0" err="1"/>
              <a:t>t</a:t>
            </a:r>
            <a:r>
              <a:rPr lang="en-US" sz="1800" baseline="-25000" dirty="0" err="1"/>
              <a:t>setup</a:t>
            </a:r>
            <a:r>
              <a:rPr lang="en-US" sz="1800" dirty="0"/>
              <a:t> </a:t>
            </a:r>
            <a:r>
              <a:rPr lang="en-US" sz="1800" dirty="0" smtClean="0"/>
              <a:t> = </a:t>
            </a:r>
            <a:r>
              <a:rPr lang="en-US" sz="1800" dirty="0"/>
              <a:t>60 </a:t>
            </a:r>
            <a:r>
              <a:rPr lang="en-US" sz="1800" dirty="0" err="1"/>
              <a:t>ps</a:t>
            </a:r>
            <a:endParaRPr lang="en-US" sz="1800" dirty="0"/>
          </a:p>
          <a:p>
            <a:pPr>
              <a:spcBef>
                <a:spcPct val="50000"/>
              </a:spcBef>
            </a:pPr>
            <a:r>
              <a:rPr lang="en-US" sz="1800" i="1" dirty="0"/>
              <a:t>	</a:t>
            </a:r>
            <a:r>
              <a:rPr lang="en-US" sz="1800" i="1" dirty="0" err="1"/>
              <a:t>t</a:t>
            </a:r>
            <a:r>
              <a:rPr lang="en-US" sz="1800" baseline="-25000" dirty="0" err="1"/>
              <a:t>hold</a:t>
            </a:r>
            <a:r>
              <a:rPr lang="en-US" sz="1800" dirty="0"/>
              <a:t> </a:t>
            </a:r>
            <a:r>
              <a:rPr lang="en-US" sz="1800" dirty="0" smtClean="0"/>
              <a:t>   = </a:t>
            </a:r>
            <a:r>
              <a:rPr lang="en-US" sz="1800" dirty="0"/>
              <a:t>70 </a:t>
            </a:r>
            <a:r>
              <a:rPr lang="en-US" sz="1800" dirty="0" err="1"/>
              <a:t>ps</a:t>
            </a:r>
            <a:endParaRPr lang="en-US" sz="1800" dirty="0"/>
          </a:p>
          <a:p>
            <a:pPr>
              <a:spcBef>
                <a:spcPct val="50000"/>
              </a:spcBef>
            </a:pPr>
            <a:endParaRPr lang="en-US" sz="1800" dirty="0"/>
          </a:p>
          <a:p>
            <a:pPr>
              <a:spcBef>
                <a:spcPct val="50000"/>
              </a:spcBef>
            </a:pPr>
            <a:r>
              <a:rPr lang="en-US" sz="1800" i="1" dirty="0"/>
              <a:t>	</a:t>
            </a:r>
            <a:r>
              <a:rPr lang="en-US" sz="1800" i="1" dirty="0" err="1"/>
              <a:t>t</a:t>
            </a:r>
            <a:r>
              <a:rPr lang="en-US" sz="1800" i="1" baseline="-25000" dirty="0" err="1"/>
              <a:t>pd</a:t>
            </a:r>
            <a:r>
              <a:rPr lang="en-US" sz="1800" dirty="0"/>
              <a:t> </a:t>
            </a:r>
            <a:r>
              <a:rPr lang="en-US" sz="1800" dirty="0" smtClean="0"/>
              <a:t>     = </a:t>
            </a:r>
            <a:r>
              <a:rPr lang="en-US" sz="1800" dirty="0"/>
              <a:t>35 </a:t>
            </a:r>
            <a:r>
              <a:rPr lang="en-US" sz="1800" dirty="0" err="1"/>
              <a:t>ps</a:t>
            </a:r>
            <a:endParaRPr lang="en-US" sz="1800" dirty="0"/>
          </a:p>
          <a:p>
            <a:pPr>
              <a:spcBef>
                <a:spcPct val="50000"/>
              </a:spcBef>
            </a:pPr>
            <a:r>
              <a:rPr lang="en-US" sz="1800" i="1" dirty="0"/>
              <a:t>	</a:t>
            </a:r>
            <a:r>
              <a:rPr lang="en-US" sz="1800" i="1" dirty="0" err="1"/>
              <a:t>t</a:t>
            </a:r>
            <a:r>
              <a:rPr lang="en-US" sz="1800" i="1" baseline="-25000" dirty="0" err="1"/>
              <a:t>cd</a:t>
            </a:r>
            <a:r>
              <a:rPr lang="en-US" sz="1800" dirty="0"/>
              <a:t> </a:t>
            </a:r>
            <a:r>
              <a:rPr lang="en-US" sz="1800" dirty="0" smtClean="0"/>
              <a:t>     = </a:t>
            </a:r>
            <a:r>
              <a:rPr lang="en-US" sz="1800" dirty="0"/>
              <a:t>25 </a:t>
            </a:r>
            <a:r>
              <a:rPr lang="en-US" sz="1800" dirty="0" err="1"/>
              <a:t>ps</a:t>
            </a:r>
            <a:endParaRPr lang="en-US" sz="1800" dirty="0"/>
          </a:p>
        </p:txBody>
      </p:sp>
      <p:sp>
        <p:nvSpPr>
          <p:cNvPr id="1183753" name="Text Box 9"/>
          <p:cNvSpPr txBox="1">
            <a:spLocks noChangeArrowheads="1"/>
          </p:cNvSpPr>
          <p:nvPr>
            <p:custDataLst>
              <p:tags r:id="rId7"/>
            </p:custDataLst>
          </p:nvPr>
        </p:nvSpPr>
        <p:spPr bwMode="auto">
          <a:xfrm>
            <a:off x="1676400" y="4267200"/>
            <a:ext cx="3581400" cy="2170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600" i="1" dirty="0" err="1"/>
              <a:t>t</a:t>
            </a:r>
            <a:r>
              <a:rPr lang="en-US" sz="1600" i="1" baseline="-25000" dirty="0" err="1"/>
              <a:t>pd</a:t>
            </a:r>
            <a:r>
              <a:rPr lang="en-US" sz="1600" dirty="0"/>
              <a:t> = 3 x 35 </a:t>
            </a:r>
            <a:r>
              <a:rPr lang="en-US" sz="1600" dirty="0" err="1"/>
              <a:t>ps</a:t>
            </a:r>
            <a:r>
              <a:rPr lang="en-US" sz="1600" dirty="0"/>
              <a:t> = 105 </a:t>
            </a:r>
            <a:r>
              <a:rPr lang="en-US" sz="1600" dirty="0" err="1"/>
              <a:t>ps</a:t>
            </a:r>
            <a:endParaRPr lang="en-US" sz="1600" dirty="0"/>
          </a:p>
          <a:p>
            <a:pPr>
              <a:spcBef>
                <a:spcPct val="50000"/>
              </a:spcBef>
            </a:pPr>
            <a:r>
              <a:rPr lang="en-US" sz="1600" i="1" dirty="0" err="1"/>
              <a:t>t</a:t>
            </a:r>
            <a:r>
              <a:rPr lang="en-US" sz="1600" i="1" baseline="-25000" dirty="0" err="1"/>
              <a:t>cd</a:t>
            </a:r>
            <a:r>
              <a:rPr lang="en-US" sz="1600" dirty="0"/>
              <a:t> = </a:t>
            </a:r>
            <a:r>
              <a:rPr lang="en-US" sz="1600" dirty="0" smtClean="0"/>
              <a:t>2 </a:t>
            </a:r>
            <a:r>
              <a:rPr lang="en-US" sz="1600" dirty="0"/>
              <a:t>x </a:t>
            </a:r>
            <a:r>
              <a:rPr lang="en-US" sz="1600" dirty="0" smtClean="0"/>
              <a:t>25 </a:t>
            </a:r>
            <a:r>
              <a:rPr lang="en-US" sz="1600" dirty="0" err="1" smtClean="0"/>
              <a:t>ps</a:t>
            </a:r>
            <a:r>
              <a:rPr lang="en-US" sz="1600" dirty="0" smtClean="0"/>
              <a:t> = 50 </a:t>
            </a:r>
            <a:r>
              <a:rPr lang="en-US" sz="1600" dirty="0" err="1" smtClean="0"/>
              <a:t>ps</a:t>
            </a:r>
            <a:endParaRPr lang="en-US" sz="1600" dirty="0"/>
          </a:p>
          <a:p>
            <a:pPr>
              <a:spcBef>
                <a:spcPct val="50000"/>
              </a:spcBef>
            </a:pPr>
            <a:r>
              <a:rPr lang="en-US" sz="1600" b="1" dirty="0">
                <a:solidFill>
                  <a:schemeClr val="accent1"/>
                </a:solidFill>
              </a:rPr>
              <a:t>Setup time constraint:</a:t>
            </a:r>
          </a:p>
          <a:p>
            <a:pPr>
              <a:spcBef>
                <a:spcPct val="50000"/>
              </a:spcBef>
            </a:pPr>
            <a:r>
              <a:rPr lang="en-US" sz="1600" i="1" dirty="0"/>
              <a:t> </a:t>
            </a:r>
            <a:r>
              <a:rPr lang="en-US" sz="1600" i="1" dirty="0" err="1"/>
              <a:t>T</a:t>
            </a:r>
            <a:r>
              <a:rPr lang="en-US" sz="1600" i="1" baseline="-25000" dirty="0" err="1"/>
              <a:t>c</a:t>
            </a:r>
            <a:r>
              <a:rPr lang="en-US" sz="1600" dirty="0"/>
              <a:t> </a:t>
            </a:r>
            <a:r>
              <a:rPr lang="en-US" sz="1600" dirty="0">
                <a:cs typeface="Arial" charset="0"/>
              </a:rPr>
              <a:t>≥</a:t>
            </a:r>
            <a:r>
              <a:rPr lang="en-US" sz="1600" dirty="0"/>
              <a:t> (50 + 105 + 60) </a:t>
            </a:r>
            <a:r>
              <a:rPr lang="en-US" sz="1600" dirty="0" err="1"/>
              <a:t>ps</a:t>
            </a:r>
            <a:r>
              <a:rPr lang="en-US" sz="1600" dirty="0"/>
              <a:t> = 215 </a:t>
            </a:r>
            <a:r>
              <a:rPr lang="en-US" sz="1600" dirty="0" err="1"/>
              <a:t>ps</a:t>
            </a:r>
            <a:endParaRPr lang="en-US" sz="1600" dirty="0"/>
          </a:p>
          <a:p>
            <a:pPr>
              <a:spcBef>
                <a:spcPct val="50000"/>
              </a:spcBef>
            </a:pPr>
            <a:r>
              <a:rPr lang="en-US" sz="1600" dirty="0"/>
              <a:t> </a:t>
            </a:r>
            <a:r>
              <a:rPr lang="en-US" sz="1600" i="1" dirty="0"/>
              <a:t>f</a:t>
            </a:r>
            <a:r>
              <a:rPr lang="en-US" sz="1600" i="1" baseline="-25000" dirty="0"/>
              <a:t>c</a:t>
            </a:r>
            <a:r>
              <a:rPr lang="en-US" sz="1600" dirty="0"/>
              <a:t> = 1/</a:t>
            </a:r>
            <a:r>
              <a:rPr lang="en-US" sz="1600" i="1" dirty="0" err="1"/>
              <a:t>T</a:t>
            </a:r>
            <a:r>
              <a:rPr lang="en-US" sz="1600" i="1" baseline="-25000" dirty="0" err="1"/>
              <a:t>c</a:t>
            </a:r>
            <a:r>
              <a:rPr lang="en-US" sz="1600" dirty="0"/>
              <a:t> = 4.65 GHz</a:t>
            </a:r>
          </a:p>
          <a:p>
            <a:pPr>
              <a:spcBef>
                <a:spcPct val="50000"/>
              </a:spcBef>
            </a:pPr>
            <a:endParaRPr lang="en-US" sz="1600" dirty="0"/>
          </a:p>
        </p:txBody>
      </p:sp>
      <p:sp>
        <p:nvSpPr>
          <p:cNvPr id="1183754" name="Text Box 10"/>
          <p:cNvSpPr txBox="1">
            <a:spLocks noChangeArrowheads="1"/>
          </p:cNvSpPr>
          <p:nvPr>
            <p:custDataLst>
              <p:tags r:id="rId8"/>
            </p:custDataLst>
          </p:nvPr>
        </p:nvSpPr>
        <p:spPr bwMode="auto">
          <a:xfrm>
            <a:off x="5181600" y="5026025"/>
            <a:ext cx="3581400" cy="1069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600" b="1" dirty="0">
                <a:solidFill>
                  <a:schemeClr val="accent1"/>
                </a:solidFill>
              </a:rPr>
              <a:t>Hold time constraint:</a:t>
            </a:r>
          </a:p>
          <a:p>
            <a:pPr>
              <a:spcBef>
                <a:spcPct val="50000"/>
              </a:spcBef>
            </a:pPr>
            <a:r>
              <a:rPr lang="en-US" sz="1600" i="1" dirty="0"/>
              <a:t> </a:t>
            </a:r>
            <a:r>
              <a:rPr lang="en-US" sz="1600" i="1" dirty="0" err="1"/>
              <a:t>t</a:t>
            </a:r>
            <a:r>
              <a:rPr lang="en-US" sz="1600" baseline="-25000" dirty="0" err="1"/>
              <a:t>ccq</a:t>
            </a:r>
            <a:r>
              <a:rPr lang="en-US" sz="1600" dirty="0"/>
              <a:t> + </a:t>
            </a:r>
            <a:r>
              <a:rPr lang="en-US" sz="1600" i="1" dirty="0" err="1"/>
              <a:t>t</a:t>
            </a:r>
            <a:r>
              <a:rPr lang="en-US" sz="1600" i="1" baseline="-25000" dirty="0" err="1"/>
              <a:t>cd</a:t>
            </a:r>
            <a:r>
              <a:rPr lang="en-US" sz="1600" dirty="0"/>
              <a:t> &gt; </a:t>
            </a:r>
            <a:r>
              <a:rPr lang="en-US" sz="1600" i="1" dirty="0" err="1"/>
              <a:t>t</a:t>
            </a:r>
            <a:r>
              <a:rPr lang="en-US" sz="1600" baseline="-25000" dirty="0" err="1"/>
              <a:t>hold</a:t>
            </a:r>
            <a:r>
              <a:rPr lang="en-US" sz="1600" dirty="0"/>
              <a:t> ?</a:t>
            </a:r>
          </a:p>
          <a:p>
            <a:pPr>
              <a:spcBef>
                <a:spcPct val="50000"/>
              </a:spcBef>
            </a:pPr>
            <a:r>
              <a:rPr lang="en-US" sz="1600" dirty="0"/>
              <a:t> (30 + </a:t>
            </a:r>
            <a:r>
              <a:rPr lang="en-US" sz="1600" dirty="0" smtClean="0"/>
              <a:t>50) </a:t>
            </a:r>
            <a:r>
              <a:rPr lang="en-US" sz="1600" dirty="0" err="1"/>
              <a:t>ps</a:t>
            </a:r>
            <a:r>
              <a:rPr lang="en-US" sz="1600" dirty="0"/>
              <a:t> &gt; 70 </a:t>
            </a:r>
            <a:r>
              <a:rPr lang="en-US" sz="1600" dirty="0" err="1"/>
              <a:t>ps</a:t>
            </a:r>
            <a:r>
              <a:rPr lang="en-US" sz="1600" dirty="0"/>
              <a:t> ?  </a:t>
            </a:r>
            <a:r>
              <a:rPr lang="en-US" sz="1600" b="1" dirty="0" smtClean="0">
                <a:solidFill>
                  <a:srgbClr val="C00000"/>
                </a:solidFill>
              </a:rPr>
              <a:t>Yes!</a:t>
            </a:r>
            <a:endParaRPr lang="en-US" sz="1600" b="1" dirty="0">
              <a:solidFill>
                <a:srgbClr val="C00000"/>
              </a:solidFill>
            </a:endParaRPr>
          </a:p>
        </p:txBody>
      </p:sp>
      <p:sp>
        <p:nvSpPr>
          <p:cNvPr id="14" name="TextBox 13"/>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Timing Analysis</a:t>
            </a:r>
            <a:endParaRPr lang="en-US" sz="4400" dirty="0">
              <a:solidFill>
                <a:schemeClr val="bg1"/>
              </a:solidFill>
              <a:latin typeface="+mj-lt"/>
            </a:endParaRPr>
          </a:p>
        </p:txBody>
      </p:sp>
      <p:graphicFrame>
        <p:nvGraphicFramePr>
          <p:cNvPr id="2" name="Object 1"/>
          <p:cNvGraphicFramePr>
            <a:graphicFrameLocks noChangeAspect="1"/>
          </p:cNvGraphicFramePr>
          <p:nvPr>
            <p:custDataLst>
              <p:tags r:id="rId9"/>
            </p:custDataLst>
            <p:extLst>
              <p:ext uri="{D42A27DB-BD31-4B8C-83A1-F6EECF244321}">
                <p14:modId xmlns:p14="http://schemas.microsoft.com/office/powerpoint/2010/main" val="2087528756"/>
              </p:ext>
            </p:extLst>
          </p:nvPr>
        </p:nvGraphicFramePr>
        <p:xfrm>
          <a:off x="1143000" y="1490662"/>
          <a:ext cx="3810000" cy="2498725"/>
        </p:xfrm>
        <a:graphic>
          <a:graphicData uri="http://schemas.openxmlformats.org/presentationml/2006/ole">
            <mc:AlternateContent xmlns:mc="http://schemas.openxmlformats.org/markup-compatibility/2006">
              <mc:Choice xmlns:v="urn:schemas-microsoft-com:vml" Requires="v">
                <p:oleObj spid="_x0000_s212005" name="VISIO" r:id="rId17" imgW="2315768" imgH="1517385" progId="Visio.Drawing.6">
                  <p:embed/>
                </p:oleObj>
              </mc:Choice>
              <mc:Fallback>
                <p:oleObj name="VISIO" r:id="rId17" imgW="2315768" imgH="1517385" progId="Visio.Drawing.6">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143000" y="1490662"/>
                        <a:ext cx="3810000" cy="2498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 name="Text Box 12"/>
          <p:cNvSpPr txBox="1">
            <a:spLocks noChangeArrowheads="1"/>
          </p:cNvSpPr>
          <p:nvPr>
            <p:custDataLst>
              <p:tags r:id="rId10"/>
            </p:custDataLst>
          </p:nvPr>
        </p:nvSpPr>
        <p:spPr bwMode="auto">
          <a:xfrm>
            <a:off x="914400" y="1081088"/>
            <a:ext cx="35814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800" b="1" dirty="0">
                <a:solidFill>
                  <a:schemeClr val="accent1"/>
                </a:solidFill>
              </a:rPr>
              <a:t>Add buffers to the short paths:</a:t>
            </a:r>
          </a:p>
        </p:txBody>
      </p:sp>
    </p:spTree>
    <p:extLst>
      <p:ext uri="{BB962C8B-B14F-4D97-AF65-F5344CB8AC3E}">
        <p14:creationId xmlns:p14="http://schemas.microsoft.com/office/powerpoint/2010/main" val="84677101"/>
      </p:ext>
    </p:extLst>
  </p:cSld>
  <p:clrMapOvr>
    <a:masterClrMapping/>
  </p:clrMapOvr>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6772" name="Rectangle 4"/>
          <p:cNvSpPr>
            <a:spLocks noGrp="1" noChangeArrowheads="1"/>
          </p:cNvSpPr>
          <p:nvPr>
            <p:ph sz="half" idx="4294967295"/>
            <p:custDataLst>
              <p:tags r:id="rId2"/>
            </p:custDataLst>
          </p:nvPr>
        </p:nvSpPr>
        <p:spPr>
          <a:xfrm>
            <a:off x="914400" y="1181100"/>
            <a:ext cx="7543800" cy="4953000"/>
          </a:xfrm>
        </p:spPr>
        <p:txBody>
          <a:bodyPr>
            <a:normAutofit/>
          </a:bodyPr>
          <a:lstStyle/>
          <a:p>
            <a:r>
              <a:rPr lang="en-US" sz="2600" dirty="0"/>
              <a:t>The clock doesn’t arrive at all registers at </a:t>
            </a:r>
            <a:r>
              <a:rPr lang="en-US" sz="2600" dirty="0" smtClean="0"/>
              <a:t>same </a:t>
            </a:r>
            <a:r>
              <a:rPr lang="en-US" sz="2600" dirty="0"/>
              <a:t>time</a:t>
            </a:r>
          </a:p>
          <a:p>
            <a:r>
              <a:rPr lang="en-US" sz="2600" b="1" dirty="0" smtClean="0"/>
              <a:t>Skew:</a:t>
            </a:r>
            <a:r>
              <a:rPr lang="en-US" sz="2600" dirty="0" smtClean="0"/>
              <a:t> difference </a:t>
            </a:r>
            <a:r>
              <a:rPr lang="en-US" sz="2600" dirty="0"/>
              <a:t>between two clock edges</a:t>
            </a:r>
          </a:p>
          <a:p>
            <a:r>
              <a:rPr lang="en-US" sz="2600" dirty="0" smtClean="0"/>
              <a:t>Perform </a:t>
            </a:r>
            <a:r>
              <a:rPr lang="en-US" sz="2600" b="1" dirty="0" smtClean="0"/>
              <a:t>worst </a:t>
            </a:r>
            <a:r>
              <a:rPr lang="en-US" sz="2600" b="1" dirty="0"/>
              <a:t>case </a:t>
            </a:r>
            <a:r>
              <a:rPr lang="en-US" sz="2600" b="1" dirty="0" smtClean="0"/>
              <a:t>analysis </a:t>
            </a:r>
            <a:r>
              <a:rPr lang="en-US" sz="2600" dirty="0" smtClean="0"/>
              <a:t>to </a:t>
            </a:r>
            <a:r>
              <a:rPr lang="en-US" sz="2600" dirty="0"/>
              <a:t>guarantee </a:t>
            </a:r>
            <a:r>
              <a:rPr lang="en-US" sz="2600" dirty="0" smtClean="0"/>
              <a:t>dynamic </a:t>
            </a:r>
            <a:r>
              <a:rPr lang="en-US" sz="2600" dirty="0"/>
              <a:t>discipline is not violated for any register – many registers in a system!</a:t>
            </a:r>
          </a:p>
        </p:txBody>
      </p:sp>
      <p:graphicFrame>
        <p:nvGraphicFramePr>
          <p:cNvPr id="1056778" name="Object 10"/>
          <p:cNvGraphicFramePr>
            <a:graphicFrameLocks noGrp="1" noChangeAspect="1"/>
          </p:cNvGraphicFramePr>
          <p:nvPr>
            <p:ph sz="half" idx="4294967295"/>
            <p:custDataLst>
              <p:tags r:id="rId3"/>
            </p:custDataLst>
            <p:extLst>
              <p:ext uri="{D42A27DB-BD31-4B8C-83A1-F6EECF244321}">
                <p14:modId xmlns:p14="http://schemas.microsoft.com/office/powerpoint/2010/main" val="876803887"/>
              </p:ext>
            </p:extLst>
          </p:nvPr>
        </p:nvGraphicFramePr>
        <p:xfrm>
          <a:off x="2514600" y="3276600"/>
          <a:ext cx="3751262" cy="3179763"/>
        </p:xfrm>
        <a:graphic>
          <a:graphicData uri="http://schemas.openxmlformats.org/presentationml/2006/ole">
            <mc:AlternateContent xmlns:mc="http://schemas.openxmlformats.org/markup-compatibility/2006">
              <mc:Choice xmlns:v="urn:schemas-microsoft-com:vml" Requires="v">
                <p:oleObj spid="_x0000_s181268" name="VISIO" r:id="rId8" imgW="2321280" imgH="1967400" progId="Visio.Drawing.6">
                  <p:embed/>
                </p:oleObj>
              </mc:Choice>
              <mc:Fallback>
                <p:oleObj name="VISIO" r:id="rId8" imgW="2321280" imgH="1967400" progId="Visio.Drawing.6">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514600" y="3276600"/>
                        <a:ext cx="3751262" cy="3179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56770" name="Rectangle 2"/>
          <p:cNvSpPr>
            <a:spLocks noChangeArrowheads="1"/>
          </p:cNvSpPr>
          <p:nvPr>
            <p:custDataLst>
              <p:tags r:id="rId4"/>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1056773" name="Rectangle 5"/>
          <p:cNvSpPr>
            <a:spLocks noChangeArrowheads="1"/>
          </p:cNvSpPr>
          <p:nvPr>
            <p:custDataLst>
              <p:tags r:id="rId5"/>
            </p:custDataLst>
          </p:nvPr>
        </p:nvSpPr>
        <p:spPr bwMode="auto">
          <a:xfrm>
            <a:off x="0" y="24669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9" name="TextBox 8"/>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Clock Skew</a:t>
            </a:r>
            <a:endParaRPr lang="en-US" sz="4400" dirty="0">
              <a:solidFill>
                <a:schemeClr val="bg1"/>
              </a:solidFill>
              <a:latin typeface="+mj-lt"/>
            </a:endParaRPr>
          </a:p>
        </p:txBody>
      </p:sp>
    </p:spTree>
    <p:extLst>
      <p:ext uri="{BB962C8B-B14F-4D97-AF65-F5344CB8AC3E}">
        <p14:creationId xmlns:p14="http://schemas.microsoft.com/office/powerpoint/2010/main" val="2662023514"/>
      </p:ext>
    </p:extLst>
  </p:cSld>
  <p:clrMapOvr>
    <a:masterClrMapping/>
  </p:clrMapOvr>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9892" name="Rectangle 4"/>
          <p:cNvSpPr>
            <a:spLocks noGrp="1" noChangeArrowheads="1"/>
          </p:cNvSpPr>
          <p:nvPr>
            <p:ph sz="half" idx="4294967295"/>
            <p:custDataLst>
              <p:tags r:id="rId2"/>
            </p:custDataLst>
          </p:nvPr>
        </p:nvSpPr>
        <p:spPr>
          <a:xfrm>
            <a:off x="914400" y="1181100"/>
            <a:ext cx="7848600" cy="4953000"/>
          </a:xfrm>
        </p:spPr>
        <p:txBody>
          <a:bodyPr>
            <a:normAutofit/>
          </a:bodyPr>
          <a:lstStyle/>
          <a:p>
            <a:r>
              <a:rPr lang="en-US" dirty="0"/>
              <a:t>In the worst case, CLK2 is earlier than CLK1</a:t>
            </a:r>
          </a:p>
        </p:txBody>
      </p:sp>
      <p:graphicFrame>
        <p:nvGraphicFramePr>
          <p:cNvPr id="1189896" name="Object 8"/>
          <p:cNvGraphicFramePr>
            <a:graphicFrameLocks noGrp="1" noChangeAspect="1"/>
          </p:cNvGraphicFramePr>
          <p:nvPr>
            <p:ph sz="half" idx="4294967295"/>
            <p:custDataLst>
              <p:tags r:id="rId3"/>
            </p:custDataLst>
            <p:extLst>
              <p:ext uri="{D42A27DB-BD31-4B8C-83A1-F6EECF244321}">
                <p14:modId xmlns:p14="http://schemas.microsoft.com/office/powerpoint/2010/main" val="1873528785"/>
              </p:ext>
            </p:extLst>
          </p:nvPr>
        </p:nvGraphicFramePr>
        <p:xfrm>
          <a:off x="762000" y="1752600"/>
          <a:ext cx="4495800" cy="4108450"/>
        </p:xfrm>
        <a:graphic>
          <a:graphicData uri="http://schemas.openxmlformats.org/presentationml/2006/ole">
            <mc:AlternateContent xmlns:mc="http://schemas.openxmlformats.org/markup-compatibility/2006">
              <mc:Choice xmlns:v="urn:schemas-microsoft-com:vml" Requires="v">
                <p:oleObj spid="_x0000_s184340" name="VISIO" r:id="rId10" imgW="2157480" imgH="1971720" progId="Visio.Drawing.6">
                  <p:embed/>
                </p:oleObj>
              </mc:Choice>
              <mc:Fallback>
                <p:oleObj name="VISIO" r:id="rId10" imgW="2157480" imgH="1971720" progId="Visio.Drawing.6">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62000" y="1752600"/>
                        <a:ext cx="4495800" cy="4108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89890" name="Rectangle 2"/>
          <p:cNvSpPr>
            <a:spLocks noChangeArrowheads="1"/>
          </p:cNvSpPr>
          <p:nvPr>
            <p:custDataLst>
              <p:tags r:id="rId4"/>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1189893" name="Rectangle 5"/>
          <p:cNvSpPr>
            <a:spLocks noChangeArrowheads="1"/>
          </p:cNvSpPr>
          <p:nvPr>
            <p:custDataLst>
              <p:tags r:id="rId5"/>
            </p:custDataLst>
          </p:nvPr>
        </p:nvSpPr>
        <p:spPr bwMode="auto">
          <a:xfrm>
            <a:off x="0" y="24669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189894" name="Rectangle 6"/>
          <p:cNvSpPr>
            <a:spLocks noChangeArrowheads="1"/>
          </p:cNvSpPr>
          <p:nvPr>
            <p:custDataLst>
              <p:tags r:id="rId6"/>
            </p:custDataLst>
          </p:nvPr>
        </p:nvSpPr>
        <p:spPr bwMode="auto">
          <a:xfrm>
            <a:off x="5181600" y="3429000"/>
            <a:ext cx="35814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r>
              <a:rPr lang="en-US" sz="2400" i="1" dirty="0" err="1">
                <a:solidFill>
                  <a:schemeClr val="accent1"/>
                </a:solidFill>
                <a:latin typeface="Times New Roman" pitchFamily="18" charset="0"/>
                <a:cs typeface="Arial" charset="0"/>
              </a:rPr>
              <a:t>T</a:t>
            </a:r>
            <a:r>
              <a:rPr lang="en-US" sz="2400" i="1" baseline="-25000" dirty="0" err="1">
                <a:solidFill>
                  <a:schemeClr val="accent1"/>
                </a:solidFill>
                <a:latin typeface="Times New Roman" pitchFamily="18" charset="0"/>
                <a:cs typeface="Arial" charset="0"/>
              </a:rPr>
              <a:t>c</a:t>
            </a:r>
            <a:r>
              <a:rPr lang="en-US" sz="2400" dirty="0">
                <a:solidFill>
                  <a:schemeClr val="accent1"/>
                </a:solidFill>
                <a:latin typeface="Times New Roman" pitchFamily="18" charset="0"/>
                <a:cs typeface="Arial" charset="0"/>
              </a:rPr>
              <a:t> </a:t>
            </a:r>
            <a:r>
              <a:rPr lang="en-US" sz="2400" dirty="0" smtClean="0">
                <a:solidFill>
                  <a:schemeClr val="accent1"/>
                </a:solidFill>
                <a:latin typeface="Times New Roman" pitchFamily="18" charset="0"/>
                <a:cs typeface="Arial" charset="0"/>
              </a:rPr>
              <a:t>≥</a:t>
            </a:r>
            <a:endParaRPr lang="en-US" sz="2400" baseline="-25000" dirty="0">
              <a:solidFill>
                <a:schemeClr val="accent1"/>
              </a:solidFill>
              <a:latin typeface="Times New Roman" pitchFamily="18" charset="0"/>
              <a:cs typeface="Times New Roman" pitchFamily="18" charset="0"/>
            </a:endParaRPr>
          </a:p>
        </p:txBody>
      </p:sp>
      <p:sp>
        <p:nvSpPr>
          <p:cNvPr id="1189895" name="Rectangle 7"/>
          <p:cNvSpPr>
            <a:spLocks noChangeArrowheads="1"/>
          </p:cNvSpPr>
          <p:nvPr>
            <p:custDataLst>
              <p:tags r:id="rId7"/>
            </p:custDataLst>
          </p:nvPr>
        </p:nvSpPr>
        <p:spPr bwMode="auto">
          <a:xfrm>
            <a:off x="5181600" y="3352800"/>
            <a:ext cx="3733800" cy="1371600"/>
          </a:xfrm>
          <a:prstGeom prst="rect">
            <a:avLst/>
          </a:prstGeom>
          <a:noFill/>
          <a:ln w="190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 name="TextBox 10"/>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Setup Time Constraint with Skew</a:t>
            </a:r>
            <a:endParaRPr lang="en-US" sz="4400" dirty="0">
              <a:solidFill>
                <a:schemeClr val="bg1"/>
              </a:solidFill>
              <a:latin typeface="+mj-lt"/>
            </a:endParaRPr>
          </a:p>
        </p:txBody>
      </p:sp>
    </p:spTree>
    <p:extLst>
      <p:ext uri="{BB962C8B-B14F-4D97-AF65-F5344CB8AC3E}">
        <p14:creationId xmlns:p14="http://schemas.microsoft.com/office/powerpoint/2010/main" val="3578715001"/>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68708" name="Object 4"/>
          <p:cNvGraphicFramePr>
            <a:graphicFrameLocks noGrp="1" noChangeAspect="1"/>
          </p:cNvGraphicFramePr>
          <p:nvPr>
            <p:ph idx="4294967295"/>
            <p:custDataLst>
              <p:tags r:id="rId2"/>
            </p:custDataLst>
            <p:extLst>
              <p:ext uri="{D42A27DB-BD31-4B8C-83A1-F6EECF244321}">
                <p14:modId xmlns:p14="http://schemas.microsoft.com/office/powerpoint/2010/main" val="3486709596"/>
              </p:ext>
            </p:extLst>
          </p:nvPr>
        </p:nvGraphicFramePr>
        <p:xfrm>
          <a:off x="4038600" y="1116767"/>
          <a:ext cx="3581400" cy="2805113"/>
        </p:xfrm>
        <a:graphic>
          <a:graphicData uri="http://schemas.openxmlformats.org/presentationml/2006/ole">
            <mc:AlternateContent xmlns:mc="http://schemas.openxmlformats.org/markup-compatibility/2006">
              <mc:Choice xmlns:v="urn:schemas-microsoft-com:vml" Requires="v">
                <p:oleObj spid="_x0000_s129043" name="VISIO" r:id="rId7" imgW="1057320" imgH="828720" progId="Visio.Drawing.6">
                  <p:embed/>
                </p:oleObj>
              </mc:Choice>
              <mc:Fallback>
                <p:oleObj name="VISIO" r:id="rId7" imgW="1057320" imgH="828720" progId="Visio.Drawing.6">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038600" y="1116767"/>
                        <a:ext cx="3581400" cy="2805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68706" name="Rectangle 2"/>
          <p:cNvSpPr>
            <a:spLocks noChangeArrowheads="1"/>
          </p:cNvSpPr>
          <p:nvPr>
            <p:custDataLst>
              <p:tags r:id="rId3"/>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968709" name="Rectangle 5"/>
          <p:cNvSpPr>
            <a:spLocks noChangeArrowheads="1"/>
          </p:cNvSpPr>
          <p:nvPr>
            <p:custDataLst>
              <p:tags r:id="rId4"/>
            </p:custDataLst>
          </p:nvPr>
        </p:nvSpPr>
        <p:spPr bwMode="auto">
          <a:xfrm>
            <a:off x="990600" y="12192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3200" dirty="0">
                <a:latin typeface="Times New Roman" pitchFamily="18" charset="0"/>
                <a:cs typeface="Arial" charset="0"/>
              </a:rPr>
              <a:t>SR Latch</a:t>
            </a:r>
          </a:p>
          <a:p>
            <a:pPr marL="342900" indent="-342900">
              <a:spcBef>
                <a:spcPct val="20000"/>
              </a:spcBef>
              <a:buFontTx/>
              <a:buChar char="•"/>
            </a:pPr>
            <a:endParaRPr lang="en-US" sz="3200" dirty="0">
              <a:latin typeface="Times New Roman" pitchFamily="18" charset="0"/>
              <a:cs typeface="Arial" charset="0"/>
            </a:endParaRPr>
          </a:p>
          <a:p>
            <a:pPr marL="342900" indent="-342900">
              <a:spcBef>
                <a:spcPct val="20000"/>
              </a:spcBef>
              <a:buFontTx/>
              <a:buChar char="•"/>
            </a:pPr>
            <a:endParaRPr lang="en-US" sz="3200" dirty="0">
              <a:latin typeface="Times New Roman" pitchFamily="18" charset="0"/>
              <a:cs typeface="Arial" charset="0"/>
            </a:endParaRPr>
          </a:p>
          <a:p>
            <a:pPr>
              <a:spcBef>
                <a:spcPct val="20000"/>
              </a:spcBef>
            </a:pPr>
            <a:endParaRPr lang="en-US" sz="4400" dirty="0">
              <a:latin typeface="Times New Roman" pitchFamily="18" charset="0"/>
              <a:cs typeface="Arial" charset="0"/>
            </a:endParaRPr>
          </a:p>
          <a:p>
            <a:pPr marL="342900" indent="-342900">
              <a:spcBef>
                <a:spcPct val="20000"/>
              </a:spcBef>
              <a:buFontTx/>
              <a:buChar char="•"/>
            </a:pPr>
            <a:r>
              <a:rPr lang="en-US" sz="3200" dirty="0">
                <a:latin typeface="Times New Roman" pitchFamily="18" charset="0"/>
                <a:cs typeface="Arial" charset="0"/>
              </a:rPr>
              <a:t>Consider the four possible cases:</a:t>
            </a:r>
          </a:p>
          <a:p>
            <a:pPr marL="742950" lvl="1" indent="-285750">
              <a:spcBef>
                <a:spcPct val="20000"/>
              </a:spcBef>
              <a:buFontTx/>
              <a:buChar char="–"/>
            </a:pPr>
            <a:r>
              <a:rPr lang="en-US" sz="2600" b="1" i="1" dirty="0">
                <a:solidFill>
                  <a:schemeClr val="accent1"/>
                </a:solidFill>
                <a:latin typeface="Times New Roman" pitchFamily="18" charset="0"/>
                <a:cs typeface="Arial" charset="0"/>
              </a:rPr>
              <a:t>S</a:t>
            </a:r>
            <a:r>
              <a:rPr lang="en-US" sz="2600" b="1" dirty="0">
                <a:solidFill>
                  <a:schemeClr val="accent1"/>
                </a:solidFill>
                <a:latin typeface="Times New Roman" pitchFamily="18" charset="0"/>
                <a:cs typeface="Arial" charset="0"/>
              </a:rPr>
              <a:t> = 1, </a:t>
            </a:r>
            <a:r>
              <a:rPr lang="en-US" sz="2600" b="1" i="1" dirty="0">
                <a:solidFill>
                  <a:schemeClr val="accent1"/>
                </a:solidFill>
                <a:latin typeface="Times New Roman" pitchFamily="18" charset="0"/>
                <a:cs typeface="Arial" charset="0"/>
              </a:rPr>
              <a:t>R</a:t>
            </a:r>
            <a:r>
              <a:rPr lang="en-US" sz="2600" b="1" dirty="0">
                <a:solidFill>
                  <a:schemeClr val="accent1"/>
                </a:solidFill>
                <a:latin typeface="Times New Roman" pitchFamily="18" charset="0"/>
                <a:cs typeface="Arial" charset="0"/>
              </a:rPr>
              <a:t> = 0</a:t>
            </a:r>
          </a:p>
          <a:p>
            <a:pPr marL="742950" lvl="1" indent="-285750">
              <a:spcBef>
                <a:spcPct val="20000"/>
              </a:spcBef>
              <a:buFontTx/>
              <a:buChar char="–"/>
            </a:pPr>
            <a:r>
              <a:rPr lang="en-US" sz="2600" b="1" i="1" dirty="0">
                <a:solidFill>
                  <a:schemeClr val="accent1"/>
                </a:solidFill>
                <a:latin typeface="Times New Roman" pitchFamily="18" charset="0"/>
                <a:cs typeface="Arial" charset="0"/>
              </a:rPr>
              <a:t>S</a:t>
            </a:r>
            <a:r>
              <a:rPr lang="en-US" sz="2600" b="1" dirty="0">
                <a:solidFill>
                  <a:schemeClr val="accent1"/>
                </a:solidFill>
                <a:latin typeface="Times New Roman" pitchFamily="18" charset="0"/>
                <a:cs typeface="Arial" charset="0"/>
              </a:rPr>
              <a:t> = 0, </a:t>
            </a:r>
            <a:r>
              <a:rPr lang="en-US" sz="2600" b="1" i="1" dirty="0">
                <a:solidFill>
                  <a:schemeClr val="accent1"/>
                </a:solidFill>
                <a:latin typeface="Times New Roman" pitchFamily="18" charset="0"/>
                <a:cs typeface="Arial" charset="0"/>
              </a:rPr>
              <a:t>R</a:t>
            </a:r>
            <a:r>
              <a:rPr lang="en-US" sz="2600" b="1" dirty="0">
                <a:solidFill>
                  <a:schemeClr val="accent1"/>
                </a:solidFill>
                <a:latin typeface="Times New Roman" pitchFamily="18" charset="0"/>
                <a:cs typeface="Arial" charset="0"/>
              </a:rPr>
              <a:t> = 1</a:t>
            </a:r>
          </a:p>
          <a:p>
            <a:pPr marL="742950" lvl="1" indent="-285750">
              <a:spcBef>
                <a:spcPct val="20000"/>
              </a:spcBef>
              <a:buFontTx/>
              <a:buChar char="–"/>
            </a:pPr>
            <a:r>
              <a:rPr lang="en-US" sz="2600" b="1" i="1" dirty="0">
                <a:solidFill>
                  <a:schemeClr val="accent1"/>
                </a:solidFill>
                <a:latin typeface="Times New Roman" pitchFamily="18" charset="0"/>
                <a:cs typeface="Arial" charset="0"/>
              </a:rPr>
              <a:t>S</a:t>
            </a:r>
            <a:r>
              <a:rPr lang="en-US" sz="2600" b="1" dirty="0">
                <a:solidFill>
                  <a:schemeClr val="accent1"/>
                </a:solidFill>
                <a:latin typeface="Times New Roman" pitchFamily="18" charset="0"/>
                <a:cs typeface="Arial" charset="0"/>
              </a:rPr>
              <a:t> = 0, </a:t>
            </a:r>
            <a:r>
              <a:rPr lang="en-US" sz="2600" b="1" i="1" dirty="0">
                <a:solidFill>
                  <a:schemeClr val="accent1"/>
                </a:solidFill>
                <a:latin typeface="Times New Roman" pitchFamily="18" charset="0"/>
                <a:cs typeface="Arial" charset="0"/>
              </a:rPr>
              <a:t>R</a:t>
            </a:r>
            <a:r>
              <a:rPr lang="en-US" sz="2600" b="1" dirty="0">
                <a:solidFill>
                  <a:schemeClr val="accent1"/>
                </a:solidFill>
                <a:latin typeface="Times New Roman" pitchFamily="18" charset="0"/>
                <a:cs typeface="Arial" charset="0"/>
              </a:rPr>
              <a:t> = 0</a:t>
            </a:r>
          </a:p>
          <a:p>
            <a:pPr marL="742950" lvl="1" indent="-285750">
              <a:spcBef>
                <a:spcPct val="20000"/>
              </a:spcBef>
              <a:buFontTx/>
              <a:buChar char="–"/>
            </a:pPr>
            <a:r>
              <a:rPr lang="en-US" sz="2600" b="1" i="1" dirty="0">
                <a:solidFill>
                  <a:schemeClr val="accent1"/>
                </a:solidFill>
                <a:latin typeface="Times New Roman" pitchFamily="18" charset="0"/>
                <a:cs typeface="Arial" charset="0"/>
              </a:rPr>
              <a:t>S</a:t>
            </a:r>
            <a:r>
              <a:rPr lang="en-US" sz="2600" b="1" dirty="0">
                <a:solidFill>
                  <a:schemeClr val="accent1"/>
                </a:solidFill>
                <a:latin typeface="Times New Roman" pitchFamily="18" charset="0"/>
                <a:cs typeface="Arial" charset="0"/>
              </a:rPr>
              <a:t> = 1, </a:t>
            </a:r>
            <a:r>
              <a:rPr lang="en-US" sz="2600" b="1" i="1" dirty="0">
                <a:solidFill>
                  <a:schemeClr val="accent1"/>
                </a:solidFill>
                <a:latin typeface="Times New Roman" pitchFamily="18" charset="0"/>
                <a:cs typeface="Arial" charset="0"/>
              </a:rPr>
              <a:t>R</a:t>
            </a:r>
            <a:r>
              <a:rPr lang="en-US" sz="2600" b="1" dirty="0">
                <a:solidFill>
                  <a:schemeClr val="accent1"/>
                </a:solidFill>
                <a:latin typeface="Times New Roman" pitchFamily="18" charset="0"/>
                <a:cs typeface="Arial" charset="0"/>
              </a:rPr>
              <a:t> = 1</a:t>
            </a:r>
          </a:p>
          <a:p>
            <a:pPr marL="342900" indent="-342900">
              <a:spcBef>
                <a:spcPct val="20000"/>
              </a:spcBef>
              <a:buFontTx/>
              <a:buChar char="•"/>
            </a:pPr>
            <a:endParaRPr lang="en-US" sz="2600" b="1" dirty="0">
              <a:solidFill>
                <a:schemeClr val="accent1"/>
              </a:solidFill>
              <a:latin typeface="Times New Roman" pitchFamily="18" charset="0"/>
              <a:cs typeface="Arial" charset="0"/>
            </a:endParaRPr>
          </a:p>
        </p:txBody>
      </p:sp>
      <p:sp>
        <p:nvSpPr>
          <p:cNvPr id="8" name="TextBox 7"/>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SR (Set/Reset) Latch</a:t>
            </a:r>
            <a:endParaRPr lang="en-US" sz="4400" dirty="0">
              <a:solidFill>
                <a:schemeClr val="bg1"/>
              </a:solidFill>
              <a:latin typeface="+mj-lt"/>
            </a:endParaRPr>
          </a:p>
        </p:txBody>
      </p:sp>
    </p:spTree>
    <p:extLst>
      <p:ext uri="{BB962C8B-B14F-4D97-AF65-F5344CB8AC3E}">
        <p14:creationId xmlns:p14="http://schemas.microsoft.com/office/powerpoint/2010/main" val="303080843"/>
      </p:ext>
    </p:extLst>
  </p:cSld>
  <p:clrMapOvr>
    <a:masterClrMapping/>
  </p:clrMapOvr>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9892" name="Rectangle 4"/>
          <p:cNvSpPr>
            <a:spLocks noGrp="1" noChangeArrowheads="1"/>
          </p:cNvSpPr>
          <p:nvPr>
            <p:ph sz="half" idx="4294967295"/>
            <p:custDataLst>
              <p:tags r:id="rId2"/>
            </p:custDataLst>
          </p:nvPr>
        </p:nvSpPr>
        <p:spPr>
          <a:xfrm>
            <a:off x="914400" y="1181100"/>
            <a:ext cx="7848600" cy="4953000"/>
          </a:xfrm>
        </p:spPr>
        <p:txBody>
          <a:bodyPr>
            <a:normAutofit/>
          </a:bodyPr>
          <a:lstStyle/>
          <a:p>
            <a:r>
              <a:rPr lang="en-US" dirty="0"/>
              <a:t>In the worst case, CLK2 is earlier than CLK1</a:t>
            </a:r>
          </a:p>
        </p:txBody>
      </p:sp>
      <p:graphicFrame>
        <p:nvGraphicFramePr>
          <p:cNvPr id="1189896" name="Object 8"/>
          <p:cNvGraphicFramePr>
            <a:graphicFrameLocks noGrp="1" noChangeAspect="1"/>
          </p:cNvGraphicFramePr>
          <p:nvPr>
            <p:ph sz="half" idx="4294967295"/>
            <p:custDataLst>
              <p:tags r:id="rId3"/>
            </p:custDataLst>
            <p:extLst>
              <p:ext uri="{D42A27DB-BD31-4B8C-83A1-F6EECF244321}">
                <p14:modId xmlns:p14="http://schemas.microsoft.com/office/powerpoint/2010/main" val="4193416878"/>
              </p:ext>
            </p:extLst>
          </p:nvPr>
        </p:nvGraphicFramePr>
        <p:xfrm>
          <a:off x="762000" y="1752600"/>
          <a:ext cx="4495800" cy="4108450"/>
        </p:xfrm>
        <a:graphic>
          <a:graphicData uri="http://schemas.openxmlformats.org/presentationml/2006/ole">
            <mc:AlternateContent xmlns:mc="http://schemas.openxmlformats.org/markup-compatibility/2006">
              <mc:Choice xmlns:v="urn:schemas-microsoft-com:vml" Requires="v">
                <p:oleObj spid="_x0000_s213005" name="VISIO" r:id="rId10" imgW="2157480" imgH="1971720" progId="Visio.Drawing.6">
                  <p:embed/>
                </p:oleObj>
              </mc:Choice>
              <mc:Fallback>
                <p:oleObj name="VISIO" r:id="rId10" imgW="2157480" imgH="1971720" progId="Visio.Drawing.6">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62000" y="1752600"/>
                        <a:ext cx="4495800" cy="4108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89890" name="Rectangle 2"/>
          <p:cNvSpPr>
            <a:spLocks noChangeArrowheads="1"/>
          </p:cNvSpPr>
          <p:nvPr>
            <p:custDataLst>
              <p:tags r:id="rId4"/>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1189893" name="Rectangle 5"/>
          <p:cNvSpPr>
            <a:spLocks noChangeArrowheads="1"/>
          </p:cNvSpPr>
          <p:nvPr>
            <p:custDataLst>
              <p:tags r:id="rId5"/>
            </p:custDataLst>
          </p:nvPr>
        </p:nvSpPr>
        <p:spPr bwMode="auto">
          <a:xfrm>
            <a:off x="0" y="24669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189894" name="Rectangle 6"/>
          <p:cNvSpPr>
            <a:spLocks noChangeArrowheads="1"/>
          </p:cNvSpPr>
          <p:nvPr>
            <p:custDataLst>
              <p:tags r:id="rId6"/>
            </p:custDataLst>
          </p:nvPr>
        </p:nvSpPr>
        <p:spPr bwMode="auto">
          <a:xfrm>
            <a:off x="5181600" y="3429000"/>
            <a:ext cx="35814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r>
              <a:rPr lang="en-US" sz="2400" i="1" dirty="0" err="1">
                <a:solidFill>
                  <a:schemeClr val="accent1"/>
                </a:solidFill>
                <a:latin typeface="Times New Roman" pitchFamily="18" charset="0"/>
                <a:cs typeface="Arial" charset="0"/>
              </a:rPr>
              <a:t>T</a:t>
            </a:r>
            <a:r>
              <a:rPr lang="en-US" sz="2400" i="1" baseline="-25000" dirty="0" err="1">
                <a:solidFill>
                  <a:schemeClr val="accent1"/>
                </a:solidFill>
                <a:latin typeface="Times New Roman" pitchFamily="18" charset="0"/>
                <a:cs typeface="Arial" charset="0"/>
              </a:rPr>
              <a:t>c</a:t>
            </a:r>
            <a:r>
              <a:rPr lang="en-US" sz="2400" dirty="0">
                <a:solidFill>
                  <a:schemeClr val="accent1"/>
                </a:solidFill>
                <a:latin typeface="Times New Roman" pitchFamily="18" charset="0"/>
                <a:cs typeface="Arial" charset="0"/>
              </a:rPr>
              <a:t> ≥ </a:t>
            </a:r>
            <a:r>
              <a:rPr lang="en-US" sz="2400" i="1" dirty="0" err="1">
                <a:solidFill>
                  <a:schemeClr val="accent1"/>
                </a:solidFill>
                <a:latin typeface="Times New Roman" pitchFamily="18" charset="0"/>
                <a:cs typeface="Arial" charset="0"/>
              </a:rPr>
              <a:t>t</a:t>
            </a:r>
            <a:r>
              <a:rPr lang="en-US" sz="2400" i="1" baseline="-25000" dirty="0" err="1">
                <a:solidFill>
                  <a:schemeClr val="accent1"/>
                </a:solidFill>
                <a:latin typeface="Times New Roman" pitchFamily="18" charset="0"/>
                <a:cs typeface="Arial" charset="0"/>
              </a:rPr>
              <a:t>pcq</a:t>
            </a:r>
            <a:r>
              <a:rPr lang="en-US" sz="2400" dirty="0">
                <a:solidFill>
                  <a:schemeClr val="accent1"/>
                </a:solidFill>
                <a:latin typeface="Times New Roman" pitchFamily="18" charset="0"/>
                <a:cs typeface="Arial" charset="0"/>
              </a:rPr>
              <a:t> + </a:t>
            </a:r>
            <a:r>
              <a:rPr lang="en-US" sz="2400" i="1" dirty="0" err="1">
                <a:solidFill>
                  <a:schemeClr val="accent1"/>
                </a:solidFill>
                <a:latin typeface="Times New Roman" pitchFamily="18" charset="0"/>
                <a:cs typeface="Arial" charset="0"/>
              </a:rPr>
              <a:t>t</a:t>
            </a:r>
            <a:r>
              <a:rPr lang="en-US" sz="2400" i="1" baseline="-25000" dirty="0" err="1">
                <a:solidFill>
                  <a:schemeClr val="accent1"/>
                </a:solidFill>
                <a:latin typeface="Times New Roman" pitchFamily="18" charset="0"/>
                <a:cs typeface="Arial" charset="0"/>
              </a:rPr>
              <a:t>pd</a:t>
            </a:r>
            <a:r>
              <a:rPr lang="en-US" sz="2400" dirty="0">
                <a:solidFill>
                  <a:schemeClr val="accent1"/>
                </a:solidFill>
                <a:latin typeface="Times New Roman" pitchFamily="18" charset="0"/>
                <a:cs typeface="Arial" charset="0"/>
              </a:rPr>
              <a:t> + </a:t>
            </a:r>
            <a:r>
              <a:rPr lang="en-US" sz="2400" i="1" dirty="0" err="1">
                <a:solidFill>
                  <a:schemeClr val="accent1"/>
                </a:solidFill>
                <a:latin typeface="Times New Roman" pitchFamily="18" charset="0"/>
                <a:cs typeface="Arial" charset="0"/>
              </a:rPr>
              <a:t>t</a:t>
            </a:r>
            <a:r>
              <a:rPr lang="en-US" sz="2400" baseline="-25000" dirty="0" err="1">
                <a:solidFill>
                  <a:schemeClr val="accent1"/>
                </a:solidFill>
                <a:latin typeface="Times New Roman" pitchFamily="18" charset="0"/>
                <a:cs typeface="Arial" charset="0"/>
              </a:rPr>
              <a:t>setup</a:t>
            </a:r>
            <a:r>
              <a:rPr lang="en-US" sz="2400" dirty="0">
                <a:solidFill>
                  <a:schemeClr val="accent1"/>
                </a:solidFill>
                <a:latin typeface="Times New Roman" pitchFamily="18" charset="0"/>
                <a:cs typeface="Arial" charset="0"/>
              </a:rPr>
              <a:t> + </a:t>
            </a:r>
            <a:r>
              <a:rPr lang="en-US" sz="2400" i="1" dirty="0" err="1">
                <a:solidFill>
                  <a:schemeClr val="accent1"/>
                </a:solidFill>
                <a:latin typeface="Times New Roman" pitchFamily="18" charset="0"/>
                <a:cs typeface="Arial" charset="0"/>
              </a:rPr>
              <a:t>t</a:t>
            </a:r>
            <a:r>
              <a:rPr lang="en-US" sz="2400" baseline="-25000" dirty="0" err="1">
                <a:solidFill>
                  <a:schemeClr val="accent1"/>
                </a:solidFill>
                <a:latin typeface="Times New Roman" pitchFamily="18" charset="0"/>
                <a:cs typeface="Arial" charset="0"/>
              </a:rPr>
              <a:t>skew</a:t>
            </a:r>
            <a:endParaRPr lang="en-US" sz="2400" baseline="-25000" dirty="0">
              <a:solidFill>
                <a:schemeClr val="accent1"/>
              </a:solidFill>
              <a:latin typeface="Times New Roman" pitchFamily="18" charset="0"/>
              <a:cs typeface="Arial" charset="0"/>
            </a:endParaRPr>
          </a:p>
          <a:p>
            <a:pPr marL="342900" indent="-342900">
              <a:spcBef>
                <a:spcPct val="20000"/>
              </a:spcBef>
            </a:pPr>
            <a:r>
              <a:rPr lang="en-US" sz="2400" i="1" dirty="0" err="1">
                <a:solidFill>
                  <a:schemeClr val="accent1"/>
                </a:solidFill>
                <a:latin typeface="Times New Roman" pitchFamily="18" charset="0"/>
                <a:cs typeface="Arial" charset="0"/>
              </a:rPr>
              <a:t>t</a:t>
            </a:r>
            <a:r>
              <a:rPr lang="en-US" sz="2400" i="1" baseline="-25000" dirty="0" err="1">
                <a:solidFill>
                  <a:schemeClr val="accent1"/>
                </a:solidFill>
                <a:latin typeface="Times New Roman" pitchFamily="18" charset="0"/>
                <a:cs typeface="Arial" charset="0"/>
              </a:rPr>
              <a:t>pd</a:t>
            </a:r>
            <a:r>
              <a:rPr lang="en-US" sz="2400" dirty="0">
                <a:solidFill>
                  <a:schemeClr val="accent1"/>
                </a:solidFill>
                <a:latin typeface="Times New Roman" pitchFamily="18" charset="0"/>
                <a:cs typeface="Arial" charset="0"/>
              </a:rPr>
              <a:t> </a:t>
            </a:r>
            <a:r>
              <a:rPr lang="en-US" sz="2400" dirty="0" smtClean="0">
                <a:solidFill>
                  <a:schemeClr val="accent1"/>
                </a:solidFill>
                <a:latin typeface="Times New Roman" pitchFamily="18" charset="0"/>
                <a:cs typeface="Arial" charset="0"/>
              </a:rPr>
              <a:t>≤</a:t>
            </a:r>
            <a:endParaRPr lang="en-US" sz="2400" baseline="-25000" dirty="0">
              <a:solidFill>
                <a:schemeClr val="accent1"/>
              </a:solidFill>
              <a:latin typeface="Times New Roman" pitchFamily="18" charset="0"/>
              <a:cs typeface="Times New Roman" pitchFamily="18" charset="0"/>
            </a:endParaRPr>
          </a:p>
        </p:txBody>
      </p:sp>
      <p:sp>
        <p:nvSpPr>
          <p:cNvPr id="1189895" name="Rectangle 7"/>
          <p:cNvSpPr>
            <a:spLocks noChangeArrowheads="1"/>
          </p:cNvSpPr>
          <p:nvPr>
            <p:custDataLst>
              <p:tags r:id="rId7"/>
            </p:custDataLst>
          </p:nvPr>
        </p:nvSpPr>
        <p:spPr bwMode="auto">
          <a:xfrm>
            <a:off x="5181600" y="3352800"/>
            <a:ext cx="3733800" cy="1371600"/>
          </a:xfrm>
          <a:prstGeom prst="rect">
            <a:avLst/>
          </a:prstGeom>
          <a:noFill/>
          <a:ln w="190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 name="TextBox 10"/>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Setup Time Constraint with Skew</a:t>
            </a:r>
            <a:endParaRPr lang="en-US" sz="4400" dirty="0">
              <a:solidFill>
                <a:schemeClr val="bg1"/>
              </a:solidFill>
              <a:latin typeface="+mj-lt"/>
            </a:endParaRPr>
          </a:p>
        </p:txBody>
      </p:sp>
    </p:spTree>
    <p:extLst>
      <p:ext uri="{BB962C8B-B14F-4D97-AF65-F5344CB8AC3E}">
        <p14:creationId xmlns:p14="http://schemas.microsoft.com/office/powerpoint/2010/main" val="651742330"/>
      </p:ext>
    </p:extLst>
  </p:cSld>
  <p:clrMapOvr>
    <a:masterClrMapping/>
  </p:clrMapOvr>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9892" name="Rectangle 4"/>
          <p:cNvSpPr>
            <a:spLocks noGrp="1" noChangeArrowheads="1"/>
          </p:cNvSpPr>
          <p:nvPr>
            <p:ph sz="half" idx="4294967295"/>
            <p:custDataLst>
              <p:tags r:id="rId2"/>
            </p:custDataLst>
          </p:nvPr>
        </p:nvSpPr>
        <p:spPr>
          <a:xfrm>
            <a:off x="914400" y="1181100"/>
            <a:ext cx="7848600" cy="4953000"/>
          </a:xfrm>
        </p:spPr>
        <p:txBody>
          <a:bodyPr>
            <a:normAutofit/>
          </a:bodyPr>
          <a:lstStyle/>
          <a:p>
            <a:r>
              <a:rPr lang="en-US" dirty="0"/>
              <a:t>In the worst case, CLK2 is earlier than CLK1</a:t>
            </a:r>
          </a:p>
        </p:txBody>
      </p:sp>
      <p:graphicFrame>
        <p:nvGraphicFramePr>
          <p:cNvPr id="1189896" name="Object 8"/>
          <p:cNvGraphicFramePr>
            <a:graphicFrameLocks noGrp="1" noChangeAspect="1"/>
          </p:cNvGraphicFramePr>
          <p:nvPr>
            <p:ph sz="half" idx="4294967295"/>
            <p:custDataLst>
              <p:tags r:id="rId3"/>
            </p:custDataLst>
            <p:extLst>
              <p:ext uri="{D42A27DB-BD31-4B8C-83A1-F6EECF244321}">
                <p14:modId xmlns:p14="http://schemas.microsoft.com/office/powerpoint/2010/main" val="4193416878"/>
              </p:ext>
            </p:extLst>
          </p:nvPr>
        </p:nvGraphicFramePr>
        <p:xfrm>
          <a:off x="762000" y="1752600"/>
          <a:ext cx="4495800" cy="4108450"/>
        </p:xfrm>
        <a:graphic>
          <a:graphicData uri="http://schemas.openxmlformats.org/presentationml/2006/ole">
            <mc:AlternateContent xmlns:mc="http://schemas.openxmlformats.org/markup-compatibility/2006">
              <mc:Choice xmlns:v="urn:schemas-microsoft-com:vml" Requires="v">
                <p:oleObj spid="_x0000_s214029" name="VISIO" r:id="rId10" imgW="2157480" imgH="1971720" progId="Visio.Drawing.6">
                  <p:embed/>
                </p:oleObj>
              </mc:Choice>
              <mc:Fallback>
                <p:oleObj name="VISIO" r:id="rId10" imgW="2157480" imgH="1971720" progId="Visio.Drawing.6">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62000" y="1752600"/>
                        <a:ext cx="4495800" cy="4108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89890" name="Rectangle 2"/>
          <p:cNvSpPr>
            <a:spLocks noChangeArrowheads="1"/>
          </p:cNvSpPr>
          <p:nvPr>
            <p:custDataLst>
              <p:tags r:id="rId4"/>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1189893" name="Rectangle 5"/>
          <p:cNvSpPr>
            <a:spLocks noChangeArrowheads="1"/>
          </p:cNvSpPr>
          <p:nvPr>
            <p:custDataLst>
              <p:tags r:id="rId5"/>
            </p:custDataLst>
          </p:nvPr>
        </p:nvSpPr>
        <p:spPr bwMode="auto">
          <a:xfrm>
            <a:off x="0" y="24669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189894" name="Rectangle 6"/>
          <p:cNvSpPr>
            <a:spLocks noChangeArrowheads="1"/>
          </p:cNvSpPr>
          <p:nvPr>
            <p:custDataLst>
              <p:tags r:id="rId6"/>
            </p:custDataLst>
          </p:nvPr>
        </p:nvSpPr>
        <p:spPr bwMode="auto">
          <a:xfrm>
            <a:off x="5181600" y="3429000"/>
            <a:ext cx="35814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r>
              <a:rPr lang="en-US" sz="2400" i="1" dirty="0" err="1">
                <a:solidFill>
                  <a:schemeClr val="accent1"/>
                </a:solidFill>
                <a:latin typeface="Times New Roman" pitchFamily="18" charset="0"/>
                <a:cs typeface="Arial" charset="0"/>
              </a:rPr>
              <a:t>T</a:t>
            </a:r>
            <a:r>
              <a:rPr lang="en-US" sz="2400" i="1" baseline="-25000" dirty="0" err="1">
                <a:solidFill>
                  <a:schemeClr val="accent1"/>
                </a:solidFill>
                <a:latin typeface="Times New Roman" pitchFamily="18" charset="0"/>
                <a:cs typeface="Arial" charset="0"/>
              </a:rPr>
              <a:t>c</a:t>
            </a:r>
            <a:r>
              <a:rPr lang="en-US" sz="2400" dirty="0">
                <a:solidFill>
                  <a:schemeClr val="accent1"/>
                </a:solidFill>
                <a:latin typeface="Times New Roman" pitchFamily="18" charset="0"/>
                <a:cs typeface="Arial" charset="0"/>
              </a:rPr>
              <a:t> ≥ </a:t>
            </a:r>
            <a:r>
              <a:rPr lang="en-US" sz="2400" i="1" dirty="0" err="1">
                <a:solidFill>
                  <a:schemeClr val="accent1"/>
                </a:solidFill>
                <a:latin typeface="Times New Roman" pitchFamily="18" charset="0"/>
                <a:cs typeface="Arial" charset="0"/>
              </a:rPr>
              <a:t>t</a:t>
            </a:r>
            <a:r>
              <a:rPr lang="en-US" sz="2400" i="1" baseline="-25000" dirty="0" err="1">
                <a:solidFill>
                  <a:schemeClr val="accent1"/>
                </a:solidFill>
                <a:latin typeface="Times New Roman" pitchFamily="18" charset="0"/>
                <a:cs typeface="Arial" charset="0"/>
              </a:rPr>
              <a:t>pcq</a:t>
            </a:r>
            <a:r>
              <a:rPr lang="en-US" sz="2400" dirty="0">
                <a:solidFill>
                  <a:schemeClr val="accent1"/>
                </a:solidFill>
                <a:latin typeface="Times New Roman" pitchFamily="18" charset="0"/>
                <a:cs typeface="Arial" charset="0"/>
              </a:rPr>
              <a:t> + </a:t>
            </a:r>
            <a:r>
              <a:rPr lang="en-US" sz="2400" i="1" dirty="0" err="1">
                <a:solidFill>
                  <a:schemeClr val="accent1"/>
                </a:solidFill>
                <a:latin typeface="Times New Roman" pitchFamily="18" charset="0"/>
                <a:cs typeface="Arial" charset="0"/>
              </a:rPr>
              <a:t>t</a:t>
            </a:r>
            <a:r>
              <a:rPr lang="en-US" sz="2400" i="1" baseline="-25000" dirty="0" err="1">
                <a:solidFill>
                  <a:schemeClr val="accent1"/>
                </a:solidFill>
                <a:latin typeface="Times New Roman" pitchFamily="18" charset="0"/>
                <a:cs typeface="Arial" charset="0"/>
              </a:rPr>
              <a:t>pd</a:t>
            </a:r>
            <a:r>
              <a:rPr lang="en-US" sz="2400" dirty="0">
                <a:solidFill>
                  <a:schemeClr val="accent1"/>
                </a:solidFill>
                <a:latin typeface="Times New Roman" pitchFamily="18" charset="0"/>
                <a:cs typeface="Arial" charset="0"/>
              </a:rPr>
              <a:t> + </a:t>
            </a:r>
            <a:r>
              <a:rPr lang="en-US" sz="2400" i="1" dirty="0" err="1">
                <a:solidFill>
                  <a:schemeClr val="accent1"/>
                </a:solidFill>
                <a:latin typeface="Times New Roman" pitchFamily="18" charset="0"/>
                <a:cs typeface="Arial" charset="0"/>
              </a:rPr>
              <a:t>t</a:t>
            </a:r>
            <a:r>
              <a:rPr lang="en-US" sz="2400" baseline="-25000" dirty="0" err="1">
                <a:solidFill>
                  <a:schemeClr val="accent1"/>
                </a:solidFill>
                <a:latin typeface="Times New Roman" pitchFamily="18" charset="0"/>
                <a:cs typeface="Arial" charset="0"/>
              </a:rPr>
              <a:t>setup</a:t>
            </a:r>
            <a:r>
              <a:rPr lang="en-US" sz="2400" dirty="0">
                <a:solidFill>
                  <a:schemeClr val="accent1"/>
                </a:solidFill>
                <a:latin typeface="Times New Roman" pitchFamily="18" charset="0"/>
                <a:cs typeface="Arial" charset="0"/>
              </a:rPr>
              <a:t> + </a:t>
            </a:r>
            <a:r>
              <a:rPr lang="en-US" sz="2400" i="1" dirty="0" err="1">
                <a:solidFill>
                  <a:schemeClr val="accent1"/>
                </a:solidFill>
                <a:latin typeface="Times New Roman" pitchFamily="18" charset="0"/>
                <a:cs typeface="Arial" charset="0"/>
              </a:rPr>
              <a:t>t</a:t>
            </a:r>
            <a:r>
              <a:rPr lang="en-US" sz="2400" baseline="-25000" dirty="0" err="1">
                <a:solidFill>
                  <a:schemeClr val="accent1"/>
                </a:solidFill>
                <a:latin typeface="Times New Roman" pitchFamily="18" charset="0"/>
                <a:cs typeface="Arial" charset="0"/>
              </a:rPr>
              <a:t>skew</a:t>
            </a:r>
            <a:endParaRPr lang="en-US" sz="2400" baseline="-25000" dirty="0">
              <a:solidFill>
                <a:schemeClr val="accent1"/>
              </a:solidFill>
              <a:latin typeface="Times New Roman" pitchFamily="18" charset="0"/>
              <a:cs typeface="Arial" charset="0"/>
            </a:endParaRPr>
          </a:p>
          <a:p>
            <a:pPr marL="342900" indent="-342900">
              <a:spcBef>
                <a:spcPct val="20000"/>
              </a:spcBef>
            </a:pPr>
            <a:r>
              <a:rPr lang="en-US" sz="2400" i="1" dirty="0" err="1">
                <a:solidFill>
                  <a:schemeClr val="accent1"/>
                </a:solidFill>
                <a:latin typeface="Times New Roman" pitchFamily="18" charset="0"/>
                <a:cs typeface="Arial" charset="0"/>
              </a:rPr>
              <a:t>t</a:t>
            </a:r>
            <a:r>
              <a:rPr lang="en-US" sz="2400" i="1" baseline="-25000" dirty="0" err="1">
                <a:solidFill>
                  <a:schemeClr val="accent1"/>
                </a:solidFill>
                <a:latin typeface="Times New Roman" pitchFamily="18" charset="0"/>
                <a:cs typeface="Arial" charset="0"/>
              </a:rPr>
              <a:t>pd</a:t>
            </a:r>
            <a:r>
              <a:rPr lang="en-US" sz="2400" dirty="0">
                <a:solidFill>
                  <a:schemeClr val="accent1"/>
                </a:solidFill>
                <a:latin typeface="Times New Roman" pitchFamily="18" charset="0"/>
                <a:cs typeface="Arial" charset="0"/>
              </a:rPr>
              <a:t> ≤ </a:t>
            </a:r>
            <a:r>
              <a:rPr lang="en-US" sz="2400" i="1" dirty="0" err="1">
                <a:solidFill>
                  <a:schemeClr val="accent1"/>
                </a:solidFill>
                <a:latin typeface="Times New Roman" pitchFamily="18" charset="0"/>
                <a:cs typeface="Arial" charset="0"/>
              </a:rPr>
              <a:t>T</a:t>
            </a:r>
            <a:r>
              <a:rPr lang="en-US" sz="2400" i="1" baseline="-25000" dirty="0" err="1">
                <a:solidFill>
                  <a:schemeClr val="accent1"/>
                </a:solidFill>
                <a:latin typeface="Times New Roman" pitchFamily="18" charset="0"/>
                <a:cs typeface="Arial" charset="0"/>
              </a:rPr>
              <a:t>c</a:t>
            </a:r>
            <a:r>
              <a:rPr lang="en-US" sz="2400" dirty="0">
                <a:solidFill>
                  <a:schemeClr val="accent1"/>
                </a:solidFill>
                <a:latin typeface="Times New Roman" pitchFamily="18" charset="0"/>
                <a:cs typeface="Arial" charset="0"/>
              </a:rPr>
              <a:t> – (</a:t>
            </a:r>
            <a:r>
              <a:rPr lang="en-US" sz="2400" i="1" dirty="0" err="1">
                <a:solidFill>
                  <a:schemeClr val="accent1"/>
                </a:solidFill>
                <a:latin typeface="Times New Roman" pitchFamily="18" charset="0"/>
                <a:cs typeface="Arial" charset="0"/>
              </a:rPr>
              <a:t>t</a:t>
            </a:r>
            <a:r>
              <a:rPr lang="en-US" sz="2400" i="1" baseline="-25000" dirty="0" err="1">
                <a:solidFill>
                  <a:schemeClr val="accent1"/>
                </a:solidFill>
                <a:latin typeface="Times New Roman" pitchFamily="18" charset="0"/>
                <a:cs typeface="Arial" charset="0"/>
              </a:rPr>
              <a:t>pcq</a:t>
            </a:r>
            <a:r>
              <a:rPr lang="en-US" sz="2400" dirty="0">
                <a:solidFill>
                  <a:schemeClr val="accent1"/>
                </a:solidFill>
                <a:latin typeface="Times New Roman" pitchFamily="18" charset="0"/>
                <a:cs typeface="Arial" charset="0"/>
              </a:rPr>
              <a:t> + </a:t>
            </a:r>
            <a:r>
              <a:rPr lang="en-US" sz="2400" i="1" dirty="0" err="1">
                <a:solidFill>
                  <a:schemeClr val="accent1"/>
                </a:solidFill>
                <a:latin typeface="Times New Roman" pitchFamily="18" charset="0"/>
                <a:cs typeface="Arial" charset="0"/>
              </a:rPr>
              <a:t>t</a:t>
            </a:r>
            <a:r>
              <a:rPr lang="en-US" sz="2400" baseline="-25000" dirty="0" err="1">
                <a:solidFill>
                  <a:schemeClr val="accent1"/>
                </a:solidFill>
                <a:latin typeface="Times New Roman" pitchFamily="18" charset="0"/>
                <a:cs typeface="Arial" charset="0"/>
              </a:rPr>
              <a:t>setup</a:t>
            </a:r>
            <a:r>
              <a:rPr lang="en-US" sz="2400" baseline="-25000" dirty="0">
                <a:solidFill>
                  <a:schemeClr val="accent1"/>
                </a:solidFill>
                <a:latin typeface="Times New Roman" pitchFamily="18" charset="0"/>
                <a:cs typeface="Arial" charset="0"/>
              </a:rPr>
              <a:t> </a:t>
            </a:r>
            <a:r>
              <a:rPr lang="en-US" sz="2400" dirty="0">
                <a:solidFill>
                  <a:schemeClr val="accent1"/>
                </a:solidFill>
                <a:latin typeface="Times New Roman" pitchFamily="18" charset="0"/>
                <a:cs typeface="Arial" charset="0"/>
              </a:rPr>
              <a:t>+ </a:t>
            </a:r>
            <a:r>
              <a:rPr lang="en-US" sz="2400" i="1" dirty="0" err="1">
                <a:solidFill>
                  <a:schemeClr val="accent1"/>
                </a:solidFill>
                <a:latin typeface="Times New Roman" pitchFamily="18" charset="0"/>
                <a:cs typeface="Arial" charset="0"/>
              </a:rPr>
              <a:t>t</a:t>
            </a:r>
            <a:r>
              <a:rPr lang="en-US" sz="2400" baseline="-25000" dirty="0" err="1">
                <a:solidFill>
                  <a:schemeClr val="accent1"/>
                </a:solidFill>
                <a:latin typeface="Times New Roman" pitchFamily="18" charset="0"/>
                <a:cs typeface="Arial" charset="0"/>
              </a:rPr>
              <a:t>skew</a:t>
            </a:r>
            <a:r>
              <a:rPr lang="en-US" sz="2400" dirty="0">
                <a:solidFill>
                  <a:schemeClr val="accent1"/>
                </a:solidFill>
                <a:latin typeface="Times New Roman" pitchFamily="18" charset="0"/>
                <a:cs typeface="Arial" charset="0"/>
              </a:rPr>
              <a:t>)</a:t>
            </a:r>
            <a:endParaRPr lang="en-US" sz="2400" baseline="-25000" dirty="0">
              <a:solidFill>
                <a:schemeClr val="accent1"/>
              </a:solidFill>
              <a:latin typeface="Times New Roman" pitchFamily="18" charset="0"/>
              <a:cs typeface="Times New Roman" pitchFamily="18" charset="0"/>
            </a:endParaRPr>
          </a:p>
          <a:p>
            <a:pPr marL="342900" indent="-342900">
              <a:spcBef>
                <a:spcPct val="20000"/>
              </a:spcBef>
            </a:pPr>
            <a:endParaRPr lang="en-US" sz="2400" baseline="-25000" dirty="0">
              <a:solidFill>
                <a:schemeClr val="accent1"/>
              </a:solidFill>
              <a:latin typeface="Times New Roman" pitchFamily="18" charset="0"/>
              <a:cs typeface="Times New Roman" pitchFamily="18" charset="0"/>
            </a:endParaRPr>
          </a:p>
        </p:txBody>
      </p:sp>
      <p:sp>
        <p:nvSpPr>
          <p:cNvPr id="1189895" name="Rectangle 7"/>
          <p:cNvSpPr>
            <a:spLocks noChangeArrowheads="1"/>
          </p:cNvSpPr>
          <p:nvPr>
            <p:custDataLst>
              <p:tags r:id="rId7"/>
            </p:custDataLst>
          </p:nvPr>
        </p:nvSpPr>
        <p:spPr bwMode="auto">
          <a:xfrm>
            <a:off x="5181600" y="3352800"/>
            <a:ext cx="3733800" cy="1371600"/>
          </a:xfrm>
          <a:prstGeom prst="rect">
            <a:avLst/>
          </a:prstGeom>
          <a:noFill/>
          <a:ln w="190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 name="TextBox 10"/>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Setup Time Constraint with Skew</a:t>
            </a:r>
            <a:endParaRPr lang="en-US" sz="4400" dirty="0">
              <a:solidFill>
                <a:schemeClr val="bg1"/>
              </a:solidFill>
              <a:latin typeface="+mj-lt"/>
            </a:endParaRPr>
          </a:p>
        </p:txBody>
      </p:sp>
    </p:spTree>
    <p:extLst>
      <p:ext uri="{BB962C8B-B14F-4D97-AF65-F5344CB8AC3E}">
        <p14:creationId xmlns:p14="http://schemas.microsoft.com/office/powerpoint/2010/main" val="651742330"/>
      </p:ext>
    </p:extLst>
  </p:cSld>
  <p:clrMapOvr>
    <a:masterClrMapping/>
  </p:clrMapOvr>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3988" name="Rectangle 4"/>
          <p:cNvSpPr>
            <a:spLocks noGrp="1" noChangeArrowheads="1"/>
          </p:cNvSpPr>
          <p:nvPr>
            <p:ph sz="half" idx="4294967295"/>
            <p:custDataLst>
              <p:tags r:id="rId2"/>
            </p:custDataLst>
          </p:nvPr>
        </p:nvSpPr>
        <p:spPr>
          <a:xfrm>
            <a:off x="914400" y="1219200"/>
            <a:ext cx="7543800" cy="4953000"/>
          </a:xfrm>
        </p:spPr>
        <p:txBody>
          <a:bodyPr>
            <a:normAutofit/>
          </a:bodyPr>
          <a:lstStyle/>
          <a:p>
            <a:r>
              <a:rPr lang="en-US" dirty="0"/>
              <a:t>In the worst case, CLK2 is later than CLK1</a:t>
            </a:r>
          </a:p>
        </p:txBody>
      </p:sp>
      <p:graphicFrame>
        <p:nvGraphicFramePr>
          <p:cNvPr id="1193992" name="Object 8"/>
          <p:cNvGraphicFramePr>
            <a:graphicFrameLocks noGrp="1" noChangeAspect="1"/>
          </p:cNvGraphicFramePr>
          <p:nvPr>
            <p:ph sz="half" idx="4294967295"/>
            <p:custDataLst>
              <p:tags r:id="rId3"/>
            </p:custDataLst>
            <p:extLst>
              <p:ext uri="{D42A27DB-BD31-4B8C-83A1-F6EECF244321}">
                <p14:modId xmlns:p14="http://schemas.microsoft.com/office/powerpoint/2010/main" val="4246213842"/>
              </p:ext>
            </p:extLst>
          </p:nvPr>
        </p:nvGraphicFramePr>
        <p:xfrm>
          <a:off x="906462" y="1752600"/>
          <a:ext cx="4275138" cy="4419600"/>
        </p:xfrm>
        <a:graphic>
          <a:graphicData uri="http://schemas.openxmlformats.org/presentationml/2006/ole">
            <mc:AlternateContent xmlns:mc="http://schemas.openxmlformats.org/markup-compatibility/2006">
              <mc:Choice xmlns:v="urn:schemas-microsoft-com:vml" Requires="v">
                <p:oleObj spid="_x0000_s215053" name="VISIO" r:id="rId10" imgW="2128680" imgH="2200320" progId="Visio.Drawing.6">
                  <p:embed/>
                </p:oleObj>
              </mc:Choice>
              <mc:Fallback>
                <p:oleObj name="VISIO" r:id="rId10" imgW="2128680" imgH="2200320" progId="Visio.Drawing.6">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06462" y="1752600"/>
                        <a:ext cx="4275138" cy="4419600"/>
                      </a:xfrm>
                      <a:prstGeom prst="rect">
                        <a:avLst/>
                      </a:prstGeom>
                    </p:spPr>
                  </p:pic>
                </p:oleObj>
              </mc:Fallback>
            </mc:AlternateContent>
          </a:graphicData>
        </a:graphic>
      </p:graphicFrame>
      <p:sp>
        <p:nvSpPr>
          <p:cNvPr id="1193986" name="Rectangle 2"/>
          <p:cNvSpPr>
            <a:spLocks noChangeArrowheads="1"/>
          </p:cNvSpPr>
          <p:nvPr>
            <p:custDataLst>
              <p:tags r:id="rId4"/>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1193989" name="Rectangle 5"/>
          <p:cNvSpPr>
            <a:spLocks noChangeArrowheads="1"/>
          </p:cNvSpPr>
          <p:nvPr>
            <p:custDataLst>
              <p:tags r:id="rId5"/>
            </p:custDataLst>
          </p:nvPr>
        </p:nvSpPr>
        <p:spPr bwMode="auto">
          <a:xfrm>
            <a:off x="0" y="24669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193990" name="Rectangle 6"/>
          <p:cNvSpPr>
            <a:spLocks noChangeArrowheads="1"/>
          </p:cNvSpPr>
          <p:nvPr>
            <p:custDataLst>
              <p:tags r:id="rId6"/>
            </p:custDataLst>
          </p:nvPr>
        </p:nvSpPr>
        <p:spPr bwMode="auto">
          <a:xfrm>
            <a:off x="5257800" y="3429000"/>
            <a:ext cx="32004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r>
              <a:rPr lang="en-US" sz="2800" i="1" dirty="0" err="1">
                <a:solidFill>
                  <a:schemeClr val="accent1"/>
                </a:solidFill>
                <a:latin typeface="Times New Roman" pitchFamily="18" charset="0"/>
                <a:cs typeface="Arial" charset="0"/>
              </a:rPr>
              <a:t>t</a:t>
            </a:r>
            <a:r>
              <a:rPr lang="en-US" sz="2800" i="1" baseline="-25000" dirty="0" err="1">
                <a:solidFill>
                  <a:schemeClr val="accent1"/>
                </a:solidFill>
                <a:latin typeface="Times New Roman" pitchFamily="18" charset="0"/>
                <a:cs typeface="Arial" charset="0"/>
              </a:rPr>
              <a:t>ccq</a:t>
            </a:r>
            <a:r>
              <a:rPr lang="en-US" sz="2800" dirty="0">
                <a:solidFill>
                  <a:schemeClr val="accent1"/>
                </a:solidFill>
                <a:latin typeface="Times New Roman" pitchFamily="18" charset="0"/>
                <a:cs typeface="Arial" charset="0"/>
              </a:rPr>
              <a:t> + </a:t>
            </a:r>
            <a:r>
              <a:rPr lang="en-US" sz="2800" i="1" dirty="0" err="1">
                <a:solidFill>
                  <a:schemeClr val="accent1"/>
                </a:solidFill>
                <a:latin typeface="Times New Roman" pitchFamily="18" charset="0"/>
                <a:cs typeface="Arial" charset="0"/>
              </a:rPr>
              <a:t>t</a:t>
            </a:r>
            <a:r>
              <a:rPr lang="en-US" sz="2800" i="1" baseline="-25000" dirty="0" err="1">
                <a:solidFill>
                  <a:schemeClr val="accent1"/>
                </a:solidFill>
                <a:latin typeface="Times New Roman" pitchFamily="18" charset="0"/>
                <a:cs typeface="Arial" charset="0"/>
              </a:rPr>
              <a:t>cd</a:t>
            </a:r>
            <a:r>
              <a:rPr lang="en-US" sz="2800" dirty="0">
                <a:solidFill>
                  <a:schemeClr val="accent1"/>
                </a:solidFill>
                <a:latin typeface="Times New Roman" pitchFamily="18" charset="0"/>
                <a:cs typeface="Arial" charset="0"/>
              </a:rPr>
              <a:t> </a:t>
            </a:r>
            <a:r>
              <a:rPr lang="en-US" sz="2800" dirty="0" smtClean="0">
                <a:solidFill>
                  <a:schemeClr val="accent1"/>
                </a:solidFill>
                <a:latin typeface="Times New Roman" pitchFamily="18" charset="0"/>
                <a:cs typeface="Arial" charset="0"/>
              </a:rPr>
              <a:t>&gt;</a:t>
            </a:r>
            <a:endParaRPr lang="en-US" sz="2800" dirty="0">
              <a:solidFill>
                <a:schemeClr val="accent1"/>
              </a:solidFill>
              <a:latin typeface="Times New Roman" pitchFamily="18" charset="0"/>
              <a:cs typeface="Arial" charset="0"/>
            </a:endParaRPr>
          </a:p>
        </p:txBody>
      </p:sp>
      <p:sp>
        <p:nvSpPr>
          <p:cNvPr id="1193991" name="Rectangle 7"/>
          <p:cNvSpPr>
            <a:spLocks noChangeArrowheads="1"/>
          </p:cNvSpPr>
          <p:nvPr>
            <p:custDataLst>
              <p:tags r:id="rId7"/>
            </p:custDataLst>
          </p:nvPr>
        </p:nvSpPr>
        <p:spPr bwMode="auto">
          <a:xfrm>
            <a:off x="5257800" y="3429000"/>
            <a:ext cx="3276600" cy="1219200"/>
          </a:xfrm>
          <a:prstGeom prst="rect">
            <a:avLst/>
          </a:prstGeom>
          <a:noFill/>
          <a:ln w="190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 name="TextBox 10"/>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Hold Time Constraint with Skew</a:t>
            </a:r>
            <a:endParaRPr lang="en-US" sz="4400" dirty="0">
              <a:solidFill>
                <a:schemeClr val="bg1"/>
              </a:solidFill>
              <a:latin typeface="+mj-lt"/>
            </a:endParaRPr>
          </a:p>
        </p:txBody>
      </p:sp>
    </p:spTree>
    <p:extLst>
      <p:ext uri="{BB962C8B-B14F-4D97-AF65-F5344CB8AC3E}">
        <p14:creationId xmlns:p14="http://schemas.microsoft.com/office/powerpoint/2010/main" val="2765451757"/>
      </p:ext>
    </p:extLst>
  </p:cSld>
  <p:clrMapOvr>
    <a:masterClrMapping/>
  </p:clrMapOvr>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3988" name="Rectangle 4"/>
          <p:cNvSpPr>
            <a:spLocks noGrp="1" noChangeArrowheads="1"/>
          </p:cNvSpPr>
          <p:nvPr>
            <p:ph sz="half" idx="4294967295"/>
            <p:custDataLst>
              <p:tags r:id="rId2"/>
            </p:custDataLst>
          </p:nvPr>
        </p:nvSpPr>
        <p:spPr>
          <a:xfrm>
            <a:off x="914400" y="1219200"/>
            <a:ext cx="7543800" cy="4953000"/>
          </a:xfrm>
        </p:spPr>
        <p:txBody>
          <a:bodyPr>
            <a:normAutofit/>
          </a:bodyPr>
          <a:lstStyle/>
          <a:p>
            <a:r>
              <a:rPr lang="en-US" dirty="0"/>
              <a:t>In the worst case, CLK2 is later than CLK1</a:t>
            </a:r>
          </a:p>
        </p:txBody>
      </p:sp>
      <p:graphicFrame>
        <p:nvGraphicFramePr>
          <p:cNvPr id="1193992" name="Object 8"/>
          <p:cNvGraphicFramePr>
            <a:graphicFrameLocks noGrp="1" noChangeAspect="1"/>
          </p:cNvGraphicFramePr>
          <p:nvPr>
            <p:ph sz="half" idx="4294967295"/>
            <p:custDataLst>
              <p:tags r:id="rId3"/>
            </p:custDataLst>
            <p:extLst>
              <p:ext uri="{D42A27DB-BD31-4B8C-83A1-F6EECF244321}">
                <p14:modId xmlns:p14="http://schemas.microsoft.com/office/powerpoint/2010/main" val="4246213842"/>
              </p:ext>
            </p:extLst>
          </p:nvPr>
        </p:nvGraphicFramePr>
        <p:xfrm>
          <a:off x="906462" y="1752600"/>
          <a:ext cx="4275138" cy="4419600"/>
        </p:xfrm>
        <a:graphic>
          <a:graphicData uri="http://schemas.openxmlformats.org/presentationml/2006/ole">
            <mc:AlternateContent xmlns:mc="http://schemas.openxmlformats.org/markup-compatibility/2006">
              <mc:Choice xmlns:v="urn:schemas-microsoft-com:vml" Requires="v">
                <p:oleObj spid="_x0000_s216077" name="VISIO" r:id="rId10" imgW="2128680" imgH="2200320" progId="Visio.Drawing.6">
                  <p:embed/>
                </p:oleObj>
              </mc:Choice>
              <mc:Fallback>
                <p:oleObj name="VISIO" r:id="rId10" imgW="2128680" imgH="2200320" progId="Visio.Drawing.6">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06462" y="1752600"/>
                        <a:ext cx="4275138" cy="4419600"/>
                      </a:xfrm>
                      <a:prstGeom prst="rect">
                        <a:avLst/>
                      </a:prstGeom>
                    </p:spPr>
                  </p:pic>
                </p:oleObj>
              </mc:Fallback>
            </mc:AlternateContent>
          </a:graphicData>
        </a:graphic>
      </p:graphicFrame>
      <p:sp>
        <p:nvSpPr>
          <p:cNvPr id="1193986" name="Rectangle 2"/>
          <p:cNvSpPr>
            <a:spLocks noChangeArrowheads="1"/>
          </p:cNvSpPr>
          <p:nvPr>
            <p:custDataLst>
              <p:tags r:id="rId4"/>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1193989" name="Rectangle 5"/>
          <p:cNvSpPr>
            <a:spLocks noChangeArrowheads="1"/>
          </p:cNvSpPr>
          <p:nvPr>
            <p:custDataLst>
              <p:tags r:id="rId5"/>
            </p:custDataLst>
          </p:nvPr>
        </p:nvSpPr>
        <p:spPr bwMode="auto">
          <a:xfrm>
            <a:off x="0" y="24669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193990" name="Rectangle 6"/>
          <p:cNvSpPr>
            <a:spLocks noChangeArrowheads="1"/>
          </p:cNvSpPr>
          <p:nvPr>
            <p:custDataLst>
              <p:tags r:id="rId6"/>
            </p:custDataLst>
          </p:nvPr>
        </p:nvSpPr>
        <p:spPr bwMode="auto">
          <a:xfrm>
            <a:off x="5257800" y="3429000"/>
            <a:ext cx="32004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r>
              <a:rPr lang="en-US" sz="2800" i="1" dirty="0" err="1">
                <a:solidFill>
                  <a:schemeClr val="accent1"/>
                </a:solidFill>
                <a:latin typeface="Times New Roman" pitchFamily="18" charset="0"/>
                <a:cs typeface="Arial" charset="0"/>
              </a:rPr>
              <a:t>t</a:t>
            </a:r>
            <a:r>
              <a:rPr lang="en-US" sz="2800" i="1" baseline="-25000" dirty="0" err="1">
                <a:solidFill>
                  <a:schemeClr val="accent1"/>
                </a:solidFill>
                <a:latin typeface="Times New Roman" pitchFamily="18" charset="0"/>
                <a:cs typeface="Arial" charset="0"/>
              </a:rPr>
              <a:t>ccq</a:t>
            </a:r>
            <a:r>
              <a:rPr lang="en-US" sz="2800" dirty="0">
                <a:solidFill>
                  <a:schemeClr val="accent1"/>
                </a:solidFill>
                <a:latin typeface="Times New Roman" pitchFamily="18" charset="0"/>
                <a:cs typeface="Arial" charset="0"/>
              </a:rPr>
              <a:t> + </a:t>
            </a:r>
            <a:r>
              <a:rPr lang="en-US" sz="2800" i="1" dirty="0" err="1">
                <a:solidFill>
                  <a:schemeClr val="accent1"/>
                </a:solidFill>
                <a:latin typeface="Times New Roman" pitchFamily="18" charset="0"/>
                <a:cs typeface="Arial" charset="0"/>
              </a:rPr>
              <a:t>t</a:t>
            </a:r>
            <a:r>
              <a:rPr lang="en-US" sz="2800" i="1" baseline="-25000" dirty="0" err="1">
                <a:solidFill>
                  <a:schemeClr val="accent1"/>
                </a:solidFill>
                <a:latin typeface="Times New Roman" pitchFamily="18" charset="0"/>
                <a:cs typeface="Arial" charset="0"/>
              </a:rPr>
              <a:t>cd</a:t>
            </a:r>
            <a:r>
              <a:rPr lang="en-US" sz="2800" dirty="0">
                <a:solidFill>
                  <a:schemeClr val="accent1"/>
                </a:solidFill>
                <a:latin typeface="Times New Roman" pitchFamily="18" charset="0"/>
                <a:cs typeface="Arial" charset="0"/>
              </a:rPr>
              <a:t> &gt; </a:t>
            </a:r>
            <a:r>
              <a:rPr lang="en-US" sz="2800" i="1" dirty="0" err="1">
                <a:solidFill>
                  <a:schemeClr val="accent1"/>
                </a:solidFill>
                <a:latin typeface="Times New Roman" pitchFamily="18" charset="0"/>
                <a:cs typeface="Arial" charset="0"/>
              </a:rPr>
              <a:t>t</a:t>
            </a:r>
            <a:r>
              <a:rPr lang="en-US" sz="2800" baseline="-25000" dirty="0" err="1">
                <a:solidFill>
                  <a:schemeClr val="accent1"/>
                </a:solidFill>
                <a:latin typeface="Times New Roman" pitchFamily="18" charset="0"/>
                <a:cs typeface="Arial" charset="0"/>
              </a:rPr>
              <a:t>hold</a:t>
            </a:r>
            <a:r>
              <a:rPr lang="en-US" sz="2800" baseline="-25000" dirty="0">
                <a:solidFill>
                  <a:schemeClr val="accent1"/>
                </a:solidFill>
                <a:latin typeface="Times New Roman" pitchFamily="18" charset="0"/>
                <a:cs typeface="Arial" charset="0"/>
              </a:rPr>
              <a:t> </a:t>
            </a:r>
            <a:r>
              <a:rPr lang="en-US" sz="2800" dirty="0">
                <a:solidFill>
                  <a:schemeClr val="accent1"/>
                </a:solidFill>
                <a:latin typeface="Times New Roman" pitchFamily="18" charset="0"/>
                <a:cs typeface="Arial" charset="0"/>
              </a:rPr>
              <a:t>+ </a:t>
            </a:r>
            <a:r>
              <a:rPr lang="en-US" sz="2800" i="1" dirty="0" err="1">
                <a:solidFill>
                  <a:schemeClr val="accent1"/>
                </a:solidFill>
                <a:latin typeface="Times New Roman" pitchFamily="18" charset="0"/>
                <a:cs typeface="Arial" charset="0"/>
              </a:rPr>
              <a:t>t</a:t>
            </a:r>
            <a:r>
              <a:rPr lang="en-US" sz="2800" baseline="-25000" dirty="0" err="1">
                <a:solidFill>
                  <a:schemeClr val="accent1"/>
                </a:solidFill>
                <a:latin typeface="Times New Roman" pitchFamily="18" charset="0"/>
                <a:cs typeface="Arial" charset="0"/>
              </a:rPr>
              <a:t>skew</a:t>
            </a:r>
            <a:endParaRPr lang="en-US" sz="2800" baseline="-25000" dirty="0">
              <a:solidFill>
                <a:schemeClr val="accent1"/>
              </a:solidFill>
              <a:latin typeface="Times New Roman" pitchFamily="18" charset="0"/>
              <a:cs typeface="Arial" charset="0"/>
            </a:endParaRPr>
          </a:p>
          <a:p>
            <a:pPr marL="342900" indent="-342900">
              <a:spcBef>
                <a:spcPct val="20000"/>
              </a:spcBef>
            </a:pPr>
            <a:r>
              <a:rPr lang="en-US" sz="2800" i="1" dirty="0" err="1">
                <a:solidFill>
                  <a:schemeClr val="accent1"/>
                </a:solidFill>
                <a:latin typeface="Times New Roman" pitchFamily="18" charset="0"/>
                <a:cs typeface="Arial" charset="0"/>
              </a:rPr>
              <a:t>t</a:t>
            </a:r>
            <a:r>
              <a:rPr lang="en-US" sz="2800" i="1" baseline="-25000" dirty="0" err="1">
                <a:solidFill>
                  <a:schemeClr val="accent1"/>
                </a:solidFill>
                <a:latin typeface="Times New Roman" pitchFamily="18" charset="0"/>
                <a:cs typeface="Arial" charset="0"/>
              </a:rPr>
              <a:t>cd</a:t>
            </a:r>
            <a:r>
              <a:rPr lang="en-US" sz="2800" dirty="0">
                <a:solidFill>
                  <a:schemeClr val="accent1"/>
                </a:solidFill>
                <a:latin typeface="Times New Roman" pitchFamily="18" charset="0"/>
                <a:cs typeface="Arial" charset="0"/>
              </a:rPr>
              <a:t> </a:t>
            </a:r>
            <a:r>
              <a:rPr lang="en-US" sz="2800" dirty="0" smtClean="0">
                <a:solidFill>
                  <a:schemeClr val="accent1"/>
                </a:solidFill>
                <a:latin typeface="Times New Roman" pitchFamily="18" charset="0"/>
                <a:cs typeface="Arial" charset="0"/>
              </a:rPr>
              <a:t>&gt;</a:t>
            </a:r>
            <a:endParaRPr lang="en-US" sz="2800" dirty="0">
              <a:solidFill>
                <a:schemeClr val="accent1"/>
              </a:solidFill>
              <a:latin typeface="Times New Roman" pitchFamily="18" charset="0"/>
              <a:cs typeface="Arial" charset="0"/>
            </a:endParaRPr>
          </a:p>
        </p:txBody>
      </p:sp>
      <p:sp>
        <p:nvSpPr>
          <p:cNvPr id="1193991" name="Rectangle 7"/>
          <p:cNvSpPr>
            <a:spLocks noChangeArrowheads="1"/>
          </p:cNvSpPr>
          <p:nvPr>
            <p:custDataLst>
              <p:tags r:id="rId7"/>
            </p:custDataLst>
          </p:nvPr>
        </p:nvSpPr>
        <p:spPr bwMode="auto">
          <a:xfrm>
            <a:off x="5257800" y="3429000"/>
            <a:ext cx="3276600" cy="1219200"/>
          </a:xfrm>
          <a:prstGeom prst="rect">
            <a:avLst/>
          </a:prstGeom>
          <a:noFill/>
          <a:ln w="190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 name="TextBox 10"/>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Hold Time Constraint with Skew</a:t>
            </a:r>
            <a:endParaRPr lang="en-US" sz="4400" dirty="0">
              <a:solidFill>
                <a:schemeClr val="bg1"/>
              </a:solidFill>
              <a:latin typeface="+mj-lt"/>
            </a:endParaRPr>
          </a:p>
        </p:txBody>
      </p:sp>
    </p:spTree>
    <p:extLst>
      <p:ext uri="{BB962C8B-B14F-4D97-AF65-F5344CB8AC3E}">
        <p14:creationId xmlns:p14="http://schemas.microsoft.com/office/powerpoint/2010/main" val="2765451757"/>
      </p:ext>
    </p:extLst>
  </p:cSld>
  <p:clrMapOvr>
    <a:masterClrMapping/>
  </p:clrMapOvr>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3988" name="Rectangle 4"/>
          <p:cNvSpPr>
            <a:spLocks noGrp="1" noChangeArrowheads="1"/>
          </p:cNvSpPr>
          <p:nvPr>
            <p:ph sz="half" idx="4294967295"/>
            <p:custDataLst>
              <p:tags r:id="rId2"/>
            </p:custDataLst>
          </p:nvPr>
        </p:nvSpPr>
        <p:spPr>
          <a:xfrm>
            <a:off x="914400" y="1219200"/>
            <a:ext cx="7543800" cy="4953000"/>
          </a:xfrm>
        </p:spPr>
        <p:txBody>
          <a:bodyPr>
            <a:normAutofit/>
          </a:bodyPr>
          <a:lstStyle/>
          <a:p>
            <a:r>
              <a:rPr lang="en-US" dirty="0"/>
              <a:t>In the worst case, CLK2 is later than CLK1</a:t>
            </a:r>
          </a:p>
        </p:txBody>
      </p:sp>
      <p:graphicFrame>
        <p:nvGraphicFramePr>
          <p:cNvPr id="1193992" name="Object 8"/>
          <p:cNvGraphicFramePr>
            <a:graphicFrameLocks noGrp="1" noChangeAspect="1"/>
          </p:cNvGraphicFramePr>
          <p:nvPr>
            <p:ph sz="half" idx="4294967295"/>
            <p:custDataLst>
              <p:tags r:id="rId3"/>
            </p:custDataLst>
            <p:extLst>
              <p:ext uri="{D42A27DB-BD31-4B8C-83A1-F6EECF244321}">
                <p14:modId xmlns:p14="http://schemas.microsoft.com/office/powerpoint/2010/main" val="960245675"/>
              </p:ext>
            </p:extLst>
          </p:nvPr>
        </p:nvGraphicFramePr>
        <p:xfrm>
          <a:off x="906462" y="1752600"/>
          <a:ext cx="4275138" cy="4419600"/>
        </p:xfrm>
        <a:graphic>
          <a:graphicData uri="http://schemas.openxmlformats.org/presentationml/2006/ole">
            <mc:AlternateContent xmlns:mc="http://schemas.openxmlformats.org/markup-compatibility/2006">
              <mc:Choice xmlns:v="urn:schemas-microsoft-com:vml" Requires="v">
                <p:oleObj spid="_x0000_s187412" name="VISIO" r:id="rId10" imgW="2128680" imgH="2200320" progId="Visio.Drawing.6">
                  <p:embed/>
                </p:oleObj>
              </mc:Choice>
              <mc:Fallback>
                <p:oleObj name="VISIO" r:id="rId10" imgW="2128680" imgH="2200320" progId="Visio.Drawing.6">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06462" y="1752600"/>
                        <a:ext cx="4275138" cy="4419600"/>
                      </a:xfrm>
                      <a:prstGeom prst="rect">
                        <a:avLst/>
                      </a:prstGeom>
                    </p:spPr>
                  </p:pic>
                </p:oleObj>
              </mc:Fallback>
            </mc:AlternateContent>
          </a:graphicData>
        </a:graphic>
      </p:graphicFrame>
      <p:sp>
        <p:nvSpPr>
          <p:cNvPr id="1193986" name="Rectangle 2"/>
          <p:cNvSpPr>
            <a:spLocks noChangeArrowheads="1"/>
          </p:cNvSpPr>
          <p:nvPr>
            <p:custDataLst>
              <p:tags r:id="rId4"/>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1193989" name="Rectangle 5"/>
          <p:cNvSpPr>
            <a:spLocks noChangeArrowheads="1"/>
          </p:cNvSpPr>
          <p:nvPr>
            <p:custDataLst>
              <p:tags r:id="rId5"/>
            </p:custDataLst>
          </p:nvPr>
        </p:nvSpPr>
        <p:spPr bwMode="auto">
          <a:xfrm>
            <a:off x="0" y="24669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193990" name="Rectangle 6"/>
          <p:cNvSpPr>
            <a:spLocks noChangeArrowheads="1"/>
          </p:cNvSpPr>
          <p:nvPr>
            <p:custDataLst>
              <p:tags r:id="rId6"/>
            </p:custDataLst>
          </p:nvPr>
        </p:nvSpPr>
        <p:spPr bwMode="auto">
          <a:xfrm>
            <a:off x="5257800" y="3429000"/>
            <a:ext cx="32004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r>
              <a:rPr lang="en-US" sz="2800" i="1" dirty="0" err="1">
                <a:solidFill>
                  <a:schemeClr val="accent1"/>
                </a:solidFill>
                <a:latin typeface="Times New Roman" pitchFamily="18" charset="0"/>
                <a:cs typeface="Arial" charset="0"/>
              </a:rPr>
              <a:t>t</a:t>
            </a:r>
            <a:r>
              <a:rPr lang="en-US" sz="2800" i="1" baseline="-25000" dirty="0" err="1">
                <a:solidFill>
                  <a:schemeClr val="accent1"/>
                </a:solidFill>
                <a:latin typeface="Times New Roman" pitchFamily="18" charset="0"/>
                <a:cs typeface="Arial" charset="0"/>
              </a:rPr>
              <a:t>ccq</a:t>
            </a:r>
            <a:r>
              <a:rPr lang="en-US" sz="2800" dirty="0">
                <a:solidFill>
                  <a:schemeClr val="accent1"/>
                </a:solidFill>
                <a:latin typeface="Times New Roman" pitchFamily="18" charset="0"/>
                <a:cs typeface="Arial" charset="0"/>
              </a:rPr>
              <a:t> + </a:t>
            </a:r>
            <a:r>
              <a:rPr lang="en-US" sz="2800" i="1" dirty="0" err="1">
                <a:solidFill>
                  <a:schemeClr val="accent1"/>
                </a:solidFill>
                <a:latin typeface="Times New Roman" pitchFamily="18" charset="0"/>
                <a:cs typeface="Arial" charset="0"/>
              </a:rPr>
              <a:t>t</a:t>
            </a:r>
            <a:r>
              <a:rPr lang="en-US" sz="2800" i="1" baseline="-25000" dirty="0" err="1">
                <a:solidFill>
                  <a:schemeClr val="accent1"/>
                </a:solidFill>
                <a:latin typeface="Times New Roman" pitchFamily="18" charset="0"/>
                <a:cs typeface="Arial" charset="0"/>
              </a:rPr>
              <a:t>cd</a:t>
            </a:r>
            <a:r>
              <a:rPr lang="en-US" sz="2800" dirty="0">
                <a:solidFill>
                  <a:schemeClr val="accent1"/>
                </a:solidFill>
                <a:latin typeface="Times New Roman" pitchFamily="18" charset="0"/>
                <a:cs typeface="Arial" charset="0"/>
              </a:rPr>
              <a:t> &gt; </a:t>
            </a:r>
            <a:r>
              <a:rPr lang="en-US" sz="2800" i="1" dirty="0" err="1">
                <a:solidFill>
                  <a:schemeClr val="accent1"/>
                </a:solidFill>
                <a:latin typeface="Times New Roman" pitchFamily="18" charset="0"/>
                <a:cs typeface="Arial" charset="0"/>
              </a:rPr>
              <a:t>t</a:t>
            </a:r>
            <a:r>
              <a:rPr lang="en-US" sz="2800" baseline="-25000" dirty="0" err="1">
                <a:solidFill>
                  <a:schemeClr val="accent1"/>
                </a:solidFill>
                <a:latin typeface="Times New Roman" pitchFamily="18" charset="0"/>
                <a:cs typeface="Arial" charset="0"/>
              </a:rPr>
              <a:t>hold</a:t>
            </a:r>
            <a:r>
              <a:rPr lang="en-US" sz="2800" baseline="-25000" dirty="0">
                <a:solidFill>
                  <a:schemeClr val="accent1"/>
                </a:solidFill>
                <a:latin typeface="Times New Roman" pitchFamily="18" charset="0"/>
                <a:cs typeface="Arial" charset="0"/>
              </a:rPr>
              <a:t> </a:t>
            </a:r>
            <a:r>
              <a:rPr lang="en-US" sz="2800" dirty="0">
                <a:solidFill>
                  <a:schemeClr val="accent1"/>
                </a:solidFill>
                <a:latin typeface="Times New Roman" pitchFamily="18" charset="0"/>
                <a:cs typeface="Arial" charset="0"/>
              </a:rPr>
              <a:t>+ </a:t>
            </a:r>
            <a:r>
              <a:rPr lang="en-US" sz="2800" i="1" dirty="0" err="1">
                <a:solidFill>
                  <a:schemeClr val="accent1"/>
                </a:solidFill>
                <a:latin typeface="Times New Roman" pitchFamily="18" charset="0"/>
                <a:cs typeface="Arial" charset="0"/>
              </a:rPr>
              <a:t>t</a:t>
            </a:r>
            <a:r>
              <a:rPr lang="en-US" sz="2800" baseline="-25000" dirty="0" err="1">
                <a:solidFill>
                  <a:schemeClr val="accent1"/>
                </a:solidFill>
                <a:latin typeface="Times New Roman" pitchFamily="18" charset="0"/>
                <a:cs typeface="Arial" charset="0"/>
              </a:rPr>
              <a:t>skew</a:t>
            </a:r>
            <a:endParaRPr lang="en-US" sz="2800" baseline="-25000" dirty="0">
              <a:solidFill>
                <a:schemeClr val="accent1"/>
              </a:solidFill>
              <a:latin typeface="Times New Roman" pitchFamily="18" charset="0"/>
              <a:cs typeface="Arial" charset="0"/>
            </a:endParaRPr>
          </a:p>
          <a:p>
            <a:pPr marL="342900" indent="-342900">
              <a:spcBef>
                <a:spcPct val="20000"/>
              </a:spcBef>
            </a:pPr>
            <a:r>
              <a:rPr lang="en-US" sz="2800" i="1" dirty="0" err="1">
                <a:solidFill>
                  <a:schemeClr val="accent1"/>
                </a:solidFill>
                <a:latin typeface="Times New Roman" pitchFamily="18" charset="0"/>
                <a:cs typeface="Arial" charset="0"/>
              </a:rPr>
              <a:t>t</a:t>
            </a:r>
            <a:r>
              <a:rPr lang="en-US" sz="2800" i="1" baseline="-25000" dirty="0" err="1">
                <a:solidFill>
                  <a:schemeClr val="accent1"/>
                </a:solidFill>
                <a:latin typeface="Times New Roman" pitchFamily="18" charset="0"/>
                <a:cs typeface="Arial" charset="0"/>
              </a:rPr>
              <a:t>cd</a:t>
            </a:r>
            <a:r>
              <a:rPr lang="en-US" sz="2800" dirty="0">
                <a:solidFill>
                  <a:schemeClr val="accent1"/>
                </a:solidFill>
                <a:latin typeface="Times New Roman" pitchFamily="18" charset="0"/>
                <a:cs typeface="Arial" charset="0"/>
              </a:rPr>
              <a:t> &gt; </a:t>
            </a:r>
            <a:r>
              <a:rPr lang="en-US" sz="2800" i="1" dirty="0" err="1">
                <a:solidFill>
                  <a:schemeClr val="accent1"/>
                </a:solidFill>
                <a:latin typeface="Times New Roman" pitchFamily="18" charset="0"/>
                <a:cs typeface="Arial" charset="0"/>
              </a:rPr>
              <a:t>t</a:t>
            </a:r>
            <a:r>
              <a:rPr lang="en-US" sz="2800" baseline="-25000" dirty="0" err="1">
                <a:solidFill>
                  <a:schemeClr val="accent1"/>
                </a:solidFill>
                <a:latin typeface="Times New Roman" pitchFamily="18" charset="0"/>
                <a:cs typeface="Arial" charset="0"/>
              </a:rPr>
              <a:t>hold</a:t>
            </a:r>
            <a:r>
              <a:rPr lang="en-US" sz="2800" baseline="-25000" dirty="0">
                <a:solidFill>
                  <a:schemeClr val="accent1"/>
                </a:solidFill>
                <a:latin typeface="Times New Roman" pitchFamily="18" charset="0"/>
                <a:cs typeface="Arial" charset="0"/>
              </a:rPr>
              <a:t> </a:t>
            </a:r>
            <a:r>
              <a:rPr lang="en-US" sz="2800" dirty="0">
                <a:solidFill>
                  <a:schemeClr val="accent1"/>
                </a:solidFill>
                <a:latin typeface="Times New Roman" pitchFamily="18" charset="0"/>
                <a:cs typeface="Arial" charset="0"/>
              </a:rPr>
              <a:t>+ </a:t>
            </a:r>
            <a:r>
              <a:rPr lang="en-US" sz="2800" i="1" dirty="0" err="1">
                <a:solidFill>
                  <a:schemeClr val="accent1"/>
                </a:solidFill>
                <a:latin typeface="Times New Roman" pitchFamily="18" charset="0"/>
                <a:cs typeface="Arial" charset="0"/>
              </a:rPr>
              <a:t>t</a:t>
            </a:r>
            <a:r>
              <a:rPr lang="en-US" sz="2800" baseline="-25000" dirty="0" err="1">
                <a:solidFill>
                  <a:schemeClr val="accent1"/>
                </a:solidFill>
                <a:latin typeface="Times New Roman" pitchFamily="18" charset="0"/>
                <a:cs typeface="Arial" charset="0"/>
              </a:rPr>
              <a:t>skew</a:t>
            </a:r>
            <a:r>
              <a:rPr lang="en-US" sz="2800" baseline="-25000" dirty="0">
                <a:solidFill>
                  <a:schemeClr val="accent1"/>
                </a:solidFill>
                <a:latin typeface="Times New Roman" pitchFamily="18" charset="0"/>
                <a:cs typeface="Arial" charset="0"/>
              </a:rPr>
              <a:t> </a:t>
            </a:r>
            <a:r>
              <a:rPr lang="en-US" sz="2800" dirty="0">
                <a:solidFill>
                  <a:schemeClr val="accent1"/>
                </a:solidFill>
                <a:latin typeface="Times New Roman" pitchFamily="18" charset="0"/>
                <a:cs typeface="Arial" charset="0"/>
              </a:rPr>
              <a:t>– </a:t>
            </a:r>
            <a:r>
              <a:rPr lang="en-US" sz="2800" i="1" dirty="0" err="1">
                <a:solidFill>
                  <a:schemeClr val="accent1"/>
                </a:solidFill>
                <a:latin typeface="Times New Roman" pitchFamily="18" charset="0"/>
                <a:cs typeface="Arial" charset="0"/>
              </a:rPr>
              <a:t>t</a:t>
            </a:r>
            <a:r>
              <a:rPr lang="en-US" sz="2800" i="1" baseline="-25000" dirty="0" err="1">
                <a:solidFill>
                  <a:schemeClr val="accent1"/>
                </a:solidFill>
                <a:latin typeface="Times New Roman" pitchFamily="18" charset="0"/>
                <a:cs typeface="Arial" charset="0"/>
              </a:rPr>
              <a:t>ccq</a:t>
            </a:r>
            <a:r>
              <a:rPr lang="en-US" sz="2800" dirty="0">
                <a:solidFill>
                  <a:schemeClr val="accent1"/>
                </a:solidFill>
                <a:latin typeface="Times New Roman" pitchFamily="18" charset="0"/>
                <a:cs typeface="Arial" charset="0"/>
              </a:rPr>
              <a:t> </a:t>
            </a:r>
          </a:p>
        </p:txBody>
      </p:sp>
      <p:sp>
        <p:nvSpPr>
          <p:cNvPr id="1193991" name="Rectangle 7"/>
          <p:cNvSpPr>
            <a:spLocks noChangeArrowheads="1"/>
          </p:cNvSpPr>
          <p:nvPr>
            <p:custDataLst>
              <p:tags r:id="rId7"/>
            </p:custDataLst>
          </p:nvPr>
        </p:nvSpPr>
        <p:spPr bwMode="auto">
          <a:xfrm>
            <a:off x="5257800" y="3429000"/>
            <a:ext cx="3276600" cy="1219200"/>
          </a:xfrm>
          <a:prstGeom prst="rect">
            <a:avLst/>
          </a:prstGeom>
          <a:noFill/>
          <a:ln w="190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 name="TextBox 10"/>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Hold Time Constraint with Skew</a:t>
            </a:r>
            <a:endParaRPr lang="en-US" sz="4400" dirty="0">
              <a:solidFill>
                <a:schemeClr val="bg1"/>
              </a:solidFill>
              <a:latin typeface="+mj-lt"/>
            </a:endParaRPr>
          </a:p>
        </p:txBody>
      </p:sp>
    </p:spTree>
    <p:extLst>
      <p:ext uri="{BB962C8B-B14F-4D97-AF65-F5344CB8AC3E}">
        <p14:creationId xmlns:p14="http://schemas.microsoft.com/office/powerpoint/2010/main" val="984997494"/>
      </p:ext>
    </p:extLst>
  </p:cSld>
  <p:clrMapOvr>
    <a:masterClrMapping/>
  </p:clrMapOvr>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61897" name="Object 9"/>
          <p:cNvGraphicFramePr>
            <a:graphicFrameLocks noGrp="1" noChangeAspect="1"/>
          </p:cNvGraphicFramePr>
          <p:nvPr>
            <p:ph sz="half" idx="4294967295"/>
            <p:custDataLst>
              <p:tags r:id="rId2"/>
            </p:custDataLst>
            <p:extLst>
              <p:ext uri="{D42A27DB-BD31-4B8C-83A1-F6EECF244321}">
                <p14:modId xmlns:p14="http://schemas.microsoft.com/office/powerpoint/2010/main" val="2510275837"/>
              </p:ext>
            </p:extLst>
          </p:nvPr>
        </p:nvGraphicFramePr>
        <p:xfrm>
          <a:off x="5096608" y="1485900"/>
          <a:ext cx="2747313" cy="4800600"/>
        </p:xfrm>
        <a:graphic>
          <a:graphicData uri="http://schemas.openxmlformats.org/presentationml/2006/ole">
            <mc:AlternateContent xmlns:mc="http://schemas.openxmlformats.org/markup-compatibility/2006">
              <mc:Choice xmlns:v="urn:schemas-microsoft-com:vml" Requires="v">
                <p:oleObj spid="_x0000_s188456" name="VISIO" r:id="rId10" imgW="1457280" imgH="2546280" progId="Visio.Drawing.6">
                  <p:embed/>
                </p:oleObj>
              </mc:Choice>
              <mc:Fallback>
                <p:oleObj name="VISIO" r:id="rId10" imgW="1457280" imgH="2546280" progId="Visio.Drawing.6">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096608" y="1485900"/>
                        <a:ext cx="2747313" cy="4800600"/>
                      </a:xfrm>
                      <a:prstGeom prst="rect">
                        <a:avLst/>
                      </a:prstGeom>
                      <a:noFill/>
                      <a:ln>
                        <a:noFill/>
                      </a:ln>
                      <a:effectLst/>
                    </p:spPr>
                  </p:pic>
                </p:oleObj>
              </mc:Fallback>
            </mc:AlternateContent>
          </a:graphicData>
        </a:graphic>
      </p:graphicFrame>
      <p:graphicFrame>
        <p:nvGraphicFramePr>
          <p:cNvPr id="1061899" name="Object 11"/>
          <p:cNvGraphicFramePr>
            <a:graphicFrameLocks noGrp="1" noChangeAspect="1"/>
          </p:cNvGraphicFramePr>
          <p:nvPr>
            <p:ph sz="half" idx="4294967295"/>
            <p:custDataLst>
              <p:tags r:id="rId3"/>
            </p:custDataLst>
            <p:extLst>
              <p:ext uri="{D42A27DB-BD31-4B8C-83A1-F6EECF244321}">
                <p14:modId xmlns:p14="http://schemas.microsoft.com/office/powerpoint/2010/main" val="2323907319"/>
              </p:ext>
            </p:extLst>
          </p:nvPr>
        </p:nvGraphicFramePr>
        <p:xfrm>
          <a:off x="2095500" y="2434737"/>
          <a:ext cx="2667000" cy="2259013"/>
        </p:xfrm>
        <a:graphic>
          <a:graphicData uri="http://schemas.openxmlformats.org/presentationml/2006/ole">
            <mc:AlternateContent xmlns:mc="http://schemas.openxmlformats.org/markup-compatibility/2006">
              <mc:Choice xmlns:v="urn:schemas-microsoft-com:vml" Requires="v">
                <p:oleObj spid="_x0000_s188457" name="VISIO" r:id="rId12" imgW="914400" imgH="774720" progId="Visio.Drawing.6">
                  <p:embed/>
                </p:oleObj>
              </mc:Choice>
              <mc:Fallback>
                <p:oleObj name="VISIO" r:id="rId12" imgW="914400" imgH="774720" progId="Visio.Drawing.6">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095500" y="2434737"/>
                        <a:ext cx="2667000" cy="2259013"/>
                      </a:xfrm>
                      <a:prstGeom prst="rect">
                        <a:avLst/>
                      </a:prstGeom>
                    </p:spPr>
                  </p:pic>
                </p:oleObj>
              </mc:Fallback>
            </mc:AlternateContent>
          </a:graphicData>
        </a:graphic>
      </p:graphicFrame>
      <p:sp>
        <p:nvSpPr>
          <p:cNvPr id="1061890" name="Rectangle 2"/>
          <p:cNvSpPr>
            <a:spLocks noChangeArrowheads="1"/>
          </p:cNvSpPr>
          <p:nvPr>
            <p:custDataLst>
              <p:tags r:id="rId4"/>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1061893" name="Rectangle 5"/>
          <p:cNvSpPr>
            <a:spLocks noChangeArrowheads="1"/>
          </p:cNvSpPr>
          <p:nvPr>
            <p:custDataLst>
              <p:tags r:id="rId5"/>
            </p:custDataLst>
          </p:nvPr>
        </p:nvSpPr>
        <p:spPr bwMode="auto">
          <a:xfrm>
            <a:off x="0" y="24669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061894" name="Rectangle 6"/>
          <p:cNvSpPr>
            <a:spLocks noChangeArrowheads="1"/>
          </p:cNvSpPr>
          <p:nvPr>
            <p:custDataLst>
              <p:tags r:id="rId6"/>
            </p:custDataLst>
          </p:nvPr>
        </p:nvSpPr>
        <p:spPr bwMode="auto">
          <a:xfrm>
            <a:off x="685800" y="1219200"/>
            <a:ext cx="5486400" cy="495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2600" dirty="0">
                <a:latin typeface="Times New Roman" pitchFamily="18" charset="0"/>
                <a:cs typeface="Arial" charset="0"/>
              </a:rPr>
              <a:t>Asynchronous (for example, user) inputs might violate the dynamic discipline</a:t>
            </a:r>
          </a:p>
        </p:txBody>
      </p:sp>
      <p:pic>
        <p:nvPicPr>
          <p:cNvPr id="1061904" name="Picture 16"/>
          <p:cNvPicPr>
            <a:picLocks noChangeAspect="1" noChangeArrowheads="1"/>
          </p:cNvPicPr>
          <p:nvPr>
            <p:custDataLst>
              <p:tags r:id="rId7"/>
            </p:custDataLst>
          </p:nvPr>
        </p:nvPicPr>
        <p:blipFill>
          <a:blip r:embed="rId14" cstate="print">
            <a:extLst>
              <a:ext uri="{28A0092B-C50C-407E-A947-70E740481C1C}">
                <a14:useLocalDpi xmlns:a14="http://schemas.microsoft.com/office/drawing/2010/main" val="0"/>
              </a:ext>
            </a:extLst>
          </a:blip>
          <a:srcRect/>
          <a:stretch>
            <a:fillRect/>
          </a:stretch>
        </p:blipFill>
        <p:spPr bwMode="auto">
          <a:xfrm flipH="1">
            <a:off x="838199" y="3386933"/>
            <a:ext cx="1572175" cy="26392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extBox 10"/>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Violating the Dynamic Discipline</a:t>
            </a:r>
            <a:endParaRPr lang="en-US" sz="4400" dirty="0">
              <a:solidFill>
                <a:schemeClr val="bg1"/>
              </a:solidFill>
              <a:latin typeface="+mj-lt"/>
            </a:endParaRPr>
          </a:p>
        </p:txBody>
      </p:sp>
    </p:spTree>
    <p:extLst>
      <p:ext uri="{BB962C8B-B14F-4D97-AF65-F5344CB8AC3E}">
        <p14:creationId xmlns:p14="http://schemas.microsoft.com/office/powerpoint/2010/main" val="2667099638"/>
      </p:ext>
    </p:extLst>
  </p:cSld>
  <p:clrMapOvr>
    <a:masterClrMapping/>
  </p:clrMapOvr>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62922" name="Object 10"/>
          <p:cNvGraphicFramePr>
            <a:graphicFrameLocks noGrp="1" noChangeAspect="1"/>
          </p:cNvGraphicFramePr>
          <p:nvPr>
            <p:ph idx="4294967295"/>
            <p:custDataLst>
              <p:tags r:id="rId2"/>
            </p:custDataLst>
            <p:extLst>
              <p:ext uri="{D42A27DB-BD31-4B8C-83A1-F6EECF244321}">
                <p14:modId xmlns:p14="http://schemas.microsoft.com/office/powerpoint/2010/main" val="4017692313"/>
              </p:ext>
            </p:extLst>
          </p:nvPr>
        </p:nvGraphicFramePr>
        <p:xfrm>
          <a:off x="2971800" y="4038600"/>
          <a:ext cx="3676650" cy="1898650"/>
        </p:xfrm>
        <a:graphic>
          <a:graphicData uri="http://schemas.openxmlformats.org/presentationml/2006/ole">
            <mc:AlternateContent xmlns:mc="http://schemas.openxmlformats.org/markup-compatibility/2006">
              <mc:Choice xmlns:v="urn:schemas-microsoft-com:vml" Requires="v">
                <p:oleObj spid="_x0000_s189460" name="VISIO" r:id="rId8" imgW="1257480" imgH="649800" progId="Visio.Drawing.6">
                  <p:embed/>
                </p:oleObj>
              </mc:Choice>
              <mc:Fallback>
                <p:oleObj name="VISIO" r:id="rId8" imgW="1257480" imgH="649800" progId="Visio.Drawing.6">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971800" y="4038600"/>
                        <a:ext cx="3676650" cy="1898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62914" name="Rectangle 2"/>
          <p:cNvSpPr>
            <a:spLocks noChangeArrowheads="1"/>
          </p:cNvSpPr>
          <p:nvPr>
            <p:custDataLst>
              <p:tags r:id="rId3"/>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1062916" name="Rectangle 4"/>
          <p:cNvSpPr>
            <a:spLocks noChangeArrowheads="1"/>
          </p:cNvSpPr>
          <p:nvPr>
            <p:custDataLst>
              <p:tags r:id="rId4"/>
            </p:custDataLst>
          </p:nvPr>
        </p:nvSpPr>
        <p:spPr bwMode="auto">
          <a:xfrm>
            <a:off x="0" y="24669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062917" name="Rectangle 5"/>
          <p:cNvSpPr>
            <a:spLocks noChangeArrowheads="1"/>
          </p:cNvSpPr>
          <p:nvPr>
            <p:custDataLst>
              <p:tags r:id="rId5"/>
            </p:custDataLst>
          </p:nvPr>
        </p:nvSpPr>
        <p:spPr bwMode="auto">
          <a:xfrm>
            <a:off x="914400" y="1219200"/>
            <a:ext cx="7543800" cy="495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2600" b="1" dirty="0" err="1" smtClean="0">
                <a:latin typeface="Times New Roman" pitchFamily="18" charset="0"/>
                <a:cs typeface="Arial" charset="0"/>
              </a:rPr>
              <a:t>Bistable</a:t>
            </a:r>
            <a:r>
              <a:rPr lang="en-US" sz="2600" b="1" dirty="0" smtClean="0">
                <a:latin typeface="Times New Roman" pitchFamily="18" charset="0"/>
                <a:cs typeface="Arial" charset="0"/>
              </a:rPr>
              <a:t> devices: </a:t>
            </a:r>
            <a:r>
              <a:rPr lang="en-US" sz="2600" dirty="0" smtClean="0">
                <a:latin typeface="Times New Roman" pitchFamily="18" charset="0"/>
                <a:cs typeface="Arial" charset="0"/>
              </a:rPr>
              <a:t>two </a:t>
            </a:r>
            <a:r>
              <a:rPr lang="en-US" sz="2600" dirty="0">
                <a:latin typeface="Times New Roman" pitchFamily="18" charset="0"/>
                <a:cs typeface="Arial" charset="0"/>
              </a:rPr>
              <a:t>stable </a:t>
            </a:r>
            <a:r>
              <a:rPr lang="en-US" sz="2600" dirty="0" smtClean="0">
                <a:latin typeface="Times New Roman" pitchFamily="18" charset="0"/>
                <a:cs typeface="Arial" charset="0"/>
              </a:rPr>
              <a:t>states, </a:t>
            </a:r>
            <a:r>
              <a:rPr lang="en-US" sz="2600" dirty="0">
                <a:latin typeface="Times New Roman" pitchFamily="18" charset="0"/>
                <a:cs typeface="Arial" charset="0"/>
              </a:rPr>
              <a:t>and a metastable state between them</a:t>
            </a:r>
          </a:p>
          <a:p>
            <a:pPr marL="342900" indent="-342900">
              <a:spcBef>
                <a:spcPct val="20000"/>
              </a:spcBef>
              <a:buFontTx/>
              <a:buChar char="•"/>
            </a:pPr>
            <a:r>
              <a:rPr lang="en-US" sz="2600" b="1" dirty="0" smtClean="0">
                <a:latin typeface="Times New Roman" pitchFamily="18" charset="0"/>
                <a:cs typeface="Arial" charset="0"/>
              </a:rPr>
              <a:t>Flip-flop: </a:t>
            </a:r>
            <a:r>
              <a:rPr lang="en-US" sz="2600" dirty="0" smtClean="0">
                <a:latin typeface="Times New Roman" pitchFamily="18" charset="0"/>
                <a:cs typeface="Arial" charset="0"/>
              </a:rPr>
              <a:t>two </a:t>
            </a:r>
            <a:r>
              <a:rPr lang="en-US" sz="2600" dirty="0">
                <a:latin typeface="Times New Roman" pitchFamily="18" charset="0"/>
                <a:cs typeface="Arial" charset="0"/>
              </a:rPr>
              <a:t>stable states (1 and 0) and one metastable state</a:t>
            </a:r>
          </a:p>
          <a:p>
            <a:pPr marL="342900" indent="-342900">
              <a:spcBef>
                <a:spcPct val="20000"/>
              </a:spcBef>
              <a:buFontTx/>
              <a:buChar char="•"/>
            </a:pPr>
            <a:r>
              <a:rPr lang="en-US" sz="2600" dirty="0">
                <a:latin typeface="Times New Roman" pitchFamily="18" charset="0"/>
                <a:cs typeface="Arial" charset="0"/>
              </a:rPr>
              <a:t>If </a:t>
            </a:r>
            <a:r>
              <a:rPr lang="en-US" sz="2600" dirty="0" smtClean="0">
                <a:latin typeface="Times New Roman" pitchFamily="18" charset="0"/>
                <a:cs typeface="Arial" charset="0"/>
              </a:rPr>
              <a:t>flip-flop </a:t>
            </a:r>
            <a:r>
              <a:rPr lang="en-US" sz="2600" dirty="0">
                <a:latin typeface="Times New Roman" pitchFamily="18" charset="0"/>
                <a:cs typeface="Arial" charset="0"/>
              </a:rPr>
              <a:t>lands in </a:t>
            </a:r>
            <a:r>
              <a:rPr lang="en-US" sz="2600" dirty="0" smtClean="0">
                <a:latin typeface="Times New Roman" pitchFamily="18" charset="0"/>
                <a:cs typeface="Arial" charset="0"/>
              </a:rPr>
              <a:t>metastable </a:t>
            </a:r>
            <a:r>
              <a:rPr lang="en-US" sz="2600" dirty="0">
                <a:latin typeface="Times New Roman" pitchFamily="18" charset="0"/>
                <a:cs typeface="Arial" charset="0"/>
              </a:rPr>
              <a:t>state, </a:t>
            </a:r>
            <a:r>
              <a:rPr lang="en-US" sz="2600" dirty="0" smtClean="0">
                <a:latin typeface="Times New Roman" pitchFamily="18" charset="0"/>
                <a:cs typeface="Arial" charset="0"/>
              </a:rPr>
              <a:t>could </a:t>
            </a:r>
            <a:r>
              <a:rPr lang="en-US" sz="2600" dirty="0">
                <a:latin typeface="Times New Roman" pitchFamily="18" charset="0"/>
                <a:cs typeface="Arial" charset="0"/>
              </a:rPr>
              <a:t>stay there for an undetermined amount of time</a:t>
            </a:r>
          </a:p>
        </p:txBody>
      </p:sp>
      <p:sp>
        <p:nvSpPr>
          <p:cNvPr id="9" name="TextBox 8"/>
          <p:cNvSpPr txBox="1"/>
          <p:nvPr/>
        </p:nvSpPr>
        <p:spPr>
          <a:xfrm>
            <a:off x="1143000" y="68759"/>
            <a:ext cx="7924800" cy="769441"/>
          </a:xfrm>
          <a:prstGeom prst="rect">
            <a:avLst/>
          </a:prstGeom>
          <a:noFill/>
        </p:spPr>
        <p:txBody>
          <a:bodyPr wrap="square" rtlCol="0">
            <a:spAutoFit/>
          </a:bodyPr>
          <a:lstStyle/>
          <a:p>
            <a:r>
              <a:rPr lang="en-US" sz="4400" dirty="0" err="1" smtClean="0">
                <a:solidFill>
                  <a:schemeClr val="bg1"/>
                </a:solidFill>
                <a:latin typeface="+mj-lt"/>
              </a:rPr>
              <a:t>Metastability</a:t>
            </a:r>
            <a:endParaRPr lang="en-US" sz="4400" dirty="0">
              <a:solidFill>
                <a:schemeClr val="bg1"/>
              </a:solidFill>
              <a:latin typeface="+mj-lt"/>
            </a:endParaRPr>
          </a:p>
        </p:txBody>
      </p:sp>
    </p:spTree>
    <p:extLst>
      <p:ext uri="{BB962C8B-B14F-4D97-AF65-F5344CB8AC3E}">
        <p14:creationId xmlns:p14="http://schemas.microsoft.com/office/powerpoint/2010/main" val="1726106562"/>
      </p:ext>
    </p:extLst>
  </p:cSld>
  <p:clrMapOvr>
    <a:masterClrMapping/>
  </p:clrMapOvr>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38341" name="Object 5"/>
          <p:cNvGraphicFramePr>
            <a:graphicFrameLocks noGrp="1" noChangeAspect="1"/>
          </p:cNvGraphicFramePr>
          <p:nvPr>
            <p:ph idx="4294967295"/>
            <p:custDataLst>
              <p:tags r:id="rId2"/>
            </p:custDataLst>
            <p:extLst>
              <p:ext uri="{D42A27DB-BD31-4B8C-83A1-F6EECF244321}">
                <p14:modId xmlns:p14="http://schemas.microsoft.com/office/powerpoint/2010/main" val="729665112"/>
              </p:ext>
            </p:extLst>
          </p:nvPr>
        </p:nvGraphicFramePr>
        <p:xfrm>
          <a:off x="3276600" y="2133600"/>
          <a:ext cx="1981200" cy="1484313"/>
        </p:xfrm>
        <a:graphic>
          <a:graphicData uri="http://schemas.openxmlformats.org/presentationml/2006/ole">
            <mc:AlternateContent xmlns:mc="http://schemas.openxmlformats.org/markup-compatibility/2006">
              <mc:Choice xmlns:v="urn:schemas-microsoft-com:vml" Requires="v">
                <p:oleObj spid="_x0000_s190484" name="VISIO" r:id="rId9" imgW="1057320" imgH="828720" progId="Visio.Drawing.6">
                  <p:embed/>
                </p:oleObj>
              </mc:Choice>
              <mc:Fallback>
                <p:oleObj name="VISIO" r:id="rId9" imgW="1057320" imgH="828720" progId="Visio.Drawing.6">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276600" y="2133600"/>
                        <a:ext cx="1981200" cy="1484313"/>
                      </a:xfrm>
                      <a:prstGeom prst="rect">
                        <a:avLst/>
                      </a:prstGeom>
                    </p:spPr>
                  </p:pic>
                </p:oleObj>
              </mc:Fallback>
            </mc:AlternateContent>
          </a:graphicData>
        </a:graphic>
      </p:graphicFrame>
      <p:sp>
        <p:nvSpPr>
          <p:cNvPr id="1038338" name="Rectangle 2"/>
          <p:cNvSpPr>
            <a:spLocks noChangeArrowheads="1"/>
          </p:cNvSpPr>
          <p:nvPr>
            <p:custDataLst>
              <p:tags r:id="rId3"/>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p:txBody>
      </p:sp>
      <p:sp>
        <p:nvSpPr>
          <p:cNvPr id="1038340" name="Rectangle 4"/>
          <p:cNvSpPr>
            <a:spLocks noChangeArrowheads="1"/>
          </p:cNvSpPr>
          <p:nvPr>
            <p:custDataLst>
              <p:tags r:id="rId4"/>
            </p:custDataLst>
          </p:nvPr>
        </p:nvSpPr>
        <p:spPr bwMode="auto">
          <a:xfrm>
            <a:off x="0" y="24669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038342" name="Rectangle 6"/>
          <p:cNvSpPr>
            <a:spLocks noChangeArrowheads="1"/>
          </p:cNvSpPr>
          <p:nvPr>
            <p:custDataLst>
              <p:tags r:id="rId5"/>
            </p:custDataLst>
          </p:nvPr>
        </p:nvSpPr>
        <p:spPr bwMode="auto">
          <a:xfrm>
            <a:off x="685800" y="1219200"/>
            <a:ext cx="75438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2600" dirty="0" smtClean="0">
                <a:latin typeface="Times New Roman" pitchFamily="18" charset="0"/>
                <a:cs typeface="Arial" charset="0"/>
              </a:rPr>
              <a:t>Flip-flop </a:t>
            </a:r>
            <a:r>
              <a:rPr lang="en-US" sz="2600" dirty="0">
                <a:latin typeface="Times New Roman" pitchFamily="18" charset="0"/>
                <a:cs typeface="Arial" charset="0"/>
              </a:rPr>
              <a:t>has </a:t>
            </a:r>
            <a:r>
              <a:rPr lang="en-US" sz="2600" b="1" dirty="0" smtClean="0">
                <a:latin typeface="Times New Roman" pitchFamily="18" charset="0"/>
                <a:cs typeface="Arial" charset="0"/>
              </a:rPr>
              <a:t>feedback</a:t>
            </a:r>
            <a:r>
              <a:rPr lang="en-US" sz="2600" dirty="0" smtClean="0">
                <a:latin typeface="Times New Roman" pitchFamily="18" charset="0"/>
                <a:cs typeface="Arial" charset="0"/>
              </a:rPr>
              <a:t>: </a:t>
            </a:r>
            <a:r>
              <a:rPr lang="en-US" sz="2600" dirty="0">
                <a:latin typeface="Times New Roman" pitchFamily="18" charset="0"/>
                <a:cs typeface="Arial" charset="0"/>
              </a:rPr>
              <a:t>if </a:t>
            </a:r>
            <a:r>
              <a:rPr lang="en-US" sz="2600" i="1" dirty="0">
                <a:latin typeface="Times New Roman" pitchFamily="18" charset="0"/>
                <a:cs typeface="Arial" charset="0"/>
              </a:rPr>
              <a:t>Q</a:t>
            </a:r>
            <a:r>
              <a:rPr lang="en-US" sz="2600" dirty="0">
                <a:latin typeface="Times New Roman" pitchFamily="18" charset="0"/>
                <a:cs typeface="Arial" charset="0"/>
              </a:rPr>
              <a:t> is somewhere between 1 and 0, </a:t>
            </a:r>
            <a:r>
              <a:rPr lang="en-US" sz="2600" dirty="0" smtClean="0">
                <a:latin typeface="Times New Roman" pitchFamily="18" charset="0"/>
                <a:cs typeface="Arial" charset="0"/>
              </a:rPr>
              <a:t>cross-coupled </a:t>
            </a:r>
            <a:r>
              <a:rPr lang="en-US" sz="2600" dirty="0">
                <a:latin typeface="Times New Roman" pitchFamily="18" charset="0"/>
                <a:cs typeface="Arial" charset="0"/>
              </a:rPr>
              <a:t>gates </a:t>
            </a:r>
            <a:r>
              <a:rPr lang="en-US" sz="2600" dirty="0" smtClean="0">
                <a:latin typeface="Times New Roman" pitchFamily="18" charset="0"/>
                <a:cs typeface="Arial" charset="0"/>
              </a:rPr>
              <a:t>drive output </a:t>
            </a:r>
            <a:r>
              <a:rPr lang="en-US" sz="2600" dirty="0">
                <a:latin typeface="Times New Roman" pitchFamily="18" charset="0"/>
                <a:cs typeface="Arial" charset="0"/>
              </a:rPr>
              <a:t>to either rail (1 or </a:t>
            </a:r>
            <a:r>
              <a:rPr lang="en-US" sz="2600" dirty="0" smtClean="0">
                <a:latin typeface="Times New Roman" pitchFamily="18" charset="0"/>
                <a:cs typeface="Arial" charset="0"/>
              </a:rPr>
              <a:t>0)</a:t>
            </a:r>
            <a:endParaRPr lang="en-US" sz="2600" dirty="0">
              <a:latin typeface="Times New Roman" pitchFamily="18" charset="0"/>
              <a:cs typeface="Arial" charset="0"/>
            </a:endParaRPr>
          </a:p>
        </p:txBody>
      </p:sp>
      <p:sp>
        <p:nvSpPr>
          <p:cNvPr id="1038343" name="Rectangle 7"/>
          <p:cNvSpPr>
            <a:spLocks noChangeArrowheads="1"/>
          </p:cNvSpPr>
          <p:nvPr>
            <p:custDataLst>
              <p:tags r:id="rId6"/>
            </p:custDataLst>
          </p:nvPr>
        </p:nvSpPr>
        <p:spPr bwMode="auto">
          <a:xfrm>
            <a:off x="762000" y="3810000"/>
            <a:ext cx="7543800" cy="251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2400" b="1" dirty="0" smtClean="0">
                <a:latin typeface="Times New Roman" pitchFamily="18" charset="0"/>
                <a:cs typeface="Arial" charset="0"/>
              </a:rPr>
              <a:t>Metastable signal:</a:t>
            </a:r>
            <a:r>
              <a:rPr lang="en-US" sz="2400" dirty="0" smtClean="0">
                <a:latin typeface="Times New Roman" pitchFamily="18" charset="0"/>
                <a:cs typeface="Arial" charset="0"/>
              </a:rPr>
              <a:t> if </a:t>
            </a:r>
            <a:r>
              <a:rPr lang="en-US" sz="2400" dirty="0">
                <a:latin typeface="Times New Roman" pitchFamily="18" charset="0"/>
                <a:cs typeface="Arial" charset="0"/>
              </a:rPr>
              <a:t>it hasn’t resolved to 1 or 0</a:t>
            </a:r>
          </a:p>
          <a:p>
            <a:pPr marL="342900" indent="-342900">
              <a:spcBef>
                <a:spcPct val="20000"/>
              </a:spcBef>
              <a:buFontTx/>
              <a:buChar char="•"/>
            </a:pPr>
            <a:r>
              <a:rPr lang="en-US" sz="2400" dirty="0" smtClean="0">
                <a:latin typeface="Times New Roman" pitchFamily="18" charset="0"/>
                <a:cs typeface="Arial" charset="0"/>
              </a:rPr>
              <a:t>If </a:t>
            </a:r>
            <a:r>
              <a:rPr lang="en-US" sz="2400" dirty="0">
                <a:latin typeface="Times New Roman" pitchFamily="18" charset="0"/>
                <a:cs typeface="Arial" charset="0"/>
              </a:rPr>
              <a:t>flip-flop input changes at </a:t>
            </a:r>
            <a:r>
              <a:rPr lang="en-US" sz="2400" dirty="0" smtClean="0">
                <a:latin typeface="Times New Roman" pitchFamily="18" charset="0"/>
                <a:cs typeface="Arial" charset="0"/>
              </a:rPr>
              <a:t>random </a:t>
            </a:r>
            <a:r>
              <a:rPr lang="en-US" sz="2400" dirty="0">
                <a:latin typeface="Times New Roman" pitchFamily="18" charset="0"/>
                <a:cs typeface="Arial" charset="0"/>
              </a:rPr>
              <a:t>time, </a:t>
            </a:r>
            <a:r>
              <a:rPr lang="en-US" sz="2400" b="1" dirty="0" smtClean="0">
                <a:latin typeface="Times New Roman" pitchFamily="18" charset="0"/>
                <a:cs typeface="Arial" charset="0"/>
              </a:rPr>
              <a:t>probability </a:t>
            </a:r>
            <a:r>
              <a:rPr lang="en-US" sz="2400" b="1" dirty="0">
                <a:latin typeface="Times New Roman" pitchFamily="18" charset="0"/>
                <a:cs typeface="Arial" charset="0"/>
              </a:rPr>
              <a:t>that </a:t>
            </a:r>
            <a:r>
              <a:rPr lang="en-US" sz="2400" b="1" dirty="0" smtClean="0">
                <a:latin typeface="Times New Roman" pitchFamily="18" charset="0"/>
                <a:cs typeface="Arial" charset="0"/>
              </a:rPr>
              <a:t>output </a:t>
            </a:r>
            <a:r>
              <a:rPr lang="en-US" sz="2400" b="1" i="1" dirty="0">
                <a:latin typeface="Times New Roman" pitchFamily="18" charset="0"/>
                <a:cs typeface="Arial" charset="0"/>
              </a:rPr>
              <a:t>Q</a:t>
            </a:r>
            <a:r>
              <a:rPr lang="en-US" sz="2400" b="1" dirty="0">
                <a:latin typeface="Times New Roman" pitchFamily="18" charset="0"/>
                <a:cs typeface="Arial" charset="0"/>
              </a:rPr>
              <a:t> is metastable</a:t>
            </a:r>
            <a:r>
              <a:rPr lang="en-US" sz="2400" dirty="0">
                <a:latin typeface="Times New Roman" pitchFamily="18" charset="0"/>
                <a:cs typeface="Arial" charset="0"/>
              </a:rPr>
              <a:t> after waiting some time, </a:t>
            </a:r>
            <a:r>
              <a:rPr lang="en-US" sz="2400" i="1" dirty="0" smtClean="0">
                <a:latin typeface="Times New Roman" pitchFamily="18" charset="0"/>
                <a:cs typeface="Arial" charset="0"/>
              </a:rPr>
              <a:t>t</a:t>
            </a:r>
            <a:r>
              <a:rPr lang="en-US" sz="2400" dirty="0">
                <a:latin typeface="Times New Roman" pitchFamily="18" charset="0"/>
                <a:cs typeface="Arial" charset="0"/>
              </a:rPr>
              <a:t>:</a:t>
            </a:r>
          </a:p>
          <a:p>
            <a:pPr marL="342900" indent="-342900">
              <a:spcBef>
                <a:spcPct val="20000"/>
              </a:spcBef>
            </a:pPr>
            <a:r>
              <a:rPr lang="en-US" sz="2000" b="1" dirty="0">
                <a:latin typeface="Times New Roman" pitchFamily="18" charset="0"/>
                <a:cs typeface="Arial" charset="0"/>
              </a:rPr>
              <a:t>                                    P(</a:t>
            </a:r>
            <a:r>
              <a:rPr lang="en-US" sz="2000" b="1" i="1" dirty="0" err="1">
                <a:latin typeface="Times New Roman" pitchFamily="18" charset="0"/>
                <a:cs typeface="Arial" charset="0"/>
              </a:rPr>
              <a:t>t</a:t>
            </a:r>
            <a:r>
              <a:rPr lang="en-US" sz="2000" b="1" baseline="-25000" dirty="0" err="1">
                <a:latin typeface="Times New Roman" pitchFamily="18" charset="0"/>
                <a:cs typeface="Arial" charset="0"/>
              </a:rPr>
              <a:t>res</a:t>
            </a:r>
            <a:r>
              <a:rPr lang="en-US" sz="2000" b="1" dirty="0">
                <a:latin typeface="Times New Roman" pitchFamily="18" charset="0"/>
                <a:cs typeface="Arial" charset="0"/>
              </a:rPr>
              <a:t> &gt; </a:t>
            </a:r>
            <a:r>
              <a:rPr lang="en-US" sz="2000" b="1" i="1" dirty="0">
                <a:latin typeface="Times New Roman" pitchFamily="18" charset="0"/>
                <a:cs typeface="Arial" charset="0"/>
              </a:rPr>
              <a:t>t</a:t>
            </a:r>
            <a:r>
              <a:rPr lang="en-US" sz="2000" b="1" dirty="0">
                <a:latin typeface="Times New Roman" pitchFamily="18" charset="0"/>
                <a:cs typeface="Arial" charset="0"/>
              </a:rPr>
              <a:t>) = (</a:t>
            </a:r>
            <a:r>
              <a:rPr lang="en-US" sz="2000" b="1" i="1" dirty="0">
                <a:latin typeface="Times New Roman" pitchFamily="18" charset="0"/>
                <a:cs typeface="Arial" charset="0"/>
              </a:rPr>
              <a:t>T</a:t>
            </a:r>
            <a:r>
              <a:rPr lang="en-US" sz="2000" b="1" baseline="-25000" dirty="0">
                <a:latin typeface="Times New Roman" pitchFamily="18" charset="0"/>
                <a:cs typeface="Arial" charset="0"/>
              </a:rPr>
              <a:t>0</a:t>
            </a:r>
            <a:r>
              <a:rPr lang="en-US" sz="2000" b="1" dirty="0">
                <a:latin typeface="Times New Roman" pitchFamily="18" charset="0"/>
                <a:cs typeface="Arial" charset="0"/>
              </a:rPr>
              <a:t>/</a:t>
            </a:r>
            <a:r>
              <a:rPr lang="en-US" sz="2000" b="1" i="1" dirty="0" err="1">
                <a:latin typeface="Times New Roman" pitchFamily="18" charset="0"/>
                <a:cs typeface="Arial" charset="0"/>
              </a:rPr>
              <a:t>T</a:t>
            </a:r>
            <a:r>
              <a:rPr lang="en-US" sz="2000" b="1" i="1" baseline="-25000" dirty="0" err="1">
                <a:latin typeface="Times New Roman" pitchFamily="18" charset="0"/>
                <a:cs typeface="Arial" charset="0"/>
              </a:rPr>
              <a:t>c</a:t>
            </a:r>
            <a:r>
              <a:rPr lang="en-US" sz="2000" b="1" i="1" baseline="-25000" dirty="0">
                <a:latin typeface="Times New Roman" pitchFamily="18" charset="0"/>
                <a:cs typeface="Arial" charset="0"/>
              </a:rPr>
              <a:t> </a:t>
            </a:r>
            <a:r>
              <a:rPr lang="en-US" sz="2000" b="1" dirty="0">
                <a:latin typeface="Times New Roman" pitchFamily="18" charset="0"/>
                <a:cs typeface="Arial" charset="0"/>
              </a:rPr>
              <a:t>) e</a:t>
            </a:r>
            <a:r>
              <a:rPr lang="en-US" sz="2000" b="1" baseline="30000" dirty="0">
                <a:latin typeface="Times New Roman" pitchFamily="18" charset="0"/>
                <a:cs typeface="Arial" charset="0"/>
              </a:rPr>
              <a:t>-</a:t>
            </a:r>
            <a:r>
              <a:rPr lang="en-US" sz="2000" b="1" i="1" baseline="30000" dirty="0">
                <a:latin typeface="Times New Roman" pitchFamily="18" charset="0"/>
                <a:cs typeface="Arial" charset="0"/>
              </a:rPr>
              <a:t>t</a:t>
            </a:r>
            <a:r>
              <a:rPr lang="en-US" sz="2000" b="1" baseline="30000" dirty="0">
                <a:latin typeface="Times New Roman" pitchFamily="18" charset="0"/>
                <a:cs typeface="Arial" charset="0"/>
              </a:rPr>
              <a:t>/</a:t>
            </a:r>
            <a:r>
              <a:rPr lang="el-GR" sz="2000" b="1" baseline="30000" dirty="0" smtClean="0">
                <a:latin typeface="Times New Roman" pitchFamily="18" charset="0"/>
                <a:cs typeface="Times New Roman" pitchFamily="18" charset="0"/>
              </a:rPr>
              <a:t>τ</a:t>
            </a:r>
            <a:endParaRPr lang="en-US" sz="2000" b="1" baseline="30000" dirty="0" smtClean="0">
              <a:latin typeface="Times New Roman" pitchFamily="18" charset="0"/>
              <a:cs typeface="Times New Roman" pitchFamily="18" charset="0"/>
            </a:endParaRPr>
          </a:p>
          <a:p>
            <a:pPr marL="342900" indent="-342900">
              <a:spcBef>
                <a:spcPct val="20000"/>
              </a:spcBef>
            </a:pPr>
            <a:endParaRPr lang="en-US" sz="1200" i="1" dirty="0" smtClean="0">
              <a:latin typeface="Times New Roman" pitchFamily="18" charset="0"/>
              <a:cs typeface="Arial" charset="0"/>
            </a:endParaRPr>
          </a:p>
          <a:p>
            <a:pPr marL="342900" indent="-342900">
              <a:spcBef>
                <a:spcPct val="20000"/>
              </a:spcBef>
            </a:pPr>
            <a:r>
              <a:rPr lang="en-US" sz="2000" i="1" dirty="0" smtClean="0">
                <a:latin typeface="Times New Roman" pitchFamily="18" charset="0"/>
                <a:cs typeface="Arial" charset="0"/>
              </a:rPr>
              <a:t> </a:t>
            </a:r>
            <a:r>
              <a:rPr lang="en-US" sz="2000" i="1" dirty="0">
                <a:latin typeface="Times New Roman" pitchFamily="18" charset="0"/>
                <a:cs typeface="Arial" charset="0"/>
              </a:rPr>
              <a:t>			</a:t>
            </a:r>
            <a:r>
              <a:rPr lang="en-US" sz="2000" i="1" dirty="0" err="1">
                <a:latin typeface="Times New Roman" pitchFamily="18" charset="0"/>
                <a:cs typeface="Arial" charset="0"/>
              </a:rPr>
              <a:t>t</a:t>
            </a:r>
            <a:r>
              <a:rPr lang="en-US" sz="2000" baseline="-25000" dirty="0" err="1">
                <a:latin typeface="Times New Roman" pitchFamily="18" charset="0"/>
                <a:cs typeface="Arial" charset="0"/>
              </a:rPr>
              <a:t>res</a:t>
            </a:r>
            <a:r>
              <a:rPr lang="en-US" sz="2000" dirty="0">
                <a:latin typeface="Times New Roman" pitchFamily="18" charset="0"/>
                <a:cs typeface="Arial" charset="0"/>
              </a:rPr>
              <a:t>    :  time to resolve to 1 or 0</a:t>
            </a:r>
          </a:p>
          <a:p>
            <a:pPr marL="342900" indent="-342900">
              <a:spcBef>
                <a:spcPct val="20000"/>
              </a:spcBef>
            </a:pPr>
            <a:r>
              <a:rPr lang="en-US" sz="2000" i="1" dirty="0">
                <a:latin typeface="Times New Roman" pitchFamily="18" charset="0"/>
                <a:cs typeface="Arial" charset="0"/>
              </a:rPr>
              <a:t>      		T</a:t>
            </a:r>
            <a:r>
              <a:rPr lang="en-US" sz="2000" baseline="-25000" dirty="0">
                <a:latin typeface="Times New Roman" pitchFamily="18" charset="0"/>
                <a:cs typeface="Arial" charset="0"/>
              </a:rPr>
              <a:t>0</a:t>
            </a:r>
            <a:r>
              <a:rPr lang="en-US" sz="2000" dirty="0">
                <a:latin typeface="Times New Roman" pitchFamily="18" charset="0"/>
                <a:cs typeface="Arial" charset="0"/>
              </a:rPr>
              <a:t>, </a:t>
            </a:r>
            <a:r>
              <a:rPr lang="el-GR" sz="2000" dirty="0">
                <a:latin typeface="Times New Roman" pitchFamily="18" charset="0"/>
                <a:cs typeface="Times New Roman" pitchFamily="18" charset="0"/>
              </a:rPr>
              <a:t>τ</a:t>
            </a:r>
            <a:r>
              <a:rPr lang="en-US" sz="2000" dirty="0">
                <a:latin typeface="Times New Roman" pitchFamily="18" charset="0"/>
                <a:cs typeface="Times New Roman" pitchFamily="18" charset="0"/>
              </a:rPr>
              <a:t> :  properties of the circuit</a:t>
            </a:r>
            <a:endParaRPr lang="el-GR" sz="2000" dirty="0">
              <a:latin typeface="Times New Roman" pitchFamily="18" charset="0"/>
              <a:cs typeface="Times New Roman" pitchFamily="18" charset="0"/>
            </a:endParaRPr>
          </a:p>
          <a:p>
            <a:pPr marL="342900" indent="-342900">
              <a:spcBef>
                <a:spcPct val="20000"/>
              </a:spcBef>
            </a:pPr>
            <a:endParaRPr lang="el-GR" sz="2000" baseline="30000" dirty="0">
              <a:latin typeface="Times New Roman" pitchFamily="18" charset="0"/>
              <a:cs typeface="Times New Roman" pitchFamily="18" charset="0"/>
            </a:endParaRPr>
          </a:p>
        </p:txBody>
      </p:sp>
      <p:sp>
        <p:nvSpPr>
          <p:cNvPr id="10" name="TextBox 9"/>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Flip-Flop Internals</a:t>
            </a:r>
            <a:endParaRPr lang="en-US" sz="4400" dirty="0">
              <a:solidFill>
                <a:schemeClr val="bg1"/>
              </a:solidFill>
              <a:latin typeface="+mj-lt"/>
            </a:endParaRPr>
          </a:p>
        </p:txBody>
      </p:sp>
    </p:spTree>
    <p:extLst>
      <p:ext uri="{BB962C8B-B14F-4D97-AF65-F5344CB8AC3E}">
        <p14:creationId xmlns:p14="http://schemas.microsoft.com/office/powerpoint/2010/main" val="20315641"/>
      </p:ext>
    </p:extLst>
  </p:cSld>
  <p:clrMapOvr>
    <a:masterClrMapping/>
  </p:clrMapOvr>
  <p:transition/>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1410" name="Rectangle 2"/>
          <p:cNvSpPr>
            <a:spLocks noChangeArrowheads="1"/>
          </p:cNvSpPr>
          <p:nvPr>
            <p:custDataLst>
              <p:tags r:id="rId1"/>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1041413" name="Rectangle 5"/>
          <p:cNvSpPr>
            <a:spLocks noChangeArrowheads="1"/>
          </p:cNvSpPr>
          <p:nvPr>
            <p:custDataLst>
              <p:tags r:id="rId2"/>
            </p:custDataLst>
          </p:nvPr>
        </p:nvSpPr>
        <p:spPr bwMode="auto">
          <a:xfrm>
            <a:off x="0" y="24669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041417" name="Rectangle 9"/>
          <p:cNvSpPr>
            <a:spLocks noChangeArrowheads="1"/>
          </p:cNvSpPr>
          <p:nvPr>
            <p:custDataLst>
              <p:tags r:id="rId3"/>
            </p:custDataLst>
          </p:nvPr>
        </p:nvSpPr>
        <p:spPr bwMode="auto">
          <a:xfrm>
            <a:off x="914400" y="1219200"/>
            <a:ext cx="7543800" cy="502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gn="just">
              <a:spcBef>
                <a:spcPct val="20000"/>
              </a:spcBef>
              <a:buFontTx/>
              <a:buChar char="•"/>
            </a:pPr>
            <a:r>
              <a:rPr lang="en-US" sz="2600" b="1" dirty="0">
                <a:latin typeface="Times New Roman" pitchFamily="18" charset="0"/>
                <a:cs typeface="Arial" charset="0"/>
              </a:rPr>
              <a:t>Intuitively:</a:t>
            </a:r>
          </a:p>
          <a:p>
            <a:pPr lvl="1" algn="just">
              <a:spcBef>
                <a:spcPct val="20000"/>
              </a:spcBef>
            </a:pPr>
            <a:r>
              <a:rPr lang="en-US" sz="2000" b="1" i="1" dirty="0" smtClean="0">
                <a:latin typeface="Times New Roman" pitchFamily="18" charset="0"/>
                <a:cs typeface="Arial" charset="0"/>
              </a:rPr>
              <a:t>T</a:t>
            </a:r>
            <a:r>
              <a:rPr lang="en-US" sz="2000" b="1" baseline="-25000" dirty="0" smtClean="0">
                <a:latin typeface="Times New Roman" pitchFamily="18" charset="0"/>
                <a:cs typeface="Arial" charset="0"/>
              </a:rPr>
              <a:t>0</a:t>
            </a:r>
            <a:r>
              <a:rPr lang="en-US" sz="2000" b="1" dirty="0" smtClean="0">
                <a:latin typeface="Times New Roman" pitchFamily="18" charset="0"/>
                <a:cs typeface="Arial" charset="0"/>
              </a:rPr>
              <a:t>/</a:t>
            </a:r>
            <a:r>
              <a:rPr lang="en-US" sz="2000" b="1" i="1" dirty="0" err="1" smtClean="0">
                <a:latin typeface="Times New Roman" pitchFamily="18" charset="0"/>
                <a:cs typeface="Arial" charset="0"/>
              </a:rPr>
              <a:t>T</a:t>
            </a:r>
            <a:r>
              <a:rPr lang="en-US" sz="2000" b="1" baseline="-25000" dirty="0" err="1" smtClean="0">
                <a:latin typeface="Times New Roman" pitchFamily="18" charset="0"/>
                <a:cs typeface="Arial" charset="0"/>
              </a:rPr>
              <a:t>c</a:t>
            </a:r>
            <a:r>
              <a:rPr lang="en-US" sz="2000" dirty="0" smtClean="0">
                <a:latin typeface="Times New Roman" pitchFamily="18" charset="0"/>
                <a:cs typeface="Arial" charset="0"/>
              </a:rPr>
              <a:t>: </a:t>
            </a:r>
            <a:r>
              <a:rPr lang="en-US" sz="2000" dirty="0">
                <a:latin typeface="Times New Roman" pitchFamily="18" charset="0"/>
                <a:cs typeface="Arial" charset="0"/>
              </a:rPr>
              <a:t>probability </a:t>
            </a:r>
            <a:r>
              <a:rPr lang="en-US" sz="2000" dirty="0" smtClean="0">
                <a:latin typeface="Times New Roman" pitchFamily="18" charset="0"/>
                <a:cs typeface="Arial" charset="0"/>
              </a:rPr>
              <a:t>input </a:t>
            </a:r>
            <a:r>
              <a:rPr lang="en-US" sz="2000" dirty="0">
                <a:latin typeface="Times New Roman" pitchFamily="18" charset="0"/>
                <a:cs typeface="Arial" charset="0"/>
              </a:rPr>
              <a:t>changes at a bad </a:t>
            </a:r>
            <a:r>
              <a:rPr lang="en-US" sz="2000" dirty="0" smtClean="0">
                <a:latin typeface="Times New Roman" pitchFamily="18" charset="0"/>
                <a:cs typeface="Arial" charset="0"/>
              </a:rPr>
              <a:t>time (during aperture)</a:t>
            </a:r>
            <a:endParaRPr lang="en-US" sz="2000" dirty="0">
              <a:latin typeface="Times New Roman" pitchFamily="18" charset="0"/>
              <a:cs typeface="Arial" charset="0"/>
            </a:endParaRPr>
          </a:p>
          <a:p>
            <a:pPr marL="342900" indent="-342900">
              <a:spcBef>
                <a:spcPct val="20000"/>
              </a:spcBef>
            </a:pPr>
            <a:r>
              <a:rPr lang="en-US" sz="2000" dirty="0">
                <a:latin typeface="Times New Roman" pitchFamily="18" charset="0"/>
                <a:cs typeface="Arial" charset="0"/>
              </a:rPr>
              <a:t>                                    P(</a:t>
            </a:r>
            <a:r>
              <a:rPr lang="en-US" sz="2000" i="1" dirty="0" err="1">
                <a:latin typeface="Times New Roman" pitchFamily="18" charset="0"/>
                <a:cs typeface="Arial" charset="0"/>
              </a:rPr>
              <a:t>t</a:t>
            </a:r>
            <a:r>
              <a:rPr lang="en-US" sz="2000" baseline="-25000" dirty="0" err="1">
                <a:latin typeface="Times New Roman" pitchFamily="18" charset="0"/>
                <a:cs typeface="Arial" charset="0"/>
              </a:rPr>
              <a:t>res</a:t>
            </a:r>
            <a:r>
              <a:rPr lang="en-US" sz="2000" dirty="0">
                <a:latin typeface="Times New Roman" pitchFamily="18" charset="0"/>
                <a:cs typeface="Arial" charset="0"/>
              </a:rPr>
              <a:t> &gt; </a:t>
            </a:r>
            <a:r>
              <a:rPr lang="en-US" sz="2000" i="1" dirty="0">
                <a:latin typeface="Times New Roman" pitchFamily="18" charset="0"/>
                <a:cs typeface="Arial" charset="0"/>
              </a:rPr>
              <a:t>t</a:t>
            </a:r>
            <a:r>
              <a:rPr lang="en-US" sz="2000" dirty="0">
                <a:latin typeface="Times New Roman" pitchFamily="18" charset="0"/>
                <a:cs typeface="Arial" charset="0"/>
              </a:rPr>
              <a:t>) = </a:t>
            </a:r>
            <a:r>
              <a:rPr lang="en-US" sz="2000" b="1" dirty="0">
                <a:solidFill>
                  <a:schemeClr val="accent1"/>
                </a:solidFill>
                <a:latin typeface="Times New Roman" pitchFamily="18" charset="0"/>
                <a:cs typeface="Arial" charset="0"/>
              </a:rPr>
              <a:t>(</a:t>
            </a:r>
            <a:r>
              <a:rPr lang="en-US" sz="2000" b="1" i="1" dirty="0">
                <a:solidFill>
                  <a:schemeClr val="accent1"/>
                </a:solidFill>
                <a:latin typeface="Times New Roman" pitchFamily="18" charset="0"/>
                <a:cs typeface="Arial" charset="0"/>
              </a:rPr>
              <a:t>T</a:t>
            </a:r>
            <a:r>
              <a:rPr lang="en-US" sz="2000" b="1" baseline="-25000" dirty="0">
                <a:solidFill>
                  <a:schemeClr val="accent1"/>
                </a:solidFill>
                <a:latin typeface="Times New Roman" pitchFamily="18" charset="0"/>
                <a:cs typeface="Arial" charset="0"/>
              </a:rPr>
              <a:t>0</a:t>
            </a:r>
            <a:r>
              <a:rPr lang="en-US" sz="2000" b="1" dirty="0">
                <a:solidFill>
                  <a:schemeClr val="accent1"/>
                </a:solidFill>
                <a:latin typeface="Times New Roman" pitchFamily="18" charset="0"/>
                <a:cs typeface="Arial" charset="0"/>
              </a:rPr>
              <a:t>/</a:t>
            </a:r>
            <a:r>
              <a:rPr lang="en-US" sz="2000" b="1" i="1" dirty="0" err="1">
                <a:solidFill>
                  <a:schemeClr val="accent1"/>
                </a:solidFill>
                <a:latin typeface="Times New Roman" pitchFamily="18" charset="0"/>
                <a:cs typeface="Arial" charset="0"/>
              </a:rPr>
              <a:t>T</a:t>
            </a:r>
            <a:r>
              <a:rPr lang="en-US" sz="2000" b="1" i="1" baseline="-25000" dirty="0" err="1">
                <a:solidFill>
                  <a:schemeClr val="accent1"/>
                </a:solidFill>
                <a:latin typeface="Times New Roman" pitchFamily="18" charset="0"/>
                <a:cs typeface="Arial" charset="0"/>
              </a:rPr>
              <a:t>c</a:t>
            </a:r>
            <a:r>
              <a:rPr lang="en-US" sz="2000" b="1" i="1" baseline="-25000" dirty="0">
                <a:solidFill>
                  <a:schemeClr val="accent1"/>
                </a:solidFill>
                <a:latin typeface="Times New Roman" pitchFamily="18" charset="0"/>
                <a:cs typeface="Arial" charset="0"/>
              </a:rPr>
              <a:t> </a:t>
            </a:r>
            <a:r>
              <a:rPr lang="en-US" sz="2000" b="1" dirty="0">
                <a:solidFill>
                  <a:schemeClr val="accent1"/>
                </a:solidFill>
                <a:latin typeface="Times New Roman" pitchFamily="18" charset="0"/>
                <a:cs typeface="Arial" charset="0"/>
              </a:rPr>
              <a:t>) </a:t>
            </a:r>
            <a:r>
              <a:rPr lang="en-US" sz="2000" dirty="0">
                <a:latin typeface="Times New Roman" pitchFamily="18" charset="0"/>
                <a:cs typeface="Arial" charset="0"/>
              </a:rPr>
              <a:t>e</a:t>
            </a:r>
            <a:r>
              <a:rPr lang="en-US" sz="2000" baseline="30000" dirty="0">
                <a:latin typeface="Times New Roman" pitchFamily="18" charset="0"/>
                <a:cs typeface="Arial" charset="0"/>
              </a:rPr>
              <a:t>-</a:t>
            </a:r>
            <a:r>
              <a:rPr lang="en-US" sz="2000" i="1" baseline="30000" dirty="0">
                <a:latin typeface="Times New Roman" pitchFamily="18" charset="0"/>
                <a:cs typeface="Arial" charset="0"/>
              </a:rPr>
              <a:t>t</a:t>
            </a:r>
            <a:r>
              <a:rPr lang="en-US" sz="2000" baseline="30000" dirty="0">
                <a:latin typeface="Times New Roman" pitchFamily="18" charset="0"/>
                <a:cs typeface="Arial" charset="0"/>
              </a:rPr>
              <a:t>/</a:t>
            </a:r>
            <a:r>
              <a:rPr lang="el-GR" sz="2000" baseline="30000" dirty="0">
                <a:latin typeface="Times New Roman" pitchFamily="18" charset="0"/>
                <a:cs typeface="Times New Roman" pitchFamily="18" charset="0"/>
              </a:rPr>
              <a:t>τ</a:t>
            </a:r>
            <a:endParaRPr lang="en-US" sz="2400" dirty="0">
              <a:latin typeface="Times New Roman" pitchFamily="18" charset="0"/>
              <a:cs typeface="Arial" charset="0"/>
            </a:endParaRPr>
          </a:p>
          <a:p>
            <a:pPr marL="742950" lvl="1" indent="-285750" algn="just">
              <a:spcBef>
                <a:spcPct val="20000"/>
              </a:spcBef>
              <a:buFontTx/>
              <a:buChar char="–"/>
            </a:pPr>
            <a:endParaRPr lang="en-US" sz="2000" dirty="0">
              <a:latin typeface="Times New Roman" pitchFamily="18" charset="0"/>
              <a:cs typeface="Arial" charset="0"/>
            </a:endParaRPr>
          </a:p>
          <a:p>
            <a:pPr lvl="1">
              <a:spcBef>
                <a:spcPct val="20000"/>
              </a:spcBef>
            </a:pPr>
            <a:r>
              <a:rPr lang="el-GR" sz="2000" b="1" dirty="0" smtClean="0">
                <a:latin typeface="Times New Roman" pitchFamily="18" charset="0"/>
                <a:cs typeface="Times New Roman" pitchFamily="18" charset="0"/>
              </a:rPr>
              <a:t>τ</a:t>
            </a:r>
            <a:r>
              <a:rPr lang="en-US" sz="2000" dirty="0" smtClean="0">
                <a:latin typeface="Times New Roman" pitchFamily="18" charset="0"/>
                <a:cs typeface="Arial" charset="0"/>
              </a:rPr>
              <a:t>: </a:t>
            </a:r>
            <a:r>
              <a:rPr lang="en-US" sz="2000" dirty="0">
                <a:latin typeface="Times New Roman" pitchFamily="18" charset="0"/>
                <a:cs typeface="Arial" charset="0"/>
              </a:rPr>
              <a:t>time constant </a:t>
            </a:r>
            <a:r>
              <a:rPr lang="en-US" sz="2000" dirty="0" smtClean="0">
                <a:latin typeface="Times New Roman" pitchFamily="18" charset="0"/>
                <a:cs typeface="Arial" charset="0"/>
              </a:rPr>
              <a:t>for </a:t>
            </a:r>
            <a:r>
              <a:rPr lang="en-US" sz="2000" dirty="0">
                <a:latin typeface="Times New Roman" pitchFamily="18" charset="0"/>
                <a:cs typeface="Arial" charset="0"/>
              </a:rPr>
              <a:t>how fast </a:t>
            </a:r>
            <a:r>
              <a:rPr lang="en-US" sz="2000" dirty="0" smtClean="0">
                <a:latin typeface="Times New Roman" pitchFamily="18" charset="0"/>
                <a:cs typeface="Arial" charset="0"/>
              </a:rPr>
              <a:t>flip-flop </a:t>
            </a:r>
            <a:r>
              <a:rPr lang="en-US" sz="2000" dirty="0">
                <a:latin typeface="Times New Roman" pitchFamily="18" charset="0"/>
                <a:cs typeface="Arial" charset="0"/>
              </a:rPr>
              <a:t>moves away from </a:t>
            </a:r>
            <a:r>
              <a:rPr lang="en-US" sz="2000" dirty="0" err="1" smtClean="0">
                <a:latin typeface="Times New Roman" pitchFamily="18" charset="0"/>
                <a:cs typeface="Arial" charset="0"/>
              </a:rPr>
              <a:t>metastability</a:t>
            </a:r>
            <a:endParaRPr lang="en-US" sz="1800" dirty="0">
              <a:latin typeface="Times New Roman" pitchFamily="18" charset="0"/>
              <a:cs typeface="Arial" charset="0"/>
            </a:endParaRPr>
          </a:p>
          <a:p>
            <a:pPr marL="342900" indent="-342900">
              <a:spcBef>
                <a:spcPct val="20000"/>
              </a:spcBef>
            </a:pPr>
            <a:r>
              <a:rPr lang="en-US" sz="2000" dirty="0">
                <a:latin typeface="Times New Roman" pitchFamily="18" charset="0"/>
                <a:cs typeface="Arial" charset="0"/>
              </a:rPr>
              <a:t>                                    P(</a:t>
            </a:r>
            <a:r>
              <a:rPr lang="en-US" sz="2000" i="1" dirty="0" err="1">
                <a:latin typeface="Times New Roman" pitchFamily="18" charset="0"/>
                <a:cs typeface="Arial" charset="0"/>
              </a:rPr>
              <a:t>t</a:t>
            </a:r>
            <a:r>
              <a:rPr lang="en-US" sz="2000" baseline="-25000" dirty="0" err="1">
                <a:latin typeface="Times New Roman" pitchFamily="18" charset="0"/>
                <a:cs typeface="Arial" charset="0"/>
              </a:rPr>
              <a:t>res</a:t>
            </a:r>
            <a:r>
              <a:rPr lang="en-US" sz="2000" dirty="0">
                <a:latin typeface="Times New Roman" pitchFamily="18" charset="0"/>
                <a:cs typeface="Arial" charset="0"/>
              </a:rPr>
              <a:t> &gt; </a:t>
            </a:r>
            <a:r>
              <a:rPr lang="en-US" sz="2000" i="1" dirty="0">
                <a:latin typeface="Times New Roman" pitchFamily="18" charset="0"/>
                <a:cs typeface="Arial" charset="0"/>
              </a:rPr>
              <a:t>t</a:t>
            </a:r>
            <a:r>
              <a:rPr lang="en-US" sz="2000" dirty="0">
                <a:latin typeface="Times New Roman" pitchFamily="18" charset="0"/>
                <a:cs typeface="Arial" charset="0"/>
              </a:rPr>
              <a:t>) = (</a:t>
            </a:r>
            <a:r>
              <a:rPr lang="en-US" sz="2000" i="1" dirty="0">
                <a:latin typeface="Times New Roman" pitchFamily="18" charset="0"/>
                <a:cs typeface="Arial" charset="0"/>
              </a:rPr>
              <a:t>T</a:t>
            </a:r>
            <a:r>
              <a:rPr lang="en-US" sz="2000" baseline="-25000" dirty="0">
                <a:latin typeface="Times New Roman" pitchFamily="18" charset="0"/>
                <a:cs typeface="Arial" charset="0"/>
              </a:rPr>
              <a:t>0</a:t>
            </a:r>
            <a:r>
              <a:rPr lang="en-US" sz="2000" dirty="0">
                <a:latin typeface="Times New Roman" pitchFamily="18" charset="0"/>
                <a:cs typeface="Arial" charset="0"/>
              </a:rPr>
              <a:t>/</a:t>
            </a:r>
            <a:r>
              <a:rPr lang="en-US" sz="2000" i="1" dirty="0" err="1">
                <a:latin typeface="Times New Roman" pitchFamily="18" charset="0"/>
                <a:cs typeface="Arial" charset="0"/>
              </a:rPr>
              <a:t>T</a:t>
            </a:r>
            <a:r>
              <a:rPr lang="en-US" sz="2000" i="1" baseline="-25000" dirty="0" err="1">
                <a:latin typeface="Times New Roman" pitchFamily="18" charset="0"/>
                <a:cs typeface="Arial" charset="0"/>
              </a:rPr>
              <a:t>c</a:t>
            </a:r>
            <a:r>
              <a:rPr lang="en-US" sz="2000" i="1" baseline="-25000" dirty="0">
                <a:latin typeface="Times New Roman" pitchFamily="18" charset="0"/>
                <a:cs typeface="Arial" charset="0"/>
              </a:rPr>
              <a:t> </a:t>
            </a:r>
            <a:r>
              <a:rPr lang="en-US" sz="2000" dirty="0">
                <a:latin typeface="Times New Roman" pitchFamily="18" charset="0"/>
                <a:cs typeface="Arial" charset="0"/>
              </a:rPr>
              <a:t>) </a:t>
            </a:r>
            <a:r>
              <a:rPr lang="en-US" sz="2000" b="1" dirty="0">
                <a:solidFill>
                  <a:schemeClr val="accent1"/>
                </a:solidFill>
                <a:latin typeface="Times New Roman" pitchFamily="18" charset="0"/>
                <a:cs typeface="Arial" charset="0"/>
              </a:rPr>
              <a:t>e</a:t>
            </a:r>
            <a:r>
              <a:rPr lang="en-US" sz="2000" b="1" baseline="30000" dirty="0">
                <a:solidFill>
                  <a:schemeClr val="accent1"/>
                </a:solidFill>
                <a:latin typeface="Times New Roman" pitchFamily="18" charset="0"/>
                <a:cs typeface="Arial" charset="0"/>
              </a:rPr>
              <a:t>-</a:t>
            </a:r>
            <a:r>
              <a:rPr lang="en-US" sz="2000" b="1" i="1" baseline="30000" dirty="0">
                <a:solidFill>
                  <a:schemeClr val="accent1"/>
                </a:solidFill>
                <a:latin typeface="Times New Roman" pitchFamily="18" charset="0"/>
                <a:cs typeface="Arial" charset="0"/>
              </a:rPr>
              <a:t>t</a:t>
            </a:r>
            <a:r>
              <a:rPr lang="en-US" sz="2000" b="1" baseline="30000" dirty="0">
                <a:solidFill>
                  <a:schemeClr val="accent1"/>
                </a:solidFill>
                <a:latin typeface="Times New Roman" pitchFamily="18" charset="0"/>
                <a:cs typeface="Arial" charset="0"/>
              </a:rPr>
              <a:t>/</a:t>
            </a:r>
            <a:r>
              <a:rPr lang="el-GR" sz="2000" b="1" baseline="30000" dirty="0">
                <a:solidFill>
                  <a:schemeClr val="accent1"/>
                </a:solidFill>
                <a:latin typeface="Times New Roman" pitchFamily="18" charset="0"/>
                <a:cs typeface="Times New Roman" pitchFamily="18" charset="0"/>
              </a:rPr>
              <a:t>τ</a:t>
            </a:r>
            <a:endParaRPr lang="en-US" sz="2000" b="1" baseline="30000" dirty="0">
              <a:solidFill>
                <a:schemeClr val="accent1"/>
              </a:solidFill>
              <a:latin typeface="Times New Roman" pitchFamily="18" charset="0"/>
              <a:cs typeface="Times New Roman" pitchFamily="18" charset="0"/>
            </a:endParaRPr>
          </a:p>
          <a:p>
            <a:pPr marL="342900" indent="-342900">
              <a:spcBef>
                <a:spcPct val="20000"/>
              </a:spcBef>
            </a:pPr>
            <a:endParaRPr lang="en-US" sz="2000" i="1" dirty="0">
              <a:latin typeface="Times New Roman" pitchFamily="18" charset="0"/>
              <a:cs typeface="Arial" charset="0"/>
            </a:endParaRPr>
          </a:p>
          <a:p>
            <a:pPr marL="342900" indent="-342900">
              <a:spcBef>
                <a:spcPct val="20000"/>
              </a:spcBef>
              <a:buFontTx/>
              <a:buChar char="•"/>
            </a:pPr>
            <a:r>
              <a:rPr lang="en-US" sz="2400" dirty="0">
                <a:latin typeface="Times New Roman" pitchFamily="18" charset="0"/>
                <a:cs typeface="Arial" charset="0"/>
              </a:rPr>
              <a:t>In short, </a:t>
            </a:r>
            <a:r>
              <a:rPr lang="en-US" sz="2400" dirty="0" smtClean="0">
                <a:latin typeface="Times New Roman" pitchFamily="18" charset="0"/>
                <a:cs typeface="Arial" charset="0"/>
              </a:rPr>
              <a:t>if </a:t>
            </a:r>
            <a:r>
              <a:rPr lang="en-US" sz="2400" dirty="0">
                <a:latin typeface="Times New Roman" pitchFamily="18" charset="0"/>
                <a:cs typeface="Arial" charset="0"/>
              </a:rPr>
              <a:t>flip-flop samples </a:t>
            </a:r>
            <a:r>
              <a:rPr lang="en-US" sz="2400" dirty="0" smtClean="0">
                <a:latin typeface="Times New Roman" pitchFamily="18" charset="0"/>
                <a:cs typeface="Arial" charset="0"/>
              </a:rPr>
              <a:t>metastable </a:t>
            </a:r>
            <a:r>
              <a:rPr lang="en-US" sz="2400" dirty="0">
                <a:latin typeface="Times New Roman" pitchFamily="18" charset="0"/>
                <a:cs typeface="Arial" charset="0"/>
              </a:rPr>
              <a:t>input, if you wait long enough (</a:t>
            </a:r>
            <a:r>
              <a:rPr lang="en-US" sz="2400" i="1" dirty="0">
                <a:latin typeface="Times New Roman" pitchFamily="18" charset="0"/>
                <a:cs typeface="Arial" charset="0"/>
              </a:rPr>
              <a:t>t</a:t>
            </a:r>
            <a:r>
              <a:rPr lang="en-US" sz="2400" dirty="0">
                <a:latin typeface="Times New Roman" pitchFamily="18" charset="0"/>
                <a:cs typeface="Arial" charset="0"/>
              </a:rPr>
              <a:t>), the output will have resolved to 1 or 0 with high probability.</a:t>
            </a:r>
          </a:p>
          <a:p>
            <a:pPr marL="342900" indent="-342900">
              <a:spcBef>
                <a:spcPct val="20000"/>
              </a:spcBef>
            </a:pPr>
            <a:endParaRPr lang="el-GR" sz="2400" baseline="30000" dirty="0">
              <a:latin typeface="Times New Roman" pitchFamily="18" charset="0"/>
              <a:cs typeface="Times New Roman" pitchFamily="18" charset="0"/>
            </a:endParaRPr>
          </a:p>
        </p:txBody>
      </p:sp>
      <p:sp>
        <p:nvSpPr>
          <p:cNvPr id="8" name="TextBox 7"/>
          <p:cNvSpPr txBox="1"/>
          <p:nvPr/>
        </p:nvSpPr>
        <p:spPr>
          <a:xfrm>
            <a:off x="1143000" y="68759"/>
            <a:ext cx="7924800" cy="769441"/>
          </a:xfrm>
          <a:prstGeom prst="rect">
            <a:avLst/>
          </a:prstGeom>
          <a:noFill/>
        </p:spPr>
        <p:txBody>
          <a:bodyPr wrap="square" rtlCol="0">
            <a:spAutoFit/>
          </a:bodyPr>
          <a:lstStyle/>
          <a:p>
            <a:r>
              <a:rPr lang="en-US" sz="4400" dirty="0" err="1" smtClean="0">
                <a:solidFill>
                  <a:schemeClr val="bg1"/>
                </a:solidFill>
                <a:latin typeface="+mj-lt"/>
              </a:rPr>
              <a:t>Metastability</a:t>
            </a:r>
            <a:endParaRPr lang="en-US" sz="4400" dirty="0">
              <a:solidFill>
                <a:schemeClr val="bg1"/>
              </a:solidFill>
              <a:latin typeface="+mj-lt"/>
            </a:endParaRPr>
          </a:p>
        </p:txBody>
      </p:sp>
    </p:spTree>
    <p:extLst>
      <p:ext uri="{BB962C8B-B14F-4D97-AF65-F5344CB8AC3E}">
        <p14:creationId xmlns:p14="http://schemas.microsoft.com/office/powerpoint/2010/main" val="144090176"/>
      </p:ext>
    </p:extLst>
  </p:cSld>
  <p:clrMapOvr>
    <a:masterClrMapping/>
  </p:clrMapOvr>
  <p:transition/>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43461" name="Object 5"/>
          <p:cNvGraphicFramePr>
            <a:graphicFrameLocks noGrp="1" noChangeAspect="1"/>
          </p:cNvGraphicFramePr>
          <p:nvPr>
            <p:ph sz="half" idx="4294967295"/>
            <p:custDataLst>
              <p:tags r:id="rId2"/>
            </p:custDataLst>
            <p:extLst>
              <p:ext uri="{D42A27DB-BD31-4B8C-83A1-F6EECF244321}">
                <p14:modId xmlns:p14="http://schemas.microsoft.com/office/powerpoint/2010/main" val="2300944689"/>
              </p:ext>
            </p:extLst>
          </p:nvPr>
        </p:nvGraphicFramePr>
        <p:xfrm>
          <a:off x="3352800" y="3581400"/>
          <a:ext cx="2057400" cy="1854200"/>
        </p:xfrm>
        <a:graphic>
          <a:graphicData uri="http://schemas.openxmlformats.org/presentationml/2006/ole">
            <mc:AlternateContent xmlns:mc="http://schemas.openxmlformats.org/markup-compatibility/2006">
              <mc:Choice xmlns:v="urn:schemas-microsoft-com:vml" Requires="v">
                <p:oleObj spid="_x0000_s191508" name="VISIO" r:id="rId8" imgW="828720" imgH="780840" progId="Visio.Drawing.6">
                  <p:embed/>
                </p:oleObj>
              </mc:Choice>
              <mc:Fallback>
                <p:oleObj name="VISIO" r:id="rId8" imgW="828720" imgH="780840" progId="Visio.Drawing.6">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352800" y="3581400"/>
                        <a:ext cx="2057400" cy="1854200"/>
                      </a:xfrm>
                      <a:prstGeom prst="rect">
                        <a:avLst/>
                      </a:prstGeom>
                    </p:spPr>
                  </p:pic>
                </p:oleObj>
              </mc:Fallback>
            </mc:AlternateContent>
          </a:graphicData>
        </a:graphic>
      </p:graphicFrame>
      <p:sp>
        <p:nvSpPr>
          <p:cNvPr id="1043458" name="Rectangle 2"/>
          <p:cNvSpPr>
            <a:spLocks noChangeArrowheads="1"/>
          </p:cNvSpPr>
          <p:nvPr>
            <p:custDataLst>
              <p:tags r:id="rId3"/>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1043460" name="Rectangle 4"/>
          <p:cNvSpPr>
            <a:spLocks noChangeArrowheads="1"/>
          </p:cNvSpPr>
          <p:nvPr>
            <p:custDataLst>
              <p:tags r:id="rId4"/>
            </p:custDataLst>
          </p:nvPr>
        </p:nvSpPr>
        <p:spPr bwMode="auto">
          <a:xfrm>
            <a:off x="0" y="24669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043462" name="Rectangle 6"/>
          <p:cNvSpPr>
            <a:spLocks noChangeArrowheads="1"/>
          </p:cNvSpPr>
          <p:nvPr>
            <p:custDataLst>
              <p:tags r:id="rId5"/>
            </p:custDataLst>
          </p:nvPr>
        </p:nvSpPr>
        <p:spPr bwMode="auto">
          <a:xfrm>
            <a:off x="914400" y="1219200"/>
            <a:ext cx="7543800" cy="502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2400" b="1" dirty="0">
                <a:latin typeface="Times New Roman" pitchFamily="18" charset="0"/>
                <a:cs typeface="Arial" charset="0"/>
              </a:rPr>
              <a:t>Asynchronous inputs </a:t>
            </a:r>
            <a:r>
              <a:rPr lang="en-US" sz="2400" b="1" dirty="0" smtClean="0">
                <a:latin typeface="Times New Roman" pitchFamily="18" charset="0"/>
                <a:cs typeface="Arial" charset="0"/>
              </a:rPr>
              <a:t>are </a:t>
            </a:r>
            <a:r>
              <a:rPr lang="en-US" sz="2400" b="1" dirty="0">
                <a:latin typeface="Times New Roman" pitchFamily="18" charset="0"/>
                <a:cs typeface="Arial" charset="0"/>
              </a:rPr>
              <a:t>inevitable </a:t>
            </a:r>
            <a:r>
              <a:rPr lang="en-US" sz="2400" dirty="0">
                <a:latin typeface="Times New Roman" pitchFamily="18" charset="0"/>
                <a:cs typeface="Arial" charset="0"/>
              </a:rPr>
              <a:t>(user interfaces, systems with different clocks interacting, etc</a:t>
            </a:r>
            <a:r>
              <a:rPr lang="en-US" sz="2400" dirty="0" smtClean="0">
                <a:latin typeface="Times New Roman" pitchFamily="18" charset="0"/>
                <a:cs typeface="Arial" charset="0"/>
              </a:rPr>
              <a:t>.)</a:t>
            </a:r>
            <a:endParaRPr lang="en-US" sz="2400" dirty="0">
              <a:latin typeface="Times New Roman" pitchFamily="18" charset="0"/>
              <a:cs typeface="Arial" charset="0"/>
            </a:endParaRPr>
          </a:p>
          <a:p>
            <a:pPr marL="342900" indent="-342900">
              <a:spcBef>
                <a:spcPct val="20000"/>
              </a:spcBef>
              <a:buFontTx/>
              <a:buChar char="•"/>
            </a:pPr>
            <a:r>
              <a:rPr lang="en-US" sz="2400" b="1" dirty="0" smtClean="0">
                <a:latin typeface="Times New Roman" pitchFamily="18" charset="0"/>
                <a:cs typeface="Arial" charset="0"/>
              </a:rPr>
              <a:t>Synchronizer goal: </a:t>
            </a:r>
            <a:r>
              <a:rPr lang="en-US" sz="2400" dirty="0" smtClean="0">
                <a:latin typeface="Times New Roman" pitchFamily="18" charset="0"/>
                <a:cs typeface="Arial" charset="0"/>
              </a:rPr>
              <a:t>make </a:t>
            </a:r>
            <a:r>
              <a:rPr lang="en-US" sz="2400" dirty="0">
                <a:latin typeface="Times New Roman" pitchFamily="18" charset="0"/>
                <a:cs typeface="Arial" charset="0"/>
              </a:rPr>
              <a:t>the probability of failure (the output </a:t>
            </a:r>
            <a:r>
              <a:rPr lang="en-US" sz="2400" i="1" dirty="0">
                <a:latin typeface="Times New Roman" pitchFamily="18" charset="0"/>
                <a:cs typeface="Arial" charset="0"/>
              </a:rPr>
              <a:t>Q</a:t>
            </a:r>
            <a:r>
              <a:rPr lang="en-US" sz="2400" dirty="0">
                <a:latin typeface="Times New Roman" pitchFamily="18" charset="0"/>
                <a:cs typeface="Arial" charset="0"/>
              </a:rPr>
              <a:t> still being metastable) </a:t>
            </a:r>
            <a:r>
              <a:rPr lang="en-US" sz="2400" dirty="0" smtClean="0">
                <a:latin typeface="Times New Roman" pitchFamily="18" charset="0"/>
                <a:cs typeface="Arial" charset="0"/>
              </a:rPr>
              <a:t>low</a:t>
            </a:r>
            <a:endParaRPr lang="en-US" sz="2400" dirty="0">
              <a:latin typeface="Times New Roman" pitchFamily="18" charset="0"/>
              <a:cs typeface="Arial" charset="0"/>
            </a:endParaRPr>
          </a:p>
          <a:p>
            <a:pPr marL="342900" indent="-342900">
              <a:spcBef>
                <a:spcPct val="20000"/>
              </a:spcBef>
              <a:buFontTx/>
              <a:buChar char="•"/>
            </a:pPr>
            <a:r>
              <a:rPr lang="en-US" sz="2400" dirty="0" smtClean="0">
                <a:latin typeface="Times New Roman" pitchFamily="18" charset="0"/>
                <a:cs typeface="Arial" charset="0"/>
              </a:rPr>
              <a:t>Synchronizer cannot </a:t>
            </a:r>
            <a:r>
              <a:rPr lang="en-US" sz="2400" dirty="0">
                <a:latin typeface="Times New Roman" pitchFamily="18" charset="0"/>
                <a:cs typeface="Arial" charset="0"/>
              </a:rPr>
              <a:t>make the probability of failure </a:t>
            </a:r>
            <a:r>
              <a:rPr lang="en-US" sz="2400" dirty="0" smtClean="0">
                <a:latin typeface="Times New Roman" pitchFamily="18" charset="0"/>
                <a:cs typeface="Arial" charset="0"/>
              </a:rPr>
              <a:t>0</a:t>
            </a:r>
            <a:endParaRPr lang="en-US" sz="2000" baseline="30000" dirty="0">
              <a:solidFill>
                <a:schemeClr val="accent2"/>
              </a:solidFill>
              <a:latin typeface="Times New Roman" pitchFamily="18" charset="0"/>
              <a:cs typeface="Times New Roman" pitchFamily="18" charset="0"/>
            </a:endParaRPr>
          </a:p>
        </p:txBody>
      </p:sp>
      <p:sp>
        <p:nvSpPr>
          <p:cNvPr id="9" name="TextBox 8"/>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Synchronizers</a:t>
            </a:r>
            <a:endParaRPr lang="en-US" sz="4400" dirty="0">
              <a:solidFill>
                <a:schemeClr val="bg1"/>
              </a:solidFill>
              <a:latin typeface="+mj-lt"/>
            </a:endParaRPr>
          </a:p>
        </p:txBody>
      </p:sp>
    </p:spTree>
    <p:extLst>
      <p:ext uri="{BB962C8B-B14F-4D97-AF65-F5344CB8AC3E}">
        <p14:creationId xmlns:p14="http://schemas.microsoft.com/office/powerpoint/2010/main" val="2160343124"/>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3826" name="Rectangle 2"/>
          <p:cNvSpPr>
            <a:spLocks noChangeArrowheads="1"/>
          </p:cNvSpPr>
          <p:nvPr>
            <p:custDataLst>
              <p:tags r:id="rId2"/>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973828" name="Rectangle 4"/>
          <p:cNvSpPr>
            <a:spLocks noChangeArrowheads="1"/>
          </p:cNvSpPr>
          <p:nvPr>
            <p:custDataLst>
              <p:tags r:id="rId3"/>
            </p:custDataLst>
          </p:nvPr>
        </p:nvSpPr>
        <p:spPr bwMode="auto">
          <a:xfrm>
            <a:off x="457200" y="12192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742950" lvl="1" indent="-285750">
              <a:spcBef>
                <a:spcPct val="20000"/>
              </a:spcBef>
              <a:buFontTx/>
              <a:buChar char="–"/>
            </a:pPr>
            <a:r>
              <a:rPr lang="en-US" sz="3200" b="1" i="1" dirty="0">
                <a:solidFill>
                  <a:schemeClr val="accent1"/>
                </a:solidFill>
                <a:latin typeface="Times New Roman" pitchFamily="18" charset="0"/>
                <a:cs typeface="Arial" charset="0"/>
              </a:rPr>
              <a:t>S</a:t>
            </a:r>
            <a:r>
              <a:rPr lang="en-US" sz="3200" b="1" dirty="0">
                <a:solidFill>
                  <a:schemeClr val="accent1"/>
                </a:solidFill>
                <a:latin typeface="Times New Roman" pitchFamily="18" charset="0"/>
                <a:cs typeface="Arial" charset="0"/>
              </a:rPr>
              <a:t> = 1, </a:t>
            </a:r>
            <a:r>
              <a:rPr lang="en-US" sz="3200" b="1" i="1" dirty="0">
                <a:solidFill>
                  <a:schemeClr val="accent1"/>
                </a:solidFill>
                <a:latin typeface="Times New Roman" pitchFamily="18" charset="0"/>
                <a:cs typeface="Arial" charset="0"/>
              </a:rPr>
              <a:t>R</a:t>
            </a:r>
            <a:r>
              <a:rPr lang="en-US" sz="3200" b="1" dirty="0">
                <a:solidFill>
                  <a:schemeClr val="accent1"/>
                </a:solidFill>
                <a:latin typeface="Times New Roman" pitchFamily="18" charset="0"/>
                <a:cs typeface="Arial" charset="0"/>
              </a:rPr>
              <a:t> = 0: </a:t>
            </a:r>
            <a:endParaRPr lang="en-US" sz="3200" b="1" dirty="0" smtClean="0">
              <a:solidFill>
                <a:schemeClr val="accent1"/>
              </a:solidFill>
              <a:latin typeface="Times New Roman" pitchFamily="18" charset="0"/>
              <a:cs typeface="Arial" charset="0"/>
            </a:endParaRPr>
          </a:p>
          <a:p>
            <a:pPr lvl="1">
              <a:spcBef>
                <a:spcPct val="20000"/>
              </a:spcBef>
            </a:pPr>
            <a:r>
              <a:rPr lang="en-US" sz="3200" b="1" dirty="0">
                <a:solidFill>
                  <a:schemeClr val="accent1"/>
                </a:solidFill>
                <a:latin typeface="Times New Roman" pitchFamily="18" charset="0"/>
                <a:cs typeface="Arial" charset="0"/>
              </a:rPr>
              <a:t> </a:t>
            </a:r>
            <a:r>
              <a:rPr lang="en-US" sz="3200" b="1" dirty="0" smtClean="0">
                <a:solidFill>
                  <a:schemeClr val="accent1"/>
                </a:solidFill>
                <a:latin typeface="Times New Roman" pitchFamily="18" charset="0"/>
                <a:cs typeface="Arial" charset="0"/>
              </a:rPr>
              <a:t>  </a:t>
            </a:r>
            <a:r>
              <a:rPr lang="en-US" sz="3200" dirty="0" smtClean="0">
                <a:latin typeface="Times New Roman" pitchFamily="18" charset="0"/>
                <a:cs typeface="Arial" charset="0"/>
              </a:rPr>
              <a:t>then </a:t>
            </a:r>
            <a:r>
              <a:rPr lang="en-US" sz="3200" i="1" dirty="0">
                <a:latin typeface="Times New Roman" pitchFamily="18" charset="0"/>
                <a:cs typeface="Arial" charset="0"/>
              </a:rPr>
              <a:t>Q</a:t>
            </a:r>
            <a:r>
              <a:rPr lang="en-US" sz="3200" dirty="0">
                <a:latin typeface="Times New Roman" pitchFamily="18" charset="0"/>
                <a:cs typeface="Arial" charset="0"/>
              </a:rPr>
              <a:t> = 1 and </a:t>
            </a:r>
            <a:r>
              <a:rPr lang="en-US" sz="3200" i="1" dirty="0">
                <a:latin typeface="Times New Roman" pitchFamily="18" charset="0"/>
                <a:cs typeface="Arial" charset="0"/>
              </a:rPr>
              <a:t>Q</a:t>
            </a:r>
            <a:r>
              <a:rPr lang="en-US" sz="3200" dirty="0">
                <a:latin typeface="Times New Roman" pitchFamily="18" charset="0"/>
                <a:cs typeface="Arial" charset="0"/>
              </a:rPr>
              <a:t> = 0</a:t>
            </a:r>
          </a:p>
          <a:p>
            <a:pPr lvl="1">
              <a:spcBef>
                <a:spcPct val="20000"/>
              </a:spcBef>
            </a:pPr>
            <a:r>
              <a:rPr lang="en-US" sz="3200" b="1" i="1" dirty="0">
                <a:solidFill>
                  <a:srgbClr val="C00000"/>
                </a:solidFill>
                <a:latin typeface="Times New Roman" pitchFamily="18" charset="0"/>
                <a:cs typeface="Arial" charset="0"/>
              </a:rPr>
              <a:t> </a:t>
            </a:r>
            <a:r>
              <a:rPr lang="en-US" sz="3200" b="1" i="1" dirty="0" smtClean="0">
                <a:solidFill>
                  <a:srgbClr val="C00000"/>
                </a:solidFill>
                <a:latin typeface="Times New Roman" pitchFamily="18" charset="0"/>
                <a:cs typeface="Arial" charset="0"/>
              </a:rPr>
              <a:t>  </a:t>
            </a:r>
            <a:endParaRPr lang="en-US" sz="3200" b="1" dirty="0" smtClean="0">
              <a:solidFill>
                <a:srgbClr val="C00000"/>
              </a:solidFill>
              <a:latin typeface="Times New Roman" pitchFamily="18" charset="0"/>
              <a:cs typeface="Arial" charset="0"/>
            </a:endParaRPr>
          </a:p>
          <a:p>
            <a:pPr lvl="1">
              <a:spcBef>
                <a:spcPct val="20000"/>
              </a:spcBef>
            </a:pPr>
            <a:endParaRPr lang="en-US" sz="2000" dirty="0" smtClean="0">
              <a:latin typeface="Times New Roman" pitchFamily="18" charset="0"/>
              <a:cs typeface="Arial" charset="0"/>
            </a:endParaRPr>
          </a:p>
          <a:p>
            <a:pPr marL="742950" lvl="1" indent="-285750">
              <a:spcBef>
                <a:spcPct val="20000"/>
              </a:spcBef>
              <a:buFontTx/>
              <a:buChar char="–"/>
            </a:pPr>
            <a:endParaRPr lang="en-US" sz="2000" dirty="0">
              <a:latin typeface="Times New Roman" pitchFamily="18" charset="0"/>
              <a:cs typeface="Arial" charset="0"/>
            </a:endParaRPr>
          </a:p>
          <a:p>
            <a:pPr marL="742950" lvl="1" indent="-285750">
              <a:spcBef>
                <a:spcPct val="20000"/>
              </a:spcBef>
              <a:buFontTx/>
              <a:buChar char="–"/>
            </a:pPr>
            <a:r>
              <a:rPr lang="en-US" sz="3200" b="1" i="1" dirty="0">
                <a:solidFill>
                  <a:schemeClr val="accent1"/>
                </a:solidFill>
                <a:latin typeface="Times New Roman" pitchFamily="18" charset="0"/>
                <a:cs typeface="Arial" charset="0"/>
              </a:rPr>
              <a:t>S</a:t>
            </a:r>
            <a:r>
              <a:rPr lang="en-US" sz="3200" b="1" dirty="0">
                <a:solidFill>
                  <a:schemeClr val="accent1"/>
                </a:solidFill>
                <a:latin typeface="Times New Roman" pitchFamily="18" charset="0"/>
                <a:cs typeface="Arial" charset="0"/>
              </a:rPr>
              <a:t> = 0, </a:t>
            </a:r>
            <a:r>
              <a:rPr lang="en-US" sz="3200" b="1" i="1" dirty="0">
                <a:solidFill>
                  <a:schemeClr val="accent1"/>
                </a:solidFill>
                <a:latin typeface="Times New Roman" pitchFamily="18" charset="0"/>
                <a:cs typeface="Arial" charset="0"/>
              </a:rPr>
              <a:t>R</a:t>
            </a:r>
            <a:r>
              <a:rPr lang="en-US" sz="3200" b="1" dirty="0">
                <a:solidFill>
                  <a:schemeClr val="accent1"/>
                </a:solidFill>
                <a:latin typeface="Times New Roman" pitchFamily="18" charset="0"/>
                <a:cs typeface="Arial" charset="0"/>
              </a:rPr>
              <a:t> = 1: </a:t>
            </a:r>
            <a:endParaRPr lang="en-US" sz="3200" b="1" dirty="0" smtClean="0">
              <a:solidFill>
                <a:schemeClr val="accent1"/>
              </a:solidFill>
              <a:latin typeface="Times New Roman" pitchFamily="18" charset="0"/>
              <a:cs typeface="Arial" charset="0"/>
            </a:endParaRPr>
          </a:p>
          <a:p>
            <a:pPr lvl="1">
              <a:spcBef>
                <a:spcPct val="20000"/>
              </a:spcBef>
            </a:pPr>
            <a:r>
              <a:rPr lang="en-US" sz="3200" dirty="0">
                <a:latin typeface="Times New Roman" pitchFamily="18" charset="0"/>
                <a:cs typeface="Arial" charset="0"/>
              </a:rPr>
              <a:t> </a:t>
            </a:r>
            <a:r>
              <a:rPr lang="en-US" sz="3200" dirty="0" smtClean="0">
                <a:latin typeface="Times New Roman" pitchFamily="18" charset="0"/>
                <a:cs typeface="Arial" charset="0"/>
              </a:rPr>
              <a:t>  then </a:t>
            </a:r>
            <a:r>
              <a:rPr lang="en-US" sz="3200" i="1" dirty="0">
                <a:latin typeface="Times New Roman" pitchFamily="18" charset="0"/>
                <a:cs typeface="Arial" charset="0"/>
              </a:rPr>
              <a:t>Q</a:t>
            </a:r>
            <a:r>
              <a:rPr lang="en-US" sz="3200" dirty="0">
                <a:latin typeface="Times New Roman" pitchFamily="18" charset="0"/>
                <a:cs typeface="Arial" charset="0"/>
              </a:rPr>
              <a:t> = </a:t>
            </a:r>
            <a:r>
              <a:rPr lang="en-US" sz="3200" dirty="0" smtClean="0">
                <a:latin typeface="Times New Roman" pitchFamily="18" charset="0"/>
                <a:cs typeface="Arial" charset="0"/>
              </a:rPr>
              <a:t>1 </a:t>
            </a:r>
            <a:r>
              <a:rPr lang="en-US" sz="3200" dirty="0">
                <a:latin typeface="Times New Roman" pitchFamily="18" charset="0"/>
                <a:cs typeface="Arial" charset="0"/>
              </a:rPr>
              <a:t>and </a:t>
            </a:r>
            <a:r>
              <a:rPr lang="en-US" sz="3200" i="1" dirty="0">
                <a:latin typeface="Times New Roman" pitchFamily="18" charset="0"/>
                <a:cs typeface="Arial" charset="0"/>
              </a:rPr>
              <a:t>Q</a:t>
            </a:r>
            <a:r>
              <a:rPr lang="en-US" sz="3200" dirty="0">
                <a:latin typeface="Times New Roman" pitchFamily="18" charset="0"/>
                <a:cs typeface="Arial" charset="0"/>
              </a:rPr>
              <a:t> = </a:t>
            </a:r>
            <a:r>
              <a:rPr lang="en-US" sz="3200" dirty="0" smtClean="0">
                <a:latin typeface="Times New Roman" pitchFamily="18" charset="0"/>
                <a:cs typeface="Arial" charset="0"/>
              </a:rPr>
              <a:t>0</a:t>
            </a:r>
            <a:endParaRPr lang="en-US" sz="3200" dirty="0">
              <a:latin typeface="Times New Roman" pitchFamily="18" charset="0"/>
              <a:cs typeface="Arial" charset="0"/>
            </a:endParaRPr>
          </a:p>
          <a:p>
            <a:pPr lvl="1">
              <a:spcBef>
                <a:spcPct val="20000"/>
              </a:spcBef>
            </a:pPr>
            <a:r>
              <a:rPr lang="en-US" sz="3200" b="1" i="1" dirty="0" smtClean="0">
                <a:solidFill>
                  <a:srgbClr val="C00000"/>
                </a:solidFill>
                <a:latin typeface="Times New Roman" pitchFamily="18" charset="0"/>
                <a:cs typeface="Arial" charset="0"/>
              </a:rPr>
              <a:t>   </a:t>
            </a:r>
            <a:endParaRPr lang="en-US" sz="3200" b="1" dirty="0">
              <a:solidFill>
                <a:srgbClr val="C00000"/>
              </a:solidFill>
              <a:latin typeface="Times New Roman" pitchFamily="18" charset="0"/>
              <a:cs typeface="Arial" charset="0"/>
            </a:endParaRPr>
          </a:p>
          <a:p>
            <a:pPr marL="742950" lvl="1" indent="-285750">
              <a:spcBef>
                <a:spcPct val="20000"/>
              </a:spcBef>
              <a:buFontTx/>
              <a:buChar char="–"/>
            </a:pPr>
            <a:endParaRPr lang="en-US" sz="3200" dirty="0">
              <a:latin typeface="Times New Roman" pitchFamily="18" charset="0"/>
              <a:cs typeface="Arial" charset="0"/>
            </a:endParaRPr>
          </a:p>
          <a:p>
            <a:pPr marL="742950" lvl="1" indent="-285750">
              <a:spcBef>
                <a:spcPct val="20000"/>
              </a:spcBef>
              <a:buFontTx/>
              <a:buChar char="–"/>
            </a:pPr>
            <a:endParaRPr lang="en-US" sz="2000" dirty="0">
              <a:latin typeface="Times New Roman" pitchFamily="18" charset="0"/>
              <a:cs typeface="Arial" charset="0"/>
            </a:endParaRPr>
          </a:p>
        </p:txBody>
      </p:sp>
      <p:sp>
        <p:nvSpPr>
          <p:cNvPr id="973830" name="Line 6"/>
          <p:cNvSpPr>
            <a:spLocks noChangeShapeType="1"/>
          </p:cNvSpPr>
          <p:nvPr>
            <p:custDataLst>
              <p:tags r:id="rId4"/>
            </p:custDataLst>
          </p:nvPr>
        </p:nvSpPr>
        <p:spPr bwMode="auto">
          <a:xfrm>
            <a:off x="3886200" y="1905000"/>
            <a:ext cx="228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73839" name="Line 15"/>
          <p:cNvSpPr>
            <a:spLocks noChangeShapeType="1"/>
          </p:cNvSpPr>
          <p:nvPr>
            <p:custDataLst>
              <p:tags r:id="rId5"/>
            </p:custDataLst>
          </p:nvPr>
        </p:nvSpPr>
        <p:spPr bwMode="auto">
          <a:xfrm>
            <a:off x="3871546" y="4419600"/>
            <a:ext cx="228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 name="TextBox 10"/>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SR Latch Analysis</a:t>
            </a:r>
            <a:endParaRPr lang="en-US" sz="4400" dirty="0">
              <a:solidFill>
                <a:schemeClr val="bg1"/>
              </a:solidFill>
              <a:latin typeface="+mj-lt"/>
            </a:endParaRPr>
          </a:p>
        </p:txBody>
      </p:sp>
      <p:graphicFrame>
        <p:nvGraphicFramePr>
          <p:cNvPr id="2" name="Object 1"/>
          <p:cNvGraphicFramePr>
            <a:graphicFrameLocks noChangeAspect="1"/>
          </p:cNvGraphicFramePr>
          <p:nvPr>
            <p:custDataLst>
              <p:tags r:id="rId6"/>
            </p:custDataLst>
            <p:extLst>
              <p:ext uri="{D42A27DB-BD31-4B8C-83A1-F6EECF244321}">
                <p14:modId xmlns:p14="http://schemas.microsoft.com/office/powerpoint/2010/main" val="2782452004"/>
              </p:ext>
            </p:extLst>
          </p:nvPr>
        </p:nvGraphicFramePr>
        <p:xfrm>
          <a:off x="5638800" y="1295400"/>
          <a:ext cx="2438400" cy="2043112"/>
        </p:xfrm>
        <a:graphic>
          <a:graphicData uri="http://schemas.openxmlformats.org/presentationml/2006/ole">
            <mc:AlternateContent xmlns:mc="http://schemas.openxmlformats.org/markup-compatibility/2006">
              <mc:Choice xmlns:v="urn:schemas-microsoft-com:vml" Requires="v">
                <p:oleObj spid="_x0000_s130086" name="VISIO" r:id="rId10" imgW="1057895" imgH="885396" progId="Visio.Drawing.6">
                  <p:embed/>
                </p:oleObj>
              </mc:Choice>
              <mc:Fallback>
                <p:oleObj name="VISIO" r:id="rId10" imgW="1057895" imgH="885396" progId="Visio.Drawing.6">
                  <p:embed/>
                  <p:pic>
                    <p:nvPicPr>
                      <p:cNvPr id="0" name="Object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638800" y="1295400"/>
                        <a:ext cx="2438400" cy="2043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 name="Object 2"/>
          <p:cNvGraphicFramePr>
            <a:graphicFrameLocks noChangeAspect="1"/>
          </p:cNvGraphicFramePr>
          <p:nvPr>
            <p:custDataLst>
              <p:tags r:id="rId7"/>
            </p:custDataLst>
            <p:extLst>
              <p:ext uri="{D42A27DB-BD31-4B8C-83A1-F6EECF244321}">
                <p14:modId xmlns:p14="http://schemas.microsoft.com/office/powerpoint/2010/main" val="125602184"/>
              </p:ext>
            </p:extLst>
          </p:nvPr>
        </p:nvGraphicFramePr>
        <p:xfrm>
          <a:off x="5638800" y="3962400"/>
          <a:ext cx="2438400" cy="2043112"/>
        </p:xfrm>
        <a:graphic>
          <a:graphicData uri="http://schemas.openxmlformats.org/presentationml/2006/ole">
            <mc:AlternateContent xmlns:mc="http://schemas.openxmlformats.org/markup-compatibility/2006">
              <mc:Choice xmlns:v="urn:schemas-microsoft-com:vml" Requires="v">
                <p:oleObj spid="_x0000_s130087" name="VISIO" r:id="rId12" imgW="1057895" imgH="885396" progId="Visio.Drawing.6">
                  <p:embed/>
                </p:oleObj>
              </mc:Choice>
              <mc:Fallback>
                <p:oleObj name="VISIO" r:id="rId12" imgW="1057895" imgH="885396" progId="Visio.Drawing.6">
                  <p:embed/>
                  <p:pic>
                    <p:nvPicPr>
                      <p:cNvPr id="0" name="Object 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638800" y="3962400"/>
                        <a:ext cx="2438400" cy="2043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198497118"/>
      </p:ext>
    </p:extLst>
  </p:cSld>
  <p:clrMapOvr>
    <a:masterClrMapping/>
  </p:clrMapOvr>
  <p:transition/>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44488" name="Object 8"/>
          <p:cNvGraphicFramePr>
            <a:graphicFrameLocks noGrp="1" noChangeAspect="1"/>
          </p:cNvGraphicFramePr>
          <p:nvPr>
            <p:ph sz="half" idx="4294967295"/>
            <p:custDataLst>
              <p:tags r:id="rId2"/>
            </p:custDataLst>
            <p:extLst>
              <p:ext uri="{D42A27DB-BD31-4B8C-83A1-F6EECF244321}">
                <p14:modId xmlns:p14="http://schemas.microsoft.com/office/powerpoint/2010/main" val="61732097"/>
              </p:ext>
            </p:extLst>
          </p:nvPr>
        </p:nvGraphicFramePr>
        <p:xfrm>
          <a:off x="2209800" y="2514600"/>
          <a:ext cx="4724400" cy="4073525"/>
        </p:xfrm>
        <a:graphic>
          <a:graphicData uri="http://schemas.openxmlformats.org/presentationml/2006/ole">
            <mc:AlternateContent xmlns:mc="http://schemas.openxmlformats.org/markup-compatibility/2006">
              <mc:Choice xmlns:v="urn:schemas-microsoft-com:vml" Requires="v">
                <p:oleObj spid="_x0000_s192532" name="VISIO" r:id="rId9" imgW="2486160" imgH="2143080" progId="Visio.Drawing.6">
                  <p:embed/>
                </p:oleObj>
              </mc:Choice>
              <mc:Fallback>
                <p:oleObj name="VISIO" r:id="rId9" imgW="2486160" imgH="2143080" progId="Visio.Drawing.6">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209800" y="2514600"/>
                        <a:ext cx="4724400" cy="4073525"/>
                      </a:xfrm>
                      <a:prstGeom prst="rect">
                        <a:avLst/>
                      </a:prstGeom>
                    </p:spPr>
                  </p:pic>
                </p:oleObj>
              </mc:Fallback>
            </mc:AlternateContent>
          </a:graphicData>
        </a:graphic>
      </p:graphicFrame>
      <p:sp>
        <p:nvSpPr>
          <p:cNvPr id="1044482" name="Rectangle 2"/>
          <p:cNvSpPr>
            <a:spLocks noChangeArrowheads="1"/>
          </p:cNvSpPr>
          <p:nvPr>
            <p:custDataLst>
              <p:tags r:id="rId3"/>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1044484" name="Rectangle 4"/>
          <p:cNvSpPr>
            <a:spLocks noChangeArrowheads="1"/>
          </p:cNvSpPr>
          <p:nvPr>
            <p:custDataLst>
              <p:tags r:id="rId4"/>
            </p:custDataLst>
          </p:nvPr>
        </p:nvSpPr>
        <p:spPr bwMode="auto">
          <a:xfrm>
            <a:off x="0" y="24669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044486" name="Rectangle 6"/>
          <p:cNvSpPr>
            <a:spLocks noChangeArrowheads="1"/>
          </p:cNvSpPr>
          <p:nvPr>
            <p:custDataLst>
              <p:tags r:id="rId5"/>
            </p:custDataLst>
          </p:nvPr>
        </p:nvSpPr>
        <p:spPr bwMode="auto">
          <a:xfrm>
            <a:off x="0" y="30765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044489" name="Rectangle 9"/>
          <p:cNvSpPr>
            <a:spLocks noChangeArrowheads="1"/>
          </p:cNvSpPr>
          <p:nvPr>
            <p:custDataLst>
              <p:tags r:id="rId6"/>
            </p:custDataLst>
          </p:nvPr>
        </p:nvSpPr>
        <p:spPr bwMode="auto">
          <a:xfrm>
            <a:off x="914400" y="1219200"/>
            <a:ext cx="7543800" cy="502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2600" dirty="0" smtClean="0">
                <a:latin typeface="Times New Roman" pitchFamily="18" charset="0"/>
                <a:cs typeface="Arial" charset="0"/>
              </a:rPr>
              <a:t>Synchronizer: built </a:t>
            </a:r>
            <a:r>
              <a:rPr lang="en-US" sz="2600" dirty="0">
                <a:latin typeface="Times New Roman" pitchFamily="18" charset="0"/>
                <a:cs typeface="Arial" charset="0"/>
              </a:rPr>
              <a:t>with two back-to-back </a:t>
            </a:r>
            <a:r>
              <a:rPr lang="en-US" sz="2600" dirty="0" smtClean="0">
                <a:latin typeface="Times New Roman" pitchFamily="18" charset="0"/>
                <a:cs typeface="Arial" charset="0"/>
              </a:rPr>
              <a:t>flip-flops</a:t>
            </a:r>
            <a:endParaRPr lang="en-US" sz="2600" dirty="0">
              <a:latin typeface="Times New Roman" pitchFamily="18" charset="0"/>
              <a:cs typeface="Arial" charset="0"/>
            </a:endParaRPr>
          </a:p>
          <a:p>
            <a:pPr marL="342900" indent="-342900">
              <a:spcBef>
                <a:spcPct val="20000"/>
              </a:spcBef>
              <a:buFontTx/>
              <a:buChar char="•"/>
            </a:pPr>
            <a:r>
              <a:rPr lang="en-US" sz="2600" dirty="0" smtClean="0">
                <a:latin typeface="Times New Roman" pitchFamily="18" charset="0"/>
                <a:cs typeface="Arial" charset="0"/>
              </a:rPr>
              <a:t>Suppose D is transitioning when sampled by F1</a:t>
            </a:r>
          </a:p>
          <a:p>
            <a:pPr marL="342900" indent="-342900">
              <a:spcBef>
                <a:spcPct val="20000"/>
              </a:spcBef>
              <a:buFontTx/>
              <a:buChar char="•"/>
            </a:pPr>
            <a:r>
              <a:rPr lang="en-US" sz="2600" dirty="0" smtClean="0">
                <a:latin typeface="Times New Roman" pitchFamily="18" charset="0"/>
                <a:cs typeface="Arial" charset="0"/>
              </a:rPr>
              <a:t>Internal </a:t>
            </a:r>
            <a:r>
              <a:rPr lang="en-US" sz="2600" dirty="0">
                <a:latin typeface="Times New Roman" pitchFamily="18" charset="0"/>
                <a:cs typeface="Arial" charset="0"/>
              </a:rPr>
              <a:t>signal D2 </a:t>
            </a:r>
            <a:r>
              <a:rPr lang="en-US" sz="2600" dirty="0" smtClean="0">
                <a:latin typeface="Times New Roman" pitchFamily="18" charset="0"/>
                <a:cs typeface="Arial" charset="0"/>
              </a:rPr>
              <a:t>has </a:t>
            </a:r>
            <a:r>
              <a:rPr lang="en-US" sz="2600" dirty="0">
                <a:latin typeface="Times New Roman" pitchFamily="18" charset="0"/>
                <a:cs typeface="Arial" charset="0"/>
              </a:rPr>
              <a:t>(</a:t>
            </a:r>
            <a:r>
              <a:rPr lang="en-US" sz="2600" i="1" dirty="0" err="1">
                <a:latin typeface="Times New Roman" pitchFamily="18" charset="0"/>
                <a:cs typeface="Arial" charset="0"/>
              </a:rPr>
              <a:t>T</a:t>
            </a:r>
            <a:r>
              <a:rPr lang="en-US" sz="2600" i="1" baseline="-25000" dirty="0" err="1">
                <a:latin typeface="Times New Roman" pitchFamily="18" charset="0"/>
                <a:cs typeface="Arial" charset="0"/>
              </a:rPr>
              <a:t>c</a:t>
            </a:r>
            <a:r>
              <a:rPr lang="en-US" sz="2600" dirty="0">
                <a:latin typeface="Times New Roman" pitchFamily="18" charset="0"/>
                <a:cs typeface="Arial" charset="0"/>
              </a:rPr>
              <a:t> - </a:t>
            </a:r>
            <a:r>
              <a:rPr lang="en-US" sz="2600" i="1" dirty="0" err="1">
                <a:latin typeface="Times New Roman" pitchFamily="18" charset="0"/>
                <a:cs typeface="Arial" charset="0"/>
              </a:rPr>
              <a:t>t</a:t>
            </a:r>
            <a:r>
              <a:rPr lang="en-US" sz="2600" baseline="-25000" dirty="0" err="1">
                <a:latin typeface="Times New Roman" pitchFamily="18" charset="0"/>
                <a:cs typeface="Arial" charset="0"/>
              </a:rPr>
              <a:t>setup</a:t>
            </a:r>
            <a:r>
              <a:rPr lang="en-US" sz="2600" dirty="0">
                <a:latin typeface="Times New Roman" pitchFamily="18" charset="0"/>
                <a:cs typeface="Arial" charset="0"/>
              </a:rPr>
              <a:t>) </a:t>
            </a:r>
            <a:r>
              <a:rPr lang="en-US" sz="2600" dirty="0" smtClean="0">
                <a:latin typeface="Times New Roman" pitchFamily="18" charset="0"/>
                <a:cs typeface="Arial" charset="0"/>
              </a:rPr>
              <a:t>time to resolve to </a:t>
            </a:r>
            <a:r>
              <a:rPr lang="en-US" sz="2600" dirty="0">
                <a:latin typeface="Times New Roman" pitchFamily="18" charset="0"/>
                <a:cs typeface="Arial" charset="0"/>
              </a:rPr>
              <a:t>1 or </a:t>
            </a:r>
            <a:r>
              <a:rPr lang="en-US" sz="2600" dirty="0" smtClean="0">
                <a:latin typeface="Times New Roman" pitchFamily="18" charset="0"/>
                <a:cs typeface="Arial" charset="0"/>
              </a:rPr>
              <a:t>0</a:t>
            </a:r>
            <a:endParaRPr lang="en-US" sz="2600" dirty="0">
              <a:latin typeface="Times New Roman" pitchFamily="18" charset="0"/>
              <a:cs typeface="Arial" charset="0"/>
            </a:endParaRPr>
          </a:p>
        </p:txBody>
      </p:sp>
      <p:sp>
        <p:nvSpPr>
          <p:cNvPr id="10" name="TextBox 9"/>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Synchronizer Internals</a:t>
            </a:r>
            <a:endParaRPr lang="en-US" sz="4400" dirty="0">
              <a:solidFill>
                <a:schemeClr val="bg1"/>
              </a:solidFill>
              <a:latin typeface="+mj-lt"/>
            </a:endParaRPr>
          </a:p>
        </p:txBody>
      </p:sp>
    </p:spTree>
    <p:extLst>
      <p:ext uri="{BB962C8B-B14F-4D97-AF65-F5344CB8AC3E}">
        <p14:creationId xmlns:p14="http://schemas.microsoft.com/office/powerpoint/2010/main" val="1997734218"/>
      </p:ext>
    </p:extLst>
  </p:cSld>
  <p:clrMapOvr>
    <a:masterClrMapping/>
  </p:clrMapOvr>
  <p:transition/>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64966" name="Object 6"/>
          <p:cNvGraphicFramePr>
            <a:graphicFrameLocks noGrp="1" noChangeAspect="1"/>
          </p:cNvGraphicFramePr>
          <p:nvPr>
            <p:ph sz="half" idx="4294967295"/>
            <p:custDataLst>
              <p:tags r:id="rId2"/>
            </p:custDataLst>
            <p:extLst>
              <p:ext uri="{D42A27DB-BD31-4B8C-83A1-F6EECF244321}">
                <p14:modId xmlns:p14="http://schemas.microsoft.com/office/powerpoint/2010/main" val="3539372448"/>
              </p:ext>
            </p:extLst>
          </p:nvPr>
        </p:nvGraphicFramePr>
        <p:xfrm>
          <a:off x="1981200" y="2209800"/>
          <a:ext cx="5029200" cy="4335462"/>
        </p:xfrm>
        <a:graphic>
          <a:graphicData uri="http://schemas.openxmlformats.org/presentationml/2006/ole">
            <mc:AlternateContent xmlns:mc="http://schemas.openxmlformats.org/markup-compatibility/2006">
              <mc:Choice xmlns:v="urn:schemas-microsoft-com:vml" Requires="v">
                <p:oleObj spid="_x0000_s193555" name="VISIO" r:id="rId9" imgW="2486160" imgH="2143080" progId="Visio.Drawing.6">
                  <p:embed/>
                </p:oleObj>
              </mc:Choice>
              <mc:Fallback>
                <p:oleObj name="VISIO" r:id="rId9" imgW="2486160" imgH="2143080" progId="Visio.Drawing.6">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981200" y="2209800"/>
                        <a:ext cx="5029200" cy="4335462"/>
                      </a:xfrm>
                      <a:prstGeom prst="rect">
                        <a:avLst/>
                      </a:prstGeom>
                    </p:spPr>
                  </p:pic>
                </p:oleObj>
              </mc:Fallback>
            </mc:AlternateContent>
          </a:graphicData>
        </a:graphic>
      </p:graphicFrame>
      <p:sp>
        <p:nvSpPr>
          <p:cNvPr id="1064962" name="Rectangle 2"/>
          <p:cNvSpPr>
            <a:spLocks noChangeArrowheads="1"/>
          </p:cNvSpPr>
          <p:nvPr>
            <p:custDataLst>
              <p:tags r:id="rId3"/>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1064964" name="Rectangle 4"/>
          <p:cNvSpPr>
            <a:spLocks noChangeArrowheads="1"/>
          </p:cNvSpPr>
          <p:nvPr>
            <p:custDataLst>
              <p:tags r:id="rId4"/>
            </p:custDataLst>
          </p:nvPr>
        </p:nvSpPr>
        <p:spPr bwMode="auto">
          <a:xfrm>
            <a:off x="0" y="24669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064965" name="Rectangle 5"/>
          <p:cNvSpPr>
            <a:spLocks noChangeArrowheads="1"/>
          </p:cNvSpPr>
          <p:nvPr>
            <p:custDataLst>
              <p:tags r:id="rId5"/>
            </p:custDataLst>
          </p:nvPr>
        </p:nvSpPr>
        <p:spPr bwMode="auto">
          <a:xfrm>
            <a:off x="0" y="30765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064968" name="Rectangle 8"/>
          <p:cNvSpPr>
            <a:spLocks noChangeArrowheads="1"/>
          </p:cNvSpPr>
          <p:nvPr>
            <p:custDataLst>
              <p:tags r:id="rId6"/>
            </p:custDataLst>
          </p:nvPr>
        </p:nvSpPr>
        <p:spPr bwMode="auto">
          <a:xfrm>
            <a:off x="914400" y="1143000"/>
            <a:ext cx="8077200" cy="251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r>
              <a:rPr lang="en-US" sz="2600" dirty="0">
                <a:latin typeface="Times New Roman" pitchFamily="18" charset="0"/>
                <a:cs typeface="Arial" charset="0"/>
              </a:rPr>
              <a:t>For each sample, </a:t>
            </a:r>
            <a:r>
              <a:rPr lang="en-US" sz="2600" dirty="0" smtClean="0">
                <a:latin typeface="Times New Roman" pitchFamily="18" charset="0"/>
                <a:cs typeface="Arial" charset="0"/>
              </a:rPr>
              <a:t>probability </a:t>
            </a:r>
            <a:r>
              <a:rPr lang="en-US" sz="2600" dirty="0">
                <a:latin typeface="Times New Roman" pitchFamily="18" charset="0"/>
                <a:cs typeface="Arial" charset="0"/>
              </a:rPr>
              <a:t>of failure </a:t>
            </a:r>
            <a:r>
              <a:rPr lang="en-US" sz="2600" dirty="0" smtClean="0">
                <a:latin typeface="Times New Roman" pitchFamily="18" charset="0"/>
                <a:cs typeface="Arial" charset="0"/>
              </a:rPr>
              <a:t>is</a:t>
            </a:r>
            <a:r>
              <a:rPr lang="en-US" sz="2600" dirty="0">
                <a:latin typeface="Times New Roman" pitchFamily="18" charset="0"/>
                <a:cs typeface="Arial" charset="0"/>
              </a:rPr>
              <a:t>:</a:t>
            </a:r>
          </a:p>
          <a:p>
            <a:pPr marL="342900" indent="-342900">
              <a:spcBef>
                <a:spcPct val="20000"/>
              </a:spcBef>
            </a:pPr>
            <a:r>
              <a:rPr lang="en-US" sz="2000" dirty="0">
                <a:latin typeface="Times New Roman" pitchFamily="18" charset="0"/>
                <a:cs typeface="Arial" charset="0"/>
              </a:rPr>
              <a:t>                   </a:t>
            </a:r>
            <a:r>
              <a:rPr lang="en-US" sz="3200" b="1" dirty="0">
                <a:latin typeface="Times New Roman" pitchFamily="18" charset="0"/>
                <a:cs typeface="Arial" charset="0"/>
              </a:rPr>
              <a:t>P(failure) = (</a:t>
            </a:r>
            <a:r>
              <a:rPr lang="en-US" sz="3200" b="1" i="1" dirty="0">
                <a:latin typeface="Times New Roman" pitchFamily="18" charset="0"/>
                <a:cs typeface="Arial" charset="0"/>
              </a:rPr>
              <a:t>T</a:t>
            </a:r>
            <a:r>
              <a:rPr lang="en-US" sz="3200" b="1" baseline="-25000" dirty="0">
                <a:latin typeface="Times New Roman" pitchFamily="18" charset="0"/>
                <a:cs typeface="Arial" charset="0"/>
              </a:rPr>
              <a:t>0</a:t>
            </a:r>
            <a:r>
              <a:rPr lang="en-US" sz="3200" b="1" dirty="0">
                <a:latin typeface="Times New Roman" pitchFamily="18" charset="0"/>
                <a:cs typeface="Arial" charset="0"/>
              </a:rPr>
              <a:t>/</a:t>
            </a:r>
            <a:r>
              <a:rPr lang="en-US" sz="3200" b="1" i="1" dirty="0" err="1">
                <a:latin typeface="Times New Roman" pitchFamily="18" charset="0"/>
                <a:cs typeface="Arial" charset="0"/>
              </a:rPr>
              <a:t>T</a:t>
            </a:r>
            <a:r>
              <a:rPr lang="en-US" sz="3200" b="1" i="1" baseline="-25000" dirty="0" err="1">
                <a:latin typeface="Times New Roman" pitchFamily="18" charset="0"/>
                <a:cs typeface="Arial" charset="0"/>
              </a:rPr>
              <a:t>c</a:t>
            </a:r>
            <a:r>
              <a:rPr lang="en-US" sz="3200" b="1" i="1" baseline="-25000" dirty="0">
                <a:latin typeface="Times New Roman" pitchFamily="18" charset="0"/>
                <a:cs typeface="Arial" charset="0"/>
              </a:rPr>
              <a:t> </a:t>
            </a:r>
            <a:r>
              <a:rPr lang="en-US" sz="3200" b="1" dirty="0">
                <a:latin typeface="Times New Roman" pitchFamily="18" charset="0"/>
                <a:cs typeface="Arial" charset="0"/>
              </a:rPr>
              <a:t>) e</a:t>
            </a:r>
            <a:r>
              <a:rPr lang="en-US" sz="3200" b="1" baseline="30000" dirty="0">
                <a:latin typeface="Times New Roman" pitchFamily="18" charset="0"/>
                <a:cs typeface="Arial" charset="0"/>
              </a:rPr>
              <a:t>-</a:t>
            </a:r>
            <a:r>
              <a:rPr lang="en-US" sz="3200" b="1" i="1" baseline="30000" dirty="0" smtClean="0">
                <a:latin typeface="Times New Roman" pitchFamily="18" charset="0"/>
                <a:cs typeface="Arial" charset="0"/>
              </a:rPr>
              <a:t>(</a:t>
            </a:r>
            <a:r>
              <a:rPr lang="en-US" sz="3200" b="1" i="1" baseline="30000" dirty="0" err="1" smtClean="0">
                <a:latin typeface="Times New Roman" pitchFamily="18" charset="0"/>
                <a:cs typeface="Arial" charset="0"/>
              </a:rPr>
              <a:t>T</a:t>
            </a:r>
            <a:r>
              <a:rPr lang="en-US" sz="2000" b="1" i="1" baseline="30000" dirty="0" err="1" smtClean="0">
                <a:latin typeface="Times New Roman" pitchFamily="18" charset="0"/>
                <a:cs typeface="Arial" charset="0"/>
              </a:rPr>
              <a:t>c</a:t>
            </a:r>
            <a:r>
              <a:rPr lang="en-US" sz="3200" b="1" i="1" baseline="-25000" dirty="0" smtClean="0">
                <a:latin typeface="Times New Roman" pitchFamily="18" charset="0"/>
                <a:cs typeface="Arial" charset="0"/>
              </a:rPr>
              <a:t> </a:t>
            </a:r>
            <a:r>
              <a:rPr lang="en-US" sz="3200" b="1" i="1" baseline="30000" dirty="0">
                <a:latin typeface="Times New Roman" pitchFamily="18" charset="0"/>
                <a:cs typeface="Arial" charset="0"/>
              </a:rPr>
              <a:t>-  </a:t>
            </a:r>
            <a:r>
              <a:rPr lang="en-US" sz="3200" b="1" i="1" baseline="30000" dirty="0" err="1" smtClean="0">
                <a:latin typeface="Times New Roman" pitchFamily="18" charset="0"/>
                <a:cs typeface="Arial" charset="0"/>
              </a:rPr>
              <a:t>t</a:t>
            </a:r>
            <a:r>
              <a:rPr lang="en-US" sz="2000" b="1" i="1" baseline="30000" dirty="0" err="1" smtClean="0">
                <a:latin typeface="Times New Roman" pitchFamily="18" charset="0"/>
                <a:cs typeface="Arial" charset="0"/>
              </a:rPr>
              <a:t>setup</a:t>
            </a:r>
            <a:r>
              <a:rPr lang="en-US" sz="3200" b="1" i="1" baseline="30000" dirty="0" smtClean="0">
                <a:latin typeface="Times New Roman" pitchFamily="18" charset="0"/>
                <a:cs typeface="Arial" charset="0"/>
              </a:rPr>
              <a:t>)</a:t>
            </a:r>
            <a:r>
              <a:rPr lang="en-US" sz="3200" b="1" baseline="30000" dirty="0" smtClean="0">
                <a:latin typeface="Times New Roman" pitchFamily="18" charset="0"/>
                <a:cs typeface="Arial" charset="0"/>
              </a:rPr>
              <a:t>/</a:t>
            </a:r>
            <a:r>
              <a:rPr lang="el-GR" sz="3200" b="1" baseline="30000" dirty="0">
                <a:latin typeface="Times New Roman" pitchFamily="18" charset="0"/>
                <a:cs typeface="Times New Roman" pitchFamily="18" charset="0"/>
              </a:rPr>
              <a:t>τ</a:t>
            </a:r>
            <a:endParaRPr lang="en-US" sz="3200" b="1" baseline="30000" dirty="0">
              <a:latin typeface="Times New Roman" pitchFamily="18" charset="0"/>
              <a:cs typeface="Times New Roman" pitchFamily="18" charset="0"/>
            </a:endParaRPr>
          </a:p>
        </p:txBody>
      </p:sp>
      <p:sp>
        <p:nvSpPr>
          <p:cNvPr id="10" name="TextBox 9"/>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Synchronizer Probability of Failure</a:t>
            </a:r>
            <a:endParaRPr lang="en-US" sz="4400" dirty="0">
              <a:solidFill>
                <a:schemeClr val="bg1"/>
              </a:solidFill>
              <a:latin typeface="+mj-lt"/>
            </a:endParaRPr>
          </a:p>
        </p:txBody>
      </p:sp>
    </p:spTree>
    <p:extLst>
      <p:ext uri="{BB962C8B-B14F-4D97-AF65-F5344CB8AC3E}">
        <p14:creationId xmlns:p14="http://schemas.microsoft.com/office/powerpoint/2010/main" val="1151633807"/>
      </p:ext>
    </p:extLst>
  </p:cSld>
  <p:clrMapOvr>
    <a:masterClrMapping/>
  </p:clrMapOvr>
  <p:transition/>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5986" name="Rectangle 2"/>
          <p:cNvSpPr>
            <a:spLocks noChangeArrowheads="1"/>
          </p:cNvSpPr>
          <p:nvPr>
            <p:custDataLst>
              <p:tags r:id="rId1"/>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1065988" name="Rectangle 4"/>
          <p:cNvSpPr>
            <a:spLocks noChangeArrowheads="1"/>
          </p:cNvSpPr>
          <p:nvPr>
            <p:custDataLst>
              <p:tags r:id="rId2"/>
            </p:custDataLst>
          </p:nvPr>
        </p:nvSpPr>
        <p:spPr bwMode="auto">
          <a:xfrm>
            <a:off x="0" y="24669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065989" name="Rectangle 5"/>
          <p:cNvSpPr>
            <a:spLocks noChangeArrowheads="1"/>
          </p:cNvSpPr>
          <p:nvPr>
            <p:custDataLst>
              <p:tags r:id="rId3"/>
            </p:custDataLst>
          </p:nvPr>
        </p:nvSpPr>
        <p:spPr bwMode="auto">
          <a:xfrm>
            <a:off x="0" y="30765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065991" name="Rectangle 7"/>
          <p:cNvSpPr>
            <a:spLocks noChangeArrowheads="1"/>
          </p:cNvSpPr>
          <p:nvPr>
            <p:custDataLst>
              <p:tags r:id="rId4"/>
            </p:custDataLst>
          </p:nvPr>
        </p:nvSpPr>
        <p:spPr bwMode="auto">
          <a:xfrm>
            <a:off x="914400" y="1295400"/>
            <a:ext cx="8305800" cy="464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2600" dirty="0">
                <a:latin typeface="Times New Roman" pitchFamily="18" charset="0"/>
                <a:cs typeface="Arial" charset="0"/>
              </a:rPr>
              <a:t>If </a:t>
            </a:r>
            <a:r>
              <a:rPr lang="en-US" sz="2600" dirty="0" smtClean="0">
                <a:latin typeface="Times New Roman" pitchFamily="18" charset="0"/>
                <a:cs typeface="Arial" charset="0"/>
              </a:rPr>
              <a:t>asynchronous </a:t>
            </a:r>
            <a:r>
              <a:rPr lang="en-US" sz="2600" dirty="0">
                <a:latin typeface="Times New Roman" pitchFamily="18" charset="0"/>
                <a:cs typeface="Arial" charset="0"/>
              </a:rPr>
              <a:t>input changes once per second, </a:t>
            </a:r>
            <a:r>
              <a:rPr lang="en-US" sz="2600" dirty="0" smtClean="0">
                <a:latin typeface="Times New Roman" pitchFamily="18" charset="0"/>
                <a:cs typeface="Arial" charset="0"/>
              </a:rPr>
              <a:t>probability </a:t>
            </a:r>
            <a:r>
              <a:rPr lang="en-US" sz="2600" dirty="0">
                <a:latin typeface="Times New Roman" pitchFamily="18" charset="0"/>
                <a:cs typeface="Arial" charset="0"/>
              </a:rPr>
              <a:t>of failure per second </a:t>
            </a:r>
            <a:r>
              <a:rPr lang="en-US" sz="2600" dirty="0" smtClean="0">
                <a:latin typeface="Times New Roman" pitchFamily="18" charset="0"/>
                <a:cs typeface="Arial" charset="0"/>
              </a:rPr>
              <a:t>is </a:t>
            </a:r>
            <a:r>
              <a:rPr lang="en-US" sz="2600" i="1" dirty="0" smtClean="0">
                <a:latin typeface="Times New Roman" pitchFamily="18" charset="0"/>
                <a:cs typeface="Arial" charset="0"/>
              </a:rPr>
              <a:t>P</a:t>
            </a:r>
            <a:r>
              <a:rPr lang="en-US" sz="2600" dirty="0" smtClean="0">
                <a:latin typeface="Times New Roman" pitchFamily="18" charset="0"/>
                <a:cs typeface="Arial" charset="0"/>
              </a:rPr>
              <a:t>(failure</a:t>
            </a:r>
            <a:r>
              <a:rPr lang="en-US" sz="2600" dirty="0">
                <a:latin typeface="Times New Roman" pitchFamily="18" charset="0"/>
                <a:cs typeface="Arial" charset="0"/>
              </a:rPr>
              <a:t>).</a:t>
            </a:r>
          </a:p>
          <a:p>
            <a:pPr marL="342900" indent="-342900">
              <a:spcBef>
                <a:spcPct val="20000"/>
              </a:spcBef>
              <a:buFontTx/>
              <a:buChar char="•"/>
            </a:pPr>
            <a:r>
              <a:rPr lang="en-US" sz="2600" dirty="0" smtClean="0">
                <a:latin typeface="Times New Roman" pitchFamily="18" charset="0"/>
                <a:cs typeface="Arial" charset="0"/>
              </a:rPr>
              <a:t>If input </a:t>
            </a:r>
            <a:r>
              <a:rPr lang="en-US" sz="2600" dirty="0">
                <a:latin typeface="Times New Roman" pitchFamily="18" charset="0"/>
                <a:cs typeface="Arial" charset="0"/>
              </a:rPr>
              <a:t>changes </a:t>
            </a:r>
            <a:r>
              <a:rPr lang="en-US" sz="2600" i="1" dirty="0">
                <a:latin typeface="Times New Roman" pitchFamily="18" charset="0"/>
                <a:cs typeface="Arial" charset="0"/>
              </a:rPr>
              <a:t>N</a:t>
            </a:r>
            <a:r>
              <a:rPr lang="en-US" sz="2600" dirty="0">
                <a:latin typeface="Times New Roman" pitchFamily="18" charset="0"/>
                <a:cs typeface="Arial" charset="0"/>
              </a:rPr>
              <a:t> times per second, </a:t>
            </a:r>
            <a:r>
              <a:rPr lang="en-US" sz="2600" dirty="0" smtClean="0">
                <a:latin typeface="Times New Roman" pitchFamily="18" charset="0"/>
                <a:cs typeface="Arial" charset="0"/>
              </a:rPr>
              <a:t>probability </a:t>
            </a:r>
            <a:r>
              <a:rPr lang="en-US" sz="2600" dirty="0">
                <a:latin typeface="Times New Roman" pitchFamily="18" charset="0"/>
                <a:cs typeface="Arial" charset="0"/>
              </a:rPr>
              <a:t>of failure per second </a:t>
            </a:r>
            <a:r>
              <a:rPr lang="en-US" sz="2600" dirty="0" smtClean="0">
                <a:latin typeface="Times New Roman" pitchFamily="18" charset="0"/>
                <a:cs typeface="Arial" charset="0"/>
              </a:rPr>
              <a:t>is</a:t>
            </a:r>
            <a:r>
              <a:rPr lang="en-US" sz="2600" dirty="0">
                <a:latin typeface="Times New Roman" pitchFamily="18" charset="0"/>
                <a:cs typeface="Arial" charset="0"/>
              </a:rPr>
              <a:t>:</a:t>
            </a:r>
          </a:p>
          <a:p>
            <a:pPr marL="342900" indent="-342900">
              <a:spcBef>
                <a:spcPct val="20000"/>
              </a:spcBef>
            </a:pPr>
            <a:r>
              <a:rPr lang="en-US" sz="2000" dirty="0">
                <a:solidFill>
                  <a:schemeClr val="accent1"/>
                </a:solidFill>
                <a:latin typeface="Times New Roman" pitchFamily="18" charset="0"/>
                <a:cs typeface="Arial" charset="0"/>
              </a:rPr>
              <a:t>         </a:t>
            </a:r>
            <a:r>
              <a:rPr lang="en-US" sz="3200" b="1" i="1" dirty="0">
                <a:solidFill>
                  <a:schemeClr val="accent1"/>
                </a:solidFill>
                <a:latin typeface="Times New Roman" pitchFamily="18" charset="0"/>
                <a:cs typeface="Arial" charset="0"/>
              </a:rPr>
              <a:t>P</a:t>
            </a:r>
            <a:r>
              <a:rPr lang="en-US" sz="3200" b="1" dirty="0">
                <a:solidFill>
                  <a:schemeClr val="accent1"/>
                </a:solidFill>
                <a:latin typeface="Times New Roman" pitchFamily="18" charset="0"/>
                <a:cs typeface="Arial" charset="0"/>
              </a:rPr>
              <a:t>(failure)/second = (</a:t>
            </a:r>
            <a:r>
              <a:rPr lang="en-US" sz="3200" b="1" i="1" dirty="0">
                <a:solidFill>
                  <a:schemeClr val="accent1"/>
                </a:solidFill>
                <a:latin typeface="Times New Roman" pitchFamily="18" charset="0"/>
                <a:cs typeface="Arial" charset="0"/>
              </a:rPr>
              <a:t>NT</a:t>
            </a:r>
            <a:r>
              <a:rPr lang="en-US" sz="3200" b="1" baseline="-25000" dirty="0">
                <a:solidFill>
                  <a:schemeClr val="accent1"/>
                </a:solidFill>
                <a:latin typeface="Times New Roman" pitchFamily="18" charset="0"/>
                <a:cs typeface="Arial" charset="0"/>
              </a:rPr>
              <a:t>0</a:t>
            </a:r>
            <a:r>
              <a:rPr lang="en-US" sz="3200" b="1" dirty="0">
                <a:solidFill>
                  <a:schemeClr val="accent1"/>
                </a:solidFill>
                <a:latin typeface="Times New Roman" pitchFamily="18" charset="0"/>
                <a:cs typeface="Arial" charset="0"/>
              </a:rPr>
              <a:t>/</a:t>
            </a:r>
            <a:r>
              <a:rPr lang="en-US" sz="3200" b="1" i="1" dirty="0" err="1">
                <a:solidFill>
                  <a:schemeClr val="accent1"/>
                </a:solidFill>
                <a:latin typeface="Times New Roman" pitchFamily="18" charset="0"/>
                <a:cs typeface="Arial" charset="0"/>
              </a:rPr>
              <a:t>T</a:t>
            </a:r>
            <a:r>
              <a:rPr lang="en-US" sz="3200" b="1" i="1" baseline="-25000" dirty="0" err="1">
                <a:solidFill>
                  <a:schemeClr val="accent1"/>
                </a:solidFill>
                <a:latin typeface="Times New Roman" pitchFamily="18" charset="0"/>
                <a:cs typeface="Arial" charset="0"/>
              </a:rPr>
              <a:t>c</a:t>
            </a:r>
            <a:r>
              <a:rPr lang="en-US" sz="3200" b="1" dirty="0">
                <a:solidFill>
                  <a:schemeClr val="accent1"/>
                </a:solidFill>
                <a:latin typeface="Times New Roman" pitchFamily="18" charset="0"/>
                <a:cs typeface="Arial" charset="0"/>
              </a:rPr>
              <a:t>) e</a:t>
            </a:r>
            <a:r>
              <a:rPr lang="en-US" sz="3200" b="1" baseline="30000" dirty="0">
                <a:solidFill>
                  <a:schemeClr val="accent1"/>
                </a:solidFill>
                <a:latin typeface="Times New Roman" pitchFamily="18" charset="0"/>
                <a:cs typeface="Arial" charset="0"/>
              </a:rPr>
              <a:t>-</a:t>
            </a:r>
            <a:r>
              <a:rPr lang="en-US" sz="3200" b="1" i="1" baseline="30000" dirty="0">
                <a:solidFill>
                  <a:schemeClr val="accent1"/>
                </a:solidFill>
                <a:latin typeface="Times New Roman" pitchFamily="18" charset="0"/>
                <a:cs typeface="Arial" charset="0"/>
              </a:rPr>
              <a:t>(</a:t>
            </a:r>
            <a:r>
              <a:rPr lang="en-US" sz="3200" b="1" i="1" baseline="30000" dirty="0" err="1" smtClean="0">
                <a:solidFill>
                  <a:schemeClr val="accent1"/>
                </a:solidFill>
                <a:latin typeface="Times New Roman" pitchFamily="18" charset="0"/>
                <a:cs typeface="Arial" charset="0"/>
              </a:rPr>
              <a:t>T</a:t>
            </a:r>
            <a:r>
              <a:rPr lang="en-US" sz="2000" b="1" i="1" baseline="30000" dirty="0" err="1" smtClean="0">
                <a:solidFill>
                  <a:schemeClr val="accent1"/>
                </a:solidFill>
                <a:latin typeface="Times New Roman" pitchFamily="18" charset="0"/>
                <a:cs typeface="Arial" charset="0"/>
              </a:rPr>
              <a:t>c</a:t>
            </a:r>
            <a:r>
              <a:rPr lang="en-US" sz="3200" b="1" i="1" baseline="-25000" dirty="0" smtClean="0">
                <a:solidFill>
                  <a:schemeClr val="accent1"/>
                </a:solidFill>
                <a:latin typeface="Times New Roman" pitchFamily="18" charset="0"/>
                <a:cs typeface="Arial" charset="0"/>
              </a:rPr>
              <a:t> </a:t>
            </a:r>
            <a:r>
              <a:rPr lang="en-US" sz="3200" b="1" i="1" baseline="30000" dirty="0">
                <a:solidFill>
                  <a:schemeClr val="accent1"/>
                </a:solidFill>
                <a:latin typeface="Times New Roman" pitchFamily="18" charset="0"/>
                <a:cs typeface="Arial" charset="0"/>
              </a:rPr>
              <a:t>-  </a:t>
            </a:r>
            <a:r>
              <a:rPr lang="en-US" sz="3200" b="1" i="1" baseline="30000" dirty="0" err="1" smtClean="0">
                <a:solidFill>
                  <a:schemeClr val="accent1"/>
                </a:solidFill>
                <a:latin typeface="Times New Roman" pitchFamily="18" charset="0"/>
                <a:cs typeface="Arial" charset="0"/>
              </a:rPr>
              <a:t>t</a:t>
            </a:r>
            <a:r>
              <a:rPr lang="en-US" sz="2000" b="1" i="1" baseline="30000" dirty="0" err="1" smtClean="0">
                <a:solidFill>
                  <a:schemeClr val="accent1"/>
                </a:solidFill>
                <a:latin typeface="Times New Roman" pitchFamily="18" charset="0"/>
                <a:cs typeface="Arial" charset="0"/>
              </a:rPr>
              <a:t>setup</a:t>
            </a:r>
            <a:r>
              <a:rPr lang="en-US" sz="3200" b="1" i="1" baseline="30000" dirty="0" smtClean="0">
                <a:solidFill>
                  <a:schemeClr val="accent1"/>
                </a:solidFill>
                <a:latin typeface="Times New Roman" pitchFamily="18" charset="0"/>
                <a:cs typeface="Arial" charset="0"/>
              </a:rPr>
              <a:t>)</a:t>
            </a:r>
            <a:r>
              <a:rPr lang="en-US" sz="3200" b="1" baseline="30000" dirty="0" smtClean="0">
                <a:solidFill>
                  <a:schemeClr val="accent1"/>
                </a:solidFill>
                <a:latin typeface="Times New Roman" pitchFamily="18" charset="0"/>
                <a:cs typeface="Arial" charset="0"/>
              </a:rPr>
              <a:t>/</a:t>
            </a:r>
            <a:r>
              <a:rPr lang="el-GR" sz="3200" b="1" baseline="30000" dirty="0">
                <a:solidFill>
                  <a:schemeClr val="accent1"/>
                </a:solidFill>
                <a:latin typeface="Times New Roman" pitchFamily="18" charset="0"/>
                <a:cs typeface="Times New Roman" pitchFamily="18" charset="0"/>
              </a:rPr>
              <a:t>τ</a:t>
            </a:r>
            <a:endParaRPr lang="en-US" sz="3200" b="1" baseline="30000" dirty="0">
              <a:solidFill>
                <a:schemeClr val="accent1"/>
              </a:solidFill>
              <a:latin typeface="Times New Roman" pitchFamily="18" charset="0"/>
              <a:cs typeface="Times New Roman" pitchFamily="18" charset="0"/>
            </a:endParaRPr>
          </a:p>
          <a:p>
            <a:pPr marL="342900" indent="-342900">
              <a:spcBef>
                <a:spcPct val="20000"/>
              </a:spcBef>
            </a:pPr>
            <a:endParaRPr lang="en-US" sz="2000" baseline="30000" dirty="0">
              <a:latin typeface="Times New Roman" pitchFamily="18" charset="0"/>
              <a:cs typeface="Times New Roman" pitchFamily="18" charset="0"/>
            </a:endParaRPr>
          </a:p>
          <a:p>
            <a:pPr marL="342900" indent="-342900">
              <a:spcBef>
                <a:spcPct val="20000"/>
              </a:spcBef>
              <a:buFontTx/>
              <a:buChar char="•"/>
            </a:pPr>
            <a:r>
              <a:rPr lang="en-US" sz="2600" dirty="0" smtClean="0">
                <a:latin typeface="Times New Roman" pitchFamily="18" charset="0"/>
                <a:cs typeface="Arial" charset="0"/>
              </a:rPr>
              <a:t>Synchronizer </a:t>
            </a:r>
            <a:r>
              <a:rPr lang="en-US" sz="2600" dirty="0">
                <a:latin typeface="Times New Roman" pitchFamily="18" charset="0"/>
                <a:cs typeface="Arial" charset="0"/>
              </a:rPr>
              <a:t>fails, on average, 1/[</a:t>
            </a:r>
            <a:r>
              <a:rPr lang="en-US" sz="2600" i="1" dirty="0">
                <a:latin typeface="Times New Roman" pitchFamily="18" charset="0"/>
                <a:cs typeface="Arial" charset="0"/>
              </a:rPr>
              <a:t>P</a:t>
            </a:r>
            <a:r>
              <a:rPr lang="en-US" sz="2600" dirty="0">
                <a:latin typeface="Times New Roman" pitchFamily="18" charset="0"/>
                <a:cs typeface="Arial" charset="0"/>
              </a:rPr>
              <a:t>(failure)/second]</a:t>
            </a:r>
          </a:p>
          <a:p>
            <a:pPr marL="342900" indent="-342900">
              <a:spcBef>
                <a:spcPct val="20000"/>
              </a:spcBef>
              <a:buFontTx/>
              <a:buChar char="•"/>
            </a:pPr>
            <a:r>
              <a:rPr lang="en-US" sz="2600" dirty="0" smtClean="0">
                <a:latin typeface="Times New Roman" pitchFamily="18" charset="0"/>
                <a:cs typeface="Arial" charset="0"/>
              </a:rPr>
              <a:t>Called </a:t>
            </a:r>
            <a:r>
              <a:rPr lang="en-US" sz="2600" b="1" i="1" dirty="0">
                <a:latin typeface="Times New Roman" pitchFamily="18" charset="0"/>
                <a:cs typeface="Arial" charset="0"/>
              </a:rPr>
              <a:t>mean time between failures</a:t>
            </a:r>
            <a:r>
              <a:rPr lang="en-US" sz="2600" dirty="0">
                <a:latin typeface="Times New Roman" pitchFamily="18" charset="0"/>
                <a:cs typeface="Arial" charset="0"/>
              </a:rPr>
              <a:t>, MTBF:</a:t>
            </a:r>
          </a:p>
          <a:p>
            <a:pPr marL="342900" indent="-342900">
              <a:spcBef>
                <a:spcPct val="20000"/>
              </a:spcBef>
              <a:buFontTx/>
              <a:buChar char="•"/>
            </a:pPr>
            <a:endParaRPr lang="en-US" sz="2000" dirty="0">
              <a:latin typeface="Times New Roman" pitchFamily="18" charset="0"/>
              <a:cs typeface="Arial" charset="0"/>
            </a:endParaRPr>
          </a:p>
          <a:p>
            <a:pPr marL="342900" indent="-342900">
              <a:spcBef>
                <a:spcPct val="20000"/>
              </a:spcBef>
            </a:pPr>
            <a:r>
              <a:rPr lang="en-US" b="1" dirty="0">
                <a:latin typeface="Times New Roman" pitchFamily="18" charset="0"/>
                <a:cs typeface="Arial" charset="0"/>
              </a:rPr>
              <a:t> </a:t>
            </a:r>
            <a:r>
              <a:rPr lang="en-US" sz="2800" b="1" dirty="0">
                <a:solidFill>
                  <a:schemeClr val="accent1"/>
                </a:solidFill>
                <a:latin typeface="Times New Roman" pitchFamily="18" charset="0"/>
                <a:cs typeface="Arial" charset="0"/>
              </a:rPr>
              <a:t>MTBF = 1/[</a:t>
            </a:r>
            <a:r>
              <a:rPr lang="en-US" sz="2800" b="1" i="1" dirty="0">
                <a:solidFill>
                  <a:schemeClr val="accent1"/>
                </a:solidFill>
                <a:latin typeface="Times New Roman" pitchFamily="18" charset="0"/>
                <a:cs typeface="Arial" charset="0"/>
              </a:rPr>
              <a:t>P</a:t>
            </a:r>
            <a:r>
              <a:rPr lang="en-US" sz="2800" b="1" dirty="0">
                <a:solidFill>
                  <a:schemeClr val="accent1"/>
                </a:solidFill>
                <a:latin typeface="Times New Roman" pitchFamily="18" charset="0"/>
                <a:cs typeface="Arial" charset="0"/>
              </a:rPr>
              <a:t>(failure)/second] = (</a:t>
            </a:r>
            <a:r>
              <a:rPr lang="en-US" sz="2800" b="1" i="1" dirty="0" err="1">
                <a:solidFill>
                  <a:schemeClr val="accent1"/>
                </a:solidFill>
                <a:latin typeface="Times New Roman" pitchFamily="18" charset="0"/>
                <a:cs typeface="Arial" charset="0"/>
              </a:rPr>
              <a:t>T</a:t>
            </a:r>
            <a:r>
              <a:rPr lang="en-US" sz="2800" b="1" i="1" baseline="-25000" dirty="0" err="1">
                <a:solidFill>
                  <a:schemeClr val="accent1"/>
                </a:solidFill>
                <a:latin typeface="Times New Roman" pitchFamily="18" charset="0"/>
                <a:cs typeface="Arial" charset="0"/>
              </a:rPr>
              <a:t>c</a:t>
            </a:r>
            <a:r>
              <a:rPr lang="en-US" sz="2800" b="1" dirty="0">
                <a:solidFill>
                  <a:schemeClr val="accent1"/>
                </a:solidFill>
                <a:latin typeface="Times New Roman" pitchFamily="18" charset="0"/>
                <a:cs typeface="Arial" charset="0"/>
              </a:rPr>
              <a:t>/</a:t>
            </a:r>
            <a:r>
              <a:rPr lang="en-US" sz="2800" b="1" i="1" dirty="0">
                <a:solidFill>
                  <a:schemeClr val="accent1"/>
                </a:solidFill>
                <a:latin typeface="Times New Roman" pitchFamily="18" charset="0"/>
                <a:cs typeface="Arial" charset="0"/>
              </a:rPr>
              <a:t>NT</a:t>
            </a:r>
            <a:r>
              <a:rPr lang="en-US" sz="2800" b="1" baseline="-25000" dirty="0">
                <a:solidFill>
                  <a:schemeClr val="accent1"/>
                </a:solidFill>
                <a:latin typeface="Times New Roman" pitchFamily="18" charset="0"/>
                <a:cs typeface="Arial" charset="0"/>
              </a:rPr>
              <a:t>0</a:t>
            </a:r>
            <a:r>
              <a:rPr lang="en-US" sz="2800" b="1" dirty="0">
                <a:solidFill>
                  <a:schemeClr val="accent1"/>
                </a:solidFill>
                <a:latin typeface="Times New Roman" pitchFamily="18" charset="0"/>
                <a:cs typeface="Arial" charset="0"/>
              </a:rPr>
              <a:t>) </a:t>
            </a:r>
            <a:r>
              <a:rPr lang="en-US" sz="2800" b="1" dirty="0" smtClean="0">
                <a:solidFill>
                  <a:schemeClr val="accent1"/>
                </a:solidFill>
                <a:latin typeface="Times New Roman" pitchFamily="18" charset="0"/>
                <a:cs typeface="Arial" charset="0"/>
              </a:rPr>
              <a:t>e</a:t>
            </a:r>
            <a:r>
              <a:rPr lang="en-US" sz="2800" b="1" i="1" baseline="30000" dirty="0" smtClean="0">
                <a:solidFill>
                  <a:schemeClr val="accent1"/>
                </a:solidFill>
                <a:latin typeface="Times New Roman" pitchFamily="18" charset="0"/>
                <a:cs typeface="Arial" charset="0"/>
              </a:rPr>
              <a:t>(</a:t>
            </a:r>
            <a:r>
              <a:rPr lang="en-US" sz="2800" b="1" i="1" baseline="30000" dirty="0" err="1" smtClean="0">
                <a:solidFill>
                  <a:schemeClr val="accent1"/>
                </a:solidFill>
                <a:latin typeface="Times New Roman" pitchFamily="18" charset="0"/>
                <a:cs typeface="Arial" charset="0"/>
              </a:rPr>
              <a:t>T</a:t>
            </a:r>
            <a:r>
              <a:rPr lang="en-US" sz="2000" b="1" i="1" baseline="30000" dirty="0" err="1" smtClean="0">
                <a:solidFill>
                  <a:schemeClr val="accent1"/>
                </a:solidFill>
                <a:latin typeface="Times New Roman" pitchFamily="18" charset="0"/>
                <a:cs typeface="Arial" charset="0"/>
              </a:rPr>
              <a:t>c</a:t>
            </a:r>
            <a:r>
              <a:rPr lang="en-US" sz="2800" b="1" i="1" baseline="-25000" dirty="0" smtClean="0">
                <a:solidFill>
                  <a:schemeClr val="accent1"/>
                </a:solidFill>
                <a:latin typeface="Times New Roman" pitchFamily="18" charset="0"/>
                <a:cs typeface="Arial" charset="0"/>
              </a:rPr>
              <a:t> </a:t>
            </a:r>
            <a:r>
              <a:rPr lang="en-US" sz="2800" b="1" i="1" baseline="30000" dirty="0">
                <a:solidFill>
                  <a:schemeClr val="accent1"/>
                </a:solidFill>
                <a:latin typeface="Times New Roman" pitchFamily="18" charset="0"/>
                <a:cs typeface="Arial" charset="0"/>
              </a:rPr>
              <a:t>-  </a:t>
            </a:r>
            <a:r>
              <a:rPr lang="en-US" sz="2800" b="1" i="1" baseline="30000" dirty="0" err="1" smtClean="0">
                <a:solidFill>
                  <a:schemeClr val="accent1"/>
                </a:solidFill>
                <a:latin typeface="Times New Roman" pitchFamily="18" charset="0"/>
                <a:cs typeface="Arial" charset="0"/>
              </a:rPr>
              <a:t>t</a:t>
            </a:r>
            <a:r>
              <a:rPr lang="en-US" sz="2000" b="1" i="1" baseline="30000" dirty="0" err="1" smtClean="0">
                <a:solidFill>
                  <a:schemeClr val="accent1"/>
                </a:solidFill>
                <a:latin typeface="Times New Roman" pitchFamily="18" charset="0"/>
                <a:cs typeface="Arial" charset="0"/>
              </a:rPr>
              <a:t>setup</a:t>
            </a:r>
            <a:r>
              <a:rPr lang="en-US" sz="2800" b="1" i="1" baseline="30000" dirty="0" smtClean="0">
                <a:solidFill>
                  <a:schemeClr val="accent1"/>
                </a:solidFill>
                <a:latin typeface="Times New Roman" pitchFamily="18" charset="0"/>
                <a:cs typeface="Arial" charset="0"/>
              </a:rPr>
              <a:t>)</a:t>
            </a:r>
            <a:r>
              <a:rPr lang="en-US" sz="2800" b="1" baseline="30000" dirty="0" smtClean="0">
                <a:solidFill>
                  <a:schemeClr val="accent1"/>
                </a:solidFill>
                <a:latin typeface="Times New Roman" pitchFamily="18" charset="0"/>
                <a:cs typeface="Arial" charset="0"/>
              </a:rPr>
              <a:t>/</a:t>
            </a:r>
            <a:r>
              <a:rPr lang="el-GR" sz="2800" b="1" baseline="30000" dirty="0">
                <a:solidFill>
                  <a:schemeClr val="accent1"/>
                </a:solidFill>
                <a:latin typeface="Times New Roman" pitchFamily="18" charset="0"/>
                <a:cs typeface="Times New Roman" pitchFamily="18" charset="0"/>
              </a:rPr>
              <a:t>τ</a:t>
            </a:r>
            <a:endParaRPr lang="en-US" sz="2800" b="1" baseline="30000" dirty="0">
              <a:solidFill>
                <a:schemeClr val="accent1"/>
              </a:solidFill>
              <a:latin typeface="Times New Roman" pitchFamily="18" charset="0"/>
              <a:cs typeface="Times New Roman" pitchFamily="18" charset="0"/>
            </a:endParaRPr>
          </a:p>
          <a:p>
            <a:pPr marL="342900" indent="-342900">
              <a:spcBef>
                <a:spcPct val="20000"/>
              </a:spcBef>
            </a:pPr>
            <a:endParaRPr lang="en-US" sz="2800" baseline="30000" dirty="0">
              <a:latin typeface="Times New Roman" pitchFamily="18" charset="0"/>
              <a:cs typeface="Times New Roman" pitchFamily="18" charset="0"/>
            </a:endParaRPr>
          </a:p>
        </p:txBody>
      </p:sp>
      <p:sp>
        <p:nvSpPr>
          <p:cNvPr id="1065993" name="Rectangle 9"/>
          <p:cNvSpPr>
            <a:spLocks noChangeArrowheads="1"/>
          </p:cNvSpPr>
          <p:nvPr>
            <p:custDataLst>
              <p:tags r:id="rId5"/>
            </p:custDataLst>
          </p:nvPr>
        </p:nvSpPr>
        <p:spPr bwMode="auto">
          <a:xfrm>
            <a:off x="940777" y="5029200"/>
            <a:ext cx="8050823" cy="838200"/>
          </a:xfrm>
          <a:prstGeom prst="rect">
            <a:avLst/>
          </a:prstGeom>
          <a:noFill/>
          <a:ln w="190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5994" name="Rectangle 10"/>
          <p:cNvSpPr>
            <a:spLocks noChangeArrowheads="1"/>
          </p:cNvSpPr>
          <p:nvPr>
            <p:custDataLst>
              <p:tags r:id="rId6"/>
            </p:custDataLst>
          </p:nvPr>
        </p:nvSpPr>
        <p:spPr bwMode="auto">
          <a:xfrm>
            <a:off x="1079988" y="3039208"/>
            <a:ext cx="7772400" cy="685800"/>
          </a:xfrm>
          <a:prstGeom prst="rect">
            <a:avLst/>
          </a:prstGeom>
          <a:noFill/>
          <a:ln w="190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 name="TextBox 10"/>
          <p:cNvSpPr txBox="1"/>
          <p:nvPr/>
        </p:nvSpPr>
        <p:spPr>
          <a:xfrm>
            <a:off x="1143000" y="68759"/>
            <a:ext cx="7924800" cy="615553"/>
          </a:xfrm>
          <a:prstGeom prst="rect">
            <a:avLst/>
          </a:prstGeom>
          <a:noFill/>
        </p:spPr>
        <p:txBody>
          <a:bodyPr wrap="square" rtlCol="0">
            <a:spAutoFit/>
          </a:bodyPr>
          <a:lstStyle/>
          <a:p>
            <a:r>
              <a:rPr lang="en-US" sz="3400" dirty="0" smtClean="0">
                <a:solidFill>
                  <a:schemeClr val="bg1"/>
                </a:solidFill>
                <a:latin typeface="+mj-lt"/>
              </a:rPr>
              <a:t>Synchronizer Mean Time Between Failures</a:t>
            </a:r>
            <a:endParaRPr lang="en-US" sz="3400" dirty="0">
              <a:solidFill>
                <a:schemeClr val="bg1"/>
              </a:solidFill>
              <a:latin typeface="+mj-lt"/>
            </a:endParaRPr>
          </a:p>
        </p:txBody>
      </p:sp>
    </p:spTree>
    <p:extLst>
      <p:ext uri="{BB962C8B-B14F-4D97-AF65-F5344CB8AC3E}">
        <p14:creationId xmlns:p14="http://schemas.microsoft.com/office/powerpoint/2010/main" val="3354980347"/>
      </p:ext>
    </p:extLst>
  </p:cSld>
  <p:clrMapOvr>
    <a:masterClrMapping/>
  </p:clrMapOvr>
  <p:transition/>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98085" name="Object 5"/>
          <p:cNvGraphicFramePr>
            <a:graphicFrameLocks noGrp="1" noChangeAspect="1"/>
          </p:cNvGraphicFramePr>
          <p:nvPr>
            <p:ph sz="half" idx="4294967295"/>
            <p:custDataLst>
              <p:tags r:id="rId2"/>
            </p:custDataLst>
            <p:extLst>
              <p:ext uri="{D42A27DB-BD31-4B8C-83A1-F6EECF244321}">
                <p14:modId xmlns:p14="http://schemas.microsoft.com/office/powerpoint/2010/main" val="3460955276"/>
              </p:ext>
            </p:extLst>
          </p:nvPr>
        </p:nvGraphicFramePr>
        <p:xfrm>
          <a:off x="1752600" y="960437"/>
          <a:ext cx="5334000" cy="1506538"/>
        </p:xfrm>
        <a:graphic>
          <a:graphicData uri="http://schemas.openxmlformats.org/presentationml/2006/ole">
            <mc:AlternateContent xmlns:mc="http://schemas.openxmlformats.org/markup-compatibility/2006">
              <mc:Choice xmlns:v="urn:schemas-microsoft-com:vml" Requires="v">
                <p:oleObj spid="_x0000_s217099" name="VISIO" r:id="rId8" imgW="2428920" imgH="685800" progId="Visio.Drawing.6">
                  <p:embed/>
                </p:oleObj>
              </mc:Choice>
              <mc:Fallback>
                <p:oleObj name="VISIO" r:id="rId8" imgW="2428920" imgH="685800" progId="Visio.Drawing.6">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752600" y="960437"/>
                        <a:ext cx="5334000" cy="1506538"/>
                      </a:xfrm>
                      <a:prstGeom prst="rect">
                        <a:avLst/>
                      </a:prstGeom>
                    </p:spPr>
                  </p:pic>
                </p:oleObj>
              </mc:Fallback>
            </mc:AlternateContent>
          </a:graphicData>
        </a:graphic>
      </p:graphicFrame>
      <p:sp>
        <p:nvSpPr>
          <p:cNvPr id="1198082" name="Rectangle 2"/>
          <p:cNvSpPr>
            <a:spLocks noChangeArrowheads="1"/>
          </p:cNvSpPr>
          <p:nvPr>
            <p:custDataLst>
              <p:tags r:id="rId3"/>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1198084" name="Rectangle 4"/>
          <p:cNvSpPr>
            <a:spLocks noChangeArrowheads="1"/>
          </p:cNvSpPr>
          <p:nvPr>
            <p:custDataLst>
              <p:tags r:id="rId4"/>
            </p:custDataLst>
          </p:nvPr>
        </p:nvSpPr>
        <p:spPr bwMode="auto">
          <a:xfrm>
            <a:off x="0" y="24669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198086" name="Rectangle 6"/>
          <p:cNvSpPr>
            <a:spLocks noChangeArrowheads="1"/>
          </p:cNvSpPr>
          <p:nvPr>
            <p:custDataLst>
              <p:tags r:id="rId5"/>
            </p:custDataLst>
          </p:nvPr>
        </p:nvSpPr>
        <p:spPr bwMode="auto">
          <a:xfrm>
            <a:off x="685800" y="2590800"/>
            <a:ext cx="8305800" cy="312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2000" dirty="0">
                <a:latin typeface="Times New Roman" pitchFamily="18" charset="0"/>
                <a:cs typeface="Arial" charset="0"/>
              </a:rPr>
              <a:t>Suppose:  	</a:t>
            </a:r>
            <a:r>
              <a:rPr lang="en-US" sz="2000" i="1" dirty="0" err="1">
                <a:latin typeface="Times New Roman" pitchFamily="18" charset="0"/>
                <a:cs typeface="Arial" charset="0"/>
              </a:rPr>
              <a:t>T</a:t>
            </a:r>
            <a:r>
              <a:rPr lang="en-US" sz="2000" i="1" baseline="-25000" dirty="0" err="1">
                <a:latin typeface="Times New Roman" pitchFamily="18" charset="0"/>
                <a:cs typeface="Arial" charset="0"/>
              </a:rPr>
              <a:t>c</a:t>
            </a:r>
            <a:r>
              <a:rPr lang="en-US" sz="2000" dirty="0">
                <a:latin typeface="Times New Roman" pitchFamily="18" charset="0"/>
                <a:cs typeface="Arial" charset="0"/>
              </a:rPr>
              <a:t>    = 1/500 MHz = 2 ns	</a:t>
            </a:r>
            <a:r>
              <a:rPr lang="el-GR" sz="2000" dirty="0">
                <a:latin typeface="Times New Roman" pitchFamily="18" charset="0"/>
                <a:cs typeface="Times New Roman" pitchFamily="18" charset="0"/>
              </a:rPr>
              <a:t>τ</a:t>
            </a:r>
            <a:r>
              <a:rPr lang="en-US" sz="2000" dirty="0">
                <a:latin typeface="Times New Roman" pitchFamily="18" charset="0"/>
                <a:cs typeface="Times New Roman" pitchFamily="18" charset="0"/>
              </a:rPr>
              <a:t>      = 200 </a:t>
            </a:r>
            <a:r>
              <a:rPr lang="en-US" sz="2000" dirty="0" err="1">
                <a:latin typeface="Times New Roman" pitchFamily="18" charset="0"/>
                <a:cs typeface="Times New Roman" pitchFamily="18" charset="0"/>
              </a:rPr>
              <a:t>ps</a:t>
            </a:r>
            <a:endParaRPr lang="el-GR" sz="2000" dirty="0">
              <a:latin typeface="Times New Roman" pitchFamily="18" charset="0"/>
              <a:cs typeface="Times New Roman" pitchFamily="18" charset="0"/>
            </a:endParaRPr>
          </a:p>
          <a:p>
            <a:pPr marL="342900" indent="-342900">
              <a:spcBef>
                <a:spcPct val="20000"/>
              </a:spcBef>
            </a:pPr>
            <a:r>
              <a:rPr lang="en-US" sz="2000" dirty="0">
                <a:latin typeface="Times New Roman" pitchFamily="18" charset="0"/>
                <a:cs typeface="Arial" charset="0"/>
              </a:rPr>
              <a:t>			</a:t>
            </a:r>
            <a:r>
              <a:rPr lang="en-US" sz="2000" i="1" dirty="0">
                <a:latin typeface="Times New Roman" pitchFamily="18" charset="0"/>
                <a:cs typeface="Arial" charset="0"/>
              </a:rPr>
              <a:t>T</a:t>
            </a:r>
            <a:r>
              <a:rPr lang="en-US" sz="2000" baseline="-25000" dirty="0">
                <a:latin typeface="Times New Roman" pitchFamily="18" charset="0"/>
                <a:cs typeface="Arial" charset="0"/>
              </a:rPr>
              <a:t>0</a:t>
            </a:r>
            <a:r>
              <a:rPr lang="en-US" sz="2000" dirty="0">
                <a:latin typeface="Times New Roman" pitchFamily="18" charset="0"/>
                <a:cs typeface="Arial" charset="0"/>
              </a:rPr>
              <a:t>    = 150 </a:t>
            </a:r>
            <a:r>
              <a:rPr lang="en-US" sz="2000" dirty="0" err="1">
                <a:latin typeface="Times New Roman" pitchFamily="18" charset="0"/>
                <a:cs typeface="Arial" charset="0"/>
              </a:rPr>
              <a:t>ps</a:t>
            </a:r>
            <a:r>
              <a:rPr lang="en-US" sz="2000" dirty="0">
                <a:latin typeface="Times New Roman" pitchFamily="18" charset="0"/>
                <a:cs typeface="Arial" charset="0"/>
              </a:rPr>
              <a:t>		</a:t>
            </a:r>
            <a:r>
              <a:rPr lang="en-US" sz="2000" i="1" dirty="0" err="1">
                <a:latin typeface="Times New Roman" pitchFamily="18" charset="0"/>
                <a:cs typeface="Arial" charset="0"/>
              </a:rPr>
              <a:t>t</a:t>
            </a:r>
            <a:r>
              <a:rPr lang="en-US" sz="2000" baseline="-25000" dirty="0" err="1">
                <a:latin typeface="Times New Roman" pitchFamily="18" charset="0"/>
                <a:cs typeface="Arial" charset="0"/>
              </a:rPr>
              <a:t>setup</a:t>
            </a:r>
            <a:r>
              <a:rPr lang="en-US" sz="2000" dirty="0">
                <a:latin typeface="Times New Roman" pitchFamily="18" charset="0"/>
                <a:cs typeface="Arial" charset="0"/>
              </a:rPr>
              <a:t> = 100 </a:t>
            </a:r>
            <a:r>
              <a:rPr lang="en-US" sz="2000" dirty="0" err="1">
                <a:latin typeface="Times New Roman" pitchFamily="18" charset="0"/>
                <a:cs typeface="Arial" charset="0"/>
              </a:rPr>
              <a:t>ps</a:t>
            </a:r>
            <a:endParaRPr lang="en-US" sz="2000" dirty="0">
              <a:latin typeface="Times New Roman" pitchFamily="18" charset="0"/>
              <a:cs typeface="Arial" charset="0"/>
            </a:endParaRPr>
          </a:p>
          <a:p>
            <a:pPr marL="342900" indent="-342900">
              <a:spcBef>
                <a:spcPct val="20000"/>
              </a:spcBef>
            </a:pPr>
            <a:r>
              <a:rPr lang="en-US" sz="2000" dirty="0">
                <a:latin typeface="Times New Roman" pitchFamily="18" charset="0"/>
                <a:cs typeface="Arial" charset="0"/>
              </a:rPr>
              <a:t>                             </a:t>
            </a:r>
            <a:r>
              <a:rPr lang="en-US" sz="2000" i="1" dirty="0">
                <a:latin typeface="Times New Roman" pitchFamily="18" charset="0"/>
                <a:cs typeface="Arial" charset="0"/>
              </a:rPr>
              <a:t>N</a:t>
            </a:r>
            <a:r>
              <a:rPr lang="en-US" sz="2000" dirty="0">
                <a:latin typeface="Times New Roman" pitchFamily="18" charset="0"/>
                <a:cs typeface="Arial" charset="0"/>
              </a:rPr>
              <a:t>     = </a:t>
            </a:r>
            <a:r>
              <a:rPr lang="en-US" sz="2000" dirty="0" smtClean="0">
                <a:latin typeface="Times New Roman" pitchFamily="18" charset="0"/>
                <a:cs typeface="Arial" charset="0"/>
              </a:rPr>
              <a:t>10 events </a:t>
            </a:r>
            <a:r>
              <a:rPr lang="en-US" sz="2000" dirty="0">
                <a:latin typeface="Times New Roman" pitchFamily="18" charset="0"/>
                <a:cs typeface="Arial" charset="0"/>
              </a:rPr>
              <a:t>per second</a:t>
            </a:r>
          </a:p>
          <a:p>
            <a:pPr marL="342900" indent="-342900">
              <a:spcBef>
                <a:spcPct val="20000"/>
              </a:spcBef>
              <a:buFontTx/>
              <a:buChar char="•"/>
            </a:pPr>
            <a:r>
              <a:rPr lang="en-US" sz="2000" dirty="0">
                <a:latin typeface="Times New Roman" pitchFamily="18" charset="0"/>
                <a:cs typeface="Arial" charset="0"/>
              </a:rPr>
              <a:t>What is the probability of failure? MTBF</a:t>
            </a:r>
            <a:r>
              <a:rPr lang="en-US" sz="2000" dirty="0" smtClean="0">
                <a:latin typeface="Times New Roman" pitchFamily="18" charset="0"/>
                <a:cs typeface="Arial" charset="0"/>
              </a:rPr>
              <a:t>?</a:t>
            </a:r>
            <a:endParaRPr lang="en-US" sz="2000" dirty="0">
              <a:latin typeface="Times New Roman" pitchFamily="18" charset="0"/>
              <a:cs typeface="Arial" charset="0"/>
            </a:endParaRPr>
          </a:p>
        </p:txBody>
      </p:sp>
      <p:sp>
        <p:nvSpPr>
          <p:cNvPr id="9" name="TextBox 8"/>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Example Synchronizer</a:t>
            </a:r>
            <a:endParaRPr lang="en-US" sz="4400" dirty="0">
              <a:solidFill>
                <a:schemeClr val="bg1"/>
              </a:solidFill>
              <a:latin typeface="+mj-lt"/>
            </a:endParaRPr>
          </a:p>
        </p:txBody>
      </p:sp>
    </p:spTree>
    <p:extLst>
      <p:ext uri="{BB962C8B-B14F-4D97-AF65-F5344CB8AC3E}">
        <p14:creationId xmlns:p14="http://schemas.microsoft.com/office/powerpoint/2010/main" val="1191370764"/>
      </p:ext>
    </p:extLst>
  </p:cSld>
  <p:clrMapOvr>
    <a:masterClrMapping/>
  </p:clrMapOvr>
  <p:transition/>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98085" name="Object 5"/>
          <p:cNvGraphicFramePr>
            <a:graphicFrameLocks noGrp="1" noChangeAspect="1"/>
          </p:cNvGraphicFramePr>
          <p:nvPr>
            <p:ph sz="half" idx="4294967295"/>
            <p:custDataLst>
              <p:tags r:id="rId2"/>
            </p:custDataLst>
            <p:extLst>
              <p:ext uri="{D42A27DB-BD31-4B8C-83A1-F6EECF244321}">
                <p14:modId xmlns:p14="http://schemas.microsoft.com/office/powerpoint/2010/main" val="4228183612"/>
              </p:ext>
            </p:extLst>
          </p:nvPr>
        </p:nvGraphicFramePr>
        <p:xfrm>
          <a:off x="1752600" y="960437"/>
          <a:ext cx="5334000" cy="1506538"/>
        </p:xfrm>
        <a:graphic>
          <a:graphicData uri="http://schemas.openxmlformats.org/presentationml/2006/ole">
            <mc:AlternateContent xmlns:mc="http://schemas.openxmlformats.org/markup-compatibility/2006">
              <mc:Choice xmlns:v="urn:schemas-microsoft-com:vml" Requires="v">
                <p:oleObj spid="_x0000_s195603" name="VISIO" r:id="rId8" imgW="2428920" imgH="685800" progId="Visio.Drawing.6">
                  <p:embed/>
                </p:oleObj>
              </mc:Choice>
              <mc:Fallback>
                <p:oleObj name="VISIO" r:id="rId8" imgW="2428920" imgH="685800" progId="Visio.Drawing.6">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752600" y="960437"/>
                        <a:ext cx="5334000" cy="1506538"/>
                      </a:xfrm>
                      <a:prstGeom prst="rect">
                        <a:avLst/>
                      </a:prstGeom>
                    </p:spPr>
                  </p:pic>
                </p:oleObj>
              </mc:Fallback>
            </mc:AlternateContent>
          </a:graphicData>
        </a:graphic>
      </p:graphicFrame>
      <p:sp>
        <p:nvSpPr>
          <p:cNvPr id="1198082" name="Rectangle 2"/>
          <p:cNvSpPr>
            <a:spLocks noChangeArrowheads="1"/>
          </p:cNvSpPr>
          <p:nvPr>
            <p:custDataLst>
              <p:tags r:id="rId3"/>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1198084" name="Rectangle 4"/>
          <p:cNvSpPr>
            <a:spLocks noChangeArrowheads="1"/>
          </p:cNvSpPr>
          <p:nvPr>
            <p:custDataLst>
              <p:tags r:id="rId4"/>
            </p:custDataLst>
          </p:nvPr>
        </p:nvSpPr>
        <p:spPr bwMode="auto">
          <a:xfrm>
            <a:off x="0" y="24669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198086" name="Rectangle 6"/>
          <p:cNvSpPr>
            <a:spLocks noChangeArrowheads="1"/>
          </p:cNvSpPr>
          <p:nvPr>
            <p:custDataLst>
              <p:tags r:id="rId5"/>
            </p:custDataLst>
          </p:nvPr>
        </p:nvSpPr>
        <p:spPr bwMode="auto">
          <a:xfrm>
            <a:off x="685800" y="2590800"/>
            <a:ext cx="8305800" cy="312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2000" dirty="0">
                <a:latin typeface="Times New Roman" pitchFamily="18" charset="0"/>
                <a:cs typeface="Arial" charset="0"/>
              </a:rPr>
              <a:t>Suppose:  	</a:t>
            </a:r>
            <a:r>
              <a:rPr lang="en-US" sz="2000" i="1" dirty="0" err="1">
                <a:latin typeface="Times New Roman" pitchFamily="18" charset="0"/>
                <a:cs typeface="Arial" charset="0"/>
              </a:rPr>
              <a:t>T</a:t>
            </a:r>
            <a:r>
              <a:rPr lang="en-US" sz="2000" i="1" baseline="-25000" dirty="0" err="1">
                <a:latin typeface="Times New Roman" pitchFamily="18" charset="0"/>
                <a:cs typeface="Arial" charset="0"/>
              </a:rPr>
              <a:t>c</a:t>
            </a:r>
            <a:r>
              <a:rPr lang="en-US" sz="2000" dirty="0">
                <a:latin typeface="Times New Roman" pitchFamily="18" charset="0"/>
                <a:cs typeface="Arial" charset="0"/>
              </a:rPr>
              <a:t>    = 1/500 MHz = 2 ns	</a:t>
            </a:r>
            <a:r>
              <a:rPr lang="el-GR" sz="2000" dirty="0">
                <a:latin typeface="Times New Roman" pitchFamily="18" charset="0"/>
                <a:cs typeface="Times New Roman" pitchFamily="18" charset="0"/>
              </a:rPr>
              <a:t>τ</a:t>
            </a:r>
            <a:r>
              <a:rPr lang="en-US" sz="2000" dirty="0">
                <a:latin typeface="Times New Roman" pitchFamily="18" charset="0"/>
                <a:cs typeface="Times New Roman" pitchFamily="18" charset="0"/>
              </a:rPr>
              <a:t>      = 200 </a:t>
            </a:r>
            <a:r>
              <a:rPr lang="en-US" sz="2000" dirty="0" err="1">
                <a:latin typeface="Times New Roman" pitchFamily="18" charset="0"/>
                <a:cs typeface="Times New Roman" pitchFamily="18" charset="0"/>
              </a:rPr>
              <a:t>ps</a:t>
            </a:r>
            <a:endParaRPr lang="el-GR" sz="2000" dirty="0">
              <a:latin typeface="Times New Roman" pitchFamily="18" charset="0"/>
              <a:cs typeface="Times New Roman" pitchFamily="18" charset="0"/>
            </a:endParaRPr>
          </a:p>
          <a:p>
            <a:pPr marL="342900" indent="-342900">
              <a:spcBef>
                <a:spcPct val="20000"/>
              </a:spcBef>
            </a:pPr>
            <a:r>
              <a:rPr lang="en-US" sz="2000" dirty="0">
                <a:latin typeface="Times New Roman" pitchFamily="18" charset="0"/>
                <a:cs typeface="Arial" charset="0"/>
              </a:rPr>
              <a:t>			</a:t>
            </a:r>
            <a:r>
              <a:rPr lang="en-US" sz="2000" i="1" dirty="0">
                <a:latin typeface="Times New Roman" pitchFamily="18" charset="0"/>
                <a:cs typeface="Arial" charset="0"/>
              </a:rPr>
              <a:t>T</a:t>
            </a:r>
            <a:r>
              <a:rPr lang="en-US" sz="2000" baseline="-25000" dirty="0">
                <a:latin typeface="Times New Roman" pitchFamily="18" charset="0"/>
                <a:cs typeface="Arial" charset="0"/>
              </a:rPr>
              <a:t>0</a:t>
            </a:r>
            <a:r>
              <a:rPr lang="en-US" sz="2000" dirty="0">
                <a:latin typeface="Times New Roman" pitchFamily="18" charset="0"/>
                <a:cs typeface="Arial" charset="0"/>
              </a:rPr>
              <a:t>    = 150 </a:t>
            </a:r>
            <a:r>
              <a:rPr lang="en-US" sz="2000" dirty="0" err="1">
                <a:latin typeface="Times New Roman" pitchFamily="18" charset="0"/>
                <a:cs typeface="Arial" charset="0"/>
              </a:rPr>
              <a:t>ps</a:t>
            </a:r>
            <a:r>
              <a:rPr lang="en-US" sz="2000" dirty="0">
                <a:latin typeface="Times New Roman" pitchFamily="18" charset="0"/>
                <a:cs typeface="Arial" charset="0"/>
              </a:rPr>
              <a:t>		</a:t>
            </a:r>
            <a:r>
              <a:rPr lang="en-US" sz="2000" i="1" dirty="0" err="1">
                <a:latin typeface="Times New Roman" pitchFamily="18" charset="0"/>
                <a:cs typeface="Arial" charset="0"/>
              </a:rPr>
              <a:t>t</a:t>
            </a:r>
            <a:r>
              <a:rPr lang="en-US" sz="2000" baseline="-25000" dirty="0" err="1">
                <a:latin typeface="Times New Roman" pitchFamily="18" charset="0"/>
                <a:cs typeface="Arial" charset="0"/>
              </a:rPr>
              <a:t>setup</a:t>
            </a:r>
            <a:r>
              <a:rPr lang="en-US" sz="2000" dirty="0">
                <a:latin typeface="Times New Roman" pitchFamily="18" charset="0"/>
                <a:cs typeface="Arial" charset="0"/>
              </a:rPr>
              <a:t> = 100 </a:t>
            </a:r>
            <a:r>
              <a:rPr lang="en-US" sz="2000" dirty="0" err="1">
                <a:latin typeface="Times New Roman" pitchFamily="18" charset="0"/>
                <a:cs typeface="Arial" charset="0"/>
              </a:rPr>
              <a:t>ps</a:t>
            </a:r>
            <a:endParaRPr lang="en-US" sz="2000" dirty="0">
              <a:latin typeface="Times New Roman" pitchFamily="18" charset="0"/>
              <a:cs typeface="Arial" charset="0"/>
            </a:endParaRPr>
          </a:p>
          <a:p>
            <a:pPr marL="342900" indent="-342900">
              <a:spcBef>
                <a:spcPct val="20000"/>
              </a:spcBef>
            </a:pPr>
            <a:r>
              <a:rPr lang="en-US" sz="2000" dirty="0">
                <a:latin typeface="Times New Roman" pitchFamily="18" charset="0"/>
                <a:cs typeface="Arial" charset="0"/>
              </a:rPr>
              <a:t>                             </a:t>
            </a:r>
            <a:r>
              <a:rPr lang="en-US" sz="2000" i="1" dirty="0">
                <a:latin typeface="Times New Roman" pitchFamily="18" charset="0"/>
                <a:cs typeface="Arial" charset="0"/>
              </a:rPr>
              <a:t>N</a:t>
            </a:r>
            <a:r>
              <a:rPr lang="en-US" sz="2000" dirty="0">
                <a:latin typeface="Times New Roman" pitchFamily="18" charset="0"/>
                <a:cs typeface="Arial" charset="0"/>
              </a:rPr>
              <a:t>     = </a:t>
            </a:r>
            <a:r>
              <a:rPr lang="en-US" sz="2000" dirty="0" smtClean="0">
                <a:latin typeface="Times New Roman" pitchFamily="18" charset="0"/>
                <a:cs typeface="Arial" charset="0"/>
              </a:rPr>
              <a:t>10 events </a:t>
            </a:r>
            <a:r>
              <a:rPr lang="en-US" sz="2000" dirty="0">
                <a:latin typeface="Times New Roman" pitchFamily="18" charset="0"/>
                <a:cs typeface="Arial" charset="0"/>
              </a:rPr>
              <a:t>per second</a:t>
            </a:r>
          </a:p>
          <a:p>
            <a:pPr marL="342900" indent="-342900">
              <a:spcBef>
                <a:spcPct val="20000"/>
              </a:spcBef>
              <a:buFontTx/>
              <a:buChar char="•"/>
            </a:pPr>
            <a:r>
              <a:rPr lang="en-US" sz="2000" dirty="0">
                <a:latin typeface="Times New Roman" pitchFamily="18" charset="0"/>
                <a:cs typeface="Arial" charset="0"/>
              </a:rPr>
              <a:t>What is the probability of failure? MTBF?</a:t>
            </a:r>
          </a:p>
          <a:p>
            <a:pPr marL="342900" indent="-342900">
              <a:spcBef>
                <a:spcPct val="20000"/>
              </a:spcBef>
            </a:pPr>
            <a:r>
              <a:rPr lang="en-US" sz="2000" dirty="0">
                <a:latin typeface="Times New Roman" pitchFamily="18" charset="0"/>
                <a:cs typeface="Arial" charset="0"/>
              </a:rPr>
              <a:t>                                   </a:t>
            </a:r>
            <a:r>
              <a:rPr lang="en-US" sz="2000" i="1" dirty="0">
                <a:latin typeface="Times New Roman" pitchFamily="18" charset="0"/>
                <a:cs typeface="Arial" charset="0"/>
              </a:rPr>
              <a:t>P</a:t>
            </a:r>
            <a:r>
              <a:rPr lang="en-US" sz="2000" dirty="0">
                <a:latin typeface="Times New Roman" pitchFamily="18" charset="0"/>
                <a:cs typeface="Arial" charset="0"/>
              </a:rPr>
              <a:t>(failure) = (150 ps/2 ns) e</a:t>
            </a:r>
            <a:r>
              <a:rPr lang="en-US" sz="2000" baseline="30000" dirty="0">
                <a:latin typeface="Times New Roman" pitchFamily="18" charset="0"/>
                <a:cs typeface="Arial" charset="0"/>
              </a:rPr>
              <a:t>-</a:t>
            </a:r>
            <a:r>
              <a:rPr lang="en-US" sz="2000" i="1" baseline="30000" dirty="0">
                <a:latin typeface="Times New Roman" pitchFamily="18" charset="0"/>
                <a:cs typeface="Arial" charset="0"/>
              </a:rPr>
              <a:t>(</a:t>
            </a:r>
            <a:r>
              <a:rPr lang="en-US" sz="2000" baseline="30000" dirty="0">
                <a:latin typeface="Times New Roman" pitchFamily="18" charset="0"/>
                <a:cs typeface="Arial" charset="0"/>
              </a:rPr>
              <a:t>1.9 ns</a:t>
            </a:r>
            <a:r>
              <a:rPr lang="en-US" sz="2000" i="1" baseline="30000" dirty="0">
                <a:latin typeface="Times New Roman" pitchFamily="18" charset="0"/>
                <a:cs typeface="Arial" charset="0"/>
              </a:rPr>
              <a:t>)</a:t>
            </a:r>
            <a:r>
              <a:rPr lang="en-US" sz="2000" baseline="30000" dirty="0">
                <a:latin typeface="Times New Roman" pitchFamily="18" charset="0"/>
                <a:cs typeface="Arial" charset="0"/>
              </a:rPr>
              <a:t>/</a:t>
            </a:r>
            <a:r>
              <a:rPr lang="en-US" sz="2000" baseline="30000" dirty="0">
                <a:latin typeface="Times New Roman" pitchFamily="18" charset="0"/>
                <a:cs typeface="Times New Roman" pitchFamily="18" charset="0"/>
              </a:rPr>
              <a:t>200 </a:t>
            </a:r>
            <a:r>
              <a:rPr lang="en-US" sz="2000" baseline="30000" dirty="0" err="1">
                <a:latin typeface="Times New Roman" pitchFamily="18" charset="0"/>
                <a:cs typeface="Times New Roman" pitchFamily="18" charset="0"/>
              </a:rPr>
              <a:t>ps</a:t>
            </a:r>
            <a:endParaRPr lang="en-US" sz="2000" dirty="0">
              <a:latin typeface="Times New Roman" pitchFamily="18" charset="0"/>
              <a:cs typeface="Times New Roman" pitchFamily="18" charset="0"/>
            </a:endParaRPr>
          </a:p>
          <a:p>
            <a:pPr marL="342900" indent="-342900">
              <a:spcBef>
                <a:spcPct val="20000"/>
              </a:spcBef>
            </a:pPr>
            <a:r>
              <a:rPr lang="en-US" sz="2000" baseline="30000" dirty="0">
                <a:latin typeface="Times New Roman" pitchFamily="18" charset="0"/>
                <a:cs typeface="Times New Roman" pitchFamily="18" charset="0"/>
              </a:rPr>
              <a:t>                                                                               </a:t>
            </a:r>
            <a:r>
              <a:rPr lang="en-US" sz="2000" dirty="0">
                <a:latin typeface="Times New Roman" pitchFamily="18" charset="0"/>
                <a:cs typeface="Times New Roman" pitchFamily="18" charset="0"/>
              </a:rPr>
              <a:t>= </a:t>
            </a:r>
            <a:r>
              <a:rPr lang="en-US" sz="2000" b="1" dirty="0">
                <a:solidFill>
                  <a:schemeClr val="accent1"/>
                </a:solidFill>
                <a:latin typeface="Times New Roman" pitchFamily="18" charset="0"/>
                <a:cs typeface="Times New Roman" pitchFamily="18" charset="0"/>
              </a:rPr>
              <a:t>5.6 × 10</a:t>
            </a:r>
            <a:r>
              <a:rPr lang="en-US" sz="2000" b="1" baseline="30000" dirty="0">
                <a:solidFill>
                  <a:schemeClr val="accent1"/>
                </a:solidFill>
                <a:latin typeface="Times New Roman" pitchFamily="18" charset="0"/>
                <a:cs typeface="Times New Roman" pitchFamily="18" charset="0"/>
              </a:rPr>
              <a:t>-6</a:t>
            </a:r>
          </a:p>
          <a:p>
            <a:pPr marL="342900" indent="-342900">
              <a:spcBef>
                <a:spcPct val="20000"/>
              </a:spcBef>
            </a:pPr>
            <a:r>
              <a:rPr lang="en-US" sz="2000" baseline="30000" dirty="0">
                <a:latin typeface="Times New Roman" pitchFamily="18" charset="0"/>
                <a:cs typeface="Times New Roman" pitchFamily="18" charset="0"/>
              </a:rPr>
              <a:t>                                  </a:t>
            </a:r>
            <a:r>
              <a:rPr lang="en-US" sz="2000" i="1" dirty="0">
                <a:latin typeface="Times New Roman" pitchFamily="18" charset="0"/>
                <a:cs typeface="Arial" charset="0"/>
              </a:rPr>
              <a:t>P</a:t>
            </a:r>
            <a:r>
              <a:rPr lang="en-US" sz="2000" dirty="0">
                <a:latin typeface="Times New Roman" pitchFamily="18" charset="0"/>
                <a:cs typeface="Arial" charset="0"/>
              </a:rPr>
              <a:t>(failure)/second = 10 </a:t>
            </a:r>
            <a:r>
              <a:rPr lang="en-US" sz="2000" dirty="0">
                <a:latin typeface="Times New Roman" pitchFamily="18" charset="0"/>
                <a:cs typeface="Times New Roman" pitchFamily="18" charset="0"/>
              </a:rPr>
              <a:t>× </a:t>
            </a:r>
            <a:r>
              <a:rPr lang="en-US" sz="2000" dirty="0">
                <a:latin typeface="Times New Roman" pitchFamily="18" charset="0"/>
                <a:cs typeface="Arial" charset="0"/>
              </a:rPr>
              <a:t>(</a:t>
            </a:r>
            <a:r>
              <a:rPr lang="en-US" sz="2000" dirty="0">
                <a:latin typeface="Times New Roman" pitchFamily="18" charset="0"/>
                <a:cs typeface="Times New Roman" pitchFamily="18" charset="0"/>
              </a:rPr>
              <a:t>5.6 × 10</a:t>
            </a:r>
            <a:r>
              <a:rPr lang="en-US" sz="2000" baseline="30000" dirty="0">
                <a:latin typeface="Times New Roman" pitchFamily="18" charset="0"/>
                <a:cs typeface="Times New Roman" pitchFamily="18" charset="0"/>
              </a:rPr>
              <a:t>-6 </a:t>
            </a:r>
            <a:r>
              <a:rPr lang="en-US" sz="2000" dirty="0">
                <a:latin typeface="Times New Roman" pitchFamily="18" charset="0"/>
                <a:cs typeface="Arial" charset="0"/>
              </a:rPr>
              <a:t>)</a:t>
            </a:r>
            <a:endParaRPr lang="en-US" sz="2000" dirty="0">
              <a:latin typeface="Times New Roman" pitchFamily="18" charset="0"/>
              <a:cs typeface="Times New Roman" pitchFamily="18" charset="0"/>
            </a:endParaRPr>
          </a:p>
          <a:p>
            <a:pPr marL="342900" indent="-342900">
              <a:spcBef>
                <a:spcPct val="20000"/>
              </a:spcBef>
            </a:pPr>
            <a:r>
              <a:rPr lang="en-US" sz="2000" baseline="30000" dirty="0">
                <a:latin typeface="Times New Roman" pitchFamily="18" charset="0"/>
                <a:cs typeface="Times New Roman" pitchFamily="18" charset="0"/>
              </a:rPr>
              <a:t>                                                                               </a:t>
            </a:r>
            <a:r>
              <a:rPr lang="en-US" sz="2000" dirty="0">
                <a:latin typeface="Times New Roman" pitchFamily="18" charset="0"/>
                <a:cs typeface="Times New Roman" pitchFamily="18" charset="0"/>
              </a:rPr>
              <a:t>= 5.6 × 10</a:t>
            </a:r>
            <a:r>
              <a:rPr lang="en-US" sz="2000" baseline="30000" dirty="0">
                <a:latin typeface="Times New Roman" pitchFamily="18" charset="0"/>
                <a:cs typeface="Times New Roman" pitchFamily="18" charset="0"/>
              </a:rPr>
              <a:t>-5</a:t>
            </a:r>
            <a:r>
              <a:rPr lang="en-US" sz="2000" dirty="0">
                <a:latin typeface="Times New Roman" pitchFamily="18" charset="0"/>
                <a:cs typeface="Times New Roman" pitchFamily="18" charset="0"/>
              </a:rPr>
              <a:t> / second</a:t>
            </a:r>
            <a:endParaRPr lang="en-US" sz="2000" baseline="30000" dirty="0">
              <a:latin typeface="Times New Roman" pitchFamily="18" charset="0"/>
              <a:cs typeface="Times New Roman" pitchFamily="18" charset="0"/>
            </a:endParaRPr>
          </a:p>
          <a:p>
            <a:pPr marL="342900" indent="-342900">
              <a:spcBef>
                <a:spcPct val="20000"/>
              </a:spcBef>
            </a:pPr>
            <a:r>
              <a:rPr lang="en-US" sz="2000" baseline="30000" dirty="0">
                <a:latin typeface="Times New Roman" pitchFamily="18" charset="0"/>
                <a:cs typeface="Times New Roman" pitchFamily="18" charset="0"/>
              </a:rPr>
              <a:t>      			            </a:t>
            </a:r>
            <a:r>
              <a:rPr lang="en-US" sz="2000" dirty="0">
                <a:latin typeface="Times New Roman" pitchFamily="18" charset="0"/>
                <a:cs typeface="Arial" charset="0"/>
              </a:rPr>
              <a:t>MTBF    = 1/[P(failure)/second] ≈ </a:t>
            </a:r>
            <a:r>
              <a:rPr lang="en-US" sz="2000" b="1" dirty="0">
                <a:solidFill>
                  <a:schemeClr val="accent1"/>
                </a:solidFill>
                <a:latin typeface="Times New Roman" pitchFamily="18" charset="0"/>
                <a:cs typeface="Arial" charset="0"/>
              </a:rPr>
              <a:t>5 hours</a:t>
            </a:r>
          </a:p>
        </p:txBody>
      </p:sp>
      <p:sp>
        <p:nvSpPr>
          <p:cNvPr id="9" name="TextBox 8"/>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Example Synchronizer</a:t>
            </a:r>
            <a:endParaRPr lang="en-US" sz="4400" dirty="0">
              <a:solidFill>
                <a:schemeClr val="bg1"/>
              </a:solidFill>
              <a:latin typeface="+mj-lt"/>
            </a:endParaRPr>
          </a:p>
        </p:txBody>
      </p:sp>
    </p:spTree>
    <p:extLst>
      <p:ext uri="{BB962C8B-B14F-4D97-AF65-F5344CB8AC3E}">
        <p14:creationId xmlns:p14="http://schemas.microsoft.com/office/powerpoint/2010/main" val="95360744"/>
      </p:ext>
    </p:extLst>
  </p:cSld>
  <p:clrMapOvr>
    <a:masterClrMapping/>
  </p:clrMapOvr>
  <p:transition/>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6530" name="Rectangle 2"/>
          <p:cNvSpPr>
            <a:spLocks noChangeArrowheads="1"/>
          </p:cNvSpPr>
          <p:nvPr>
            <p:custDataLst>
              <p:tags r:id="rId1"/>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1046532" name="Rectangle 4"/>
          <p:cNvSpPr>
            <a:spLocks noChangeArrowheads="1"/>
          </p:cNvSpPr>
          <p:nvPr>
            <p:custDataLst>
              <p:tags r:id="rId2"/>
            </p:custDataLst>
          </p:nvPr>
        </p:nvSpPr>
        <p:spPr bwMode="auto">
          <a:xfrm>
            <a:off x="0" y="24669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046534" name="Rectangle 6"/>
          <p:cNvSpPr>
            <a:spLocks noChangeArrowheads="1"/>
          </p:cNvSpPr>
          <p:nvPr>
            <p:custDataLst>
              <p:tags r:id="rId3"/>
            </p:custDataLst>
          </p:nvPr>
        </p:nvSpPr>
        <p:spPr bwMode="auto">
          <a:xfrm>
            <a:off x="0" y="30765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046536" name="Rectangle 8"/>
          <p:cNvSpPr>
            <a:spLocks noChangeArrowheads="1"/>
          </p:cNvSpPr>
          <p:nvPr>
            <p:custDataLst>
              <p:tags r:id="rId4"/>
            </p:custDataLst>
          </p:nvPr>
        </p:nvSpPr>
        <p:spPr bwMode="auto">
          <a:xfrm>
            <a:off x="861646" y="1295400"/>
            <a:ext cx="8305800" cy="464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3200" b="1" dirty="0">
                <a:latin typeface="Times New Roman" pitchFamily="18" charset="0"/>
                <a:cs typeface="Arial" charset="0"/>
              </a:rPr>
              <a:t>Two types of parallelism:</a:t>
            </a:r>
          </a:p>
          <a:p>
            <a:pPr marL="742950" lvl="1" indent="-285750">
              <a:spcBef>
                <a:spcPct val="20000"/>
              </a:spcBef>
              <a:buFontTx/>
              <a:buChar char="–"/>
            </a:pPr>
            <a:r>
              <a:rPr lang="en-US" sz="2600" b="1" dirty="0">
                <a:solidFill>
                  <a:schemeClr val="accent1"/>
                </a:solidFill>
                <a:latin typeface="Times New Roman" pitchFamily="18" charset="0"/>
                <a:cs typeface="Arial" charset="0"/>
              </a:rPr>
              <a:t>Spatial parallelism</a:t>
            </a:r>
          </a:p>
          <a:p>
            <a:pPr marL="1143000" lvl="2" indent="-228600">
              <a:spcBef>
                <a:spcPct val="20000"/>
              </a:spcBef>
              <a:buFontTx/>
              <a:buChar char="•"/>
            </a:pPr>
            <a:r>
              <a:rPr lang="en-US" sz="2600" dirty="0">
                <a:latin typeface="Times New Roman" pitchFamily="18" charset="0"/>
                <a:cs typeface="Arial" charset="0"/>
              </a:rPr>
              <a:t>duplicate hardware performs multiple tasks at once</a:t>
            </a:r>
          </a:p>
          <a:p>
            <a:pPr marL="742950" lvl="1" indent="-285750">
              <a:spcBef>
                <a:spcPct val="20000"/>
              </a:spcBef>
              <a:buFontTx/>
              <a:buChar char="–"/>
            </a:pPr>
            <a:r>
              <a:rPr lang="en-US" sz="2600" b="1" dirty="0">
                <a:solidFill>
                  <a:schemeClr val="accent1"/>
                </a:solidFill>
                <a:latin typeface="Times New Roman" pitchFamily="18" charset="0"/>
                <a:cs typeface="Arial" charset="0"/>
              </a:rPr>
              <a:t>Temporal parallelism</a:t>
            </a:r>
          </a:p>
          <a:p>
            <a:pPr marL="1143000" lvl="2" indent="-228600">
              <a:spcBef>
                <a:spcPct val="20000"/>
              </a:spcBef>
              <a:buFontTx/>
              <a:buChar char="•"/>
            </a:pPr>
            <a:r>
              <a:rPr lang="en-US" sz="2600" dirty="0">
                <a:latin typeface="Times New Roman" pitchFamily="18" charset="0"/>
                <a:cs typeface="Arial" charset="0"/>
              </a:rPr>
              <a:t>task is broken into multiple stages</a:t>
            </a:r>
          </a:p>
          <a:p>
            <a:pPr marL="1143000" lvl="2" indent="-228600">
              <a:spcBef>
                <a:spcPct val="20000"/>
              </a:spcBef>
              <a:buFontTx/>
              <a:buChar char="•"/>
            </a:pPr>
            <a:r>
              <a:rPr lang="en-US" sz="2600" dirty="0">
                <a:latin typeface="Times New Roman" pitchFamily="18" charset="0"/>
                <a:cs typeface="Arial" charset="0"/>
              </a:rPr>
              <a:t>also called pipelining</a:t>
            </a:r>
          </a:p>
          <a:p>
            <a:pPr marL="1143000" lvl="2" indent="-228600">
              <a:spcBef>
                <a:spcPct val="20000"/>
              </a:spcBef>
              <a:buFontTx/>
              <a:buChar char="•"/>
            </a:pPr>
            <a:r>
              <a:rPr lang="en-US" sz="2600" dirty="0">
                <a:latin typeface="Times New Roman" pitchFamily="18" charset="0"/>
                <a:cs typeface="Arial" charset="0"/>
              </a:rPr>
              <a:t>for example, an assembly line</a:t>
            </a:r>
            <a:endParaRPr lang="en-US" sz="2600" baseline="30000" dirty="0">
              <a:latin typeface="Times New Roman" pitchFamily="18" charset="0"/>
              <a:cs typeface="Times New Roman" pitchFamily="18" charset="0"/>
            </a:endParaRPr>
          </a:p>
        </p:txBody>
      </p:sp>
      <p:sp>
        <p:nvSpPr>
          <p:cNvPr id="9" name="TextBox 8"/>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Parallelism</a:t>
            </a:r>
            <a:endParaRPr lang="en-US" sz="4400" dirty="0">
              <a:solidFill>
                <a:schemeClr val="bg1"/>
              </a:solidFill>
              <a:latin typeface="+mj-lt"/>
            </a:endParaRPr>
          </a:p>
        </p:txBody>
      </p:sp>
    </p:spTree>
    <p:extLst>
      <p:ext uri="{BB962C8B-B14F-4D97-AF65-F5344CB8AC3E}">
        <p14:creationId xmlns:p14="http://schemas.microsoft.com/office/powerpoint/2010/main" val="618467690"/>
      </p:ext>
    </p:extLst>
  </p:cSld>
  <p:clrMapOvr>
    <a:masterClrMapping/>
  </p:clrMapOvr>
  <p:transition/>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2658" name="Rectangle 2"/>
          <p:cNvSpPr>
            <a:spLocks noChangeArrowheads="1"/>
          </p:cNvSpPr>
          <p:nvPr>
            <p:custDataLst>
              <p:tags r:id="rId1"/>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1222660" name="Rectangle 4"/>
          <p:cNvSpPr>
            <a:spLocks noChangeArrowheads="1"/>
          </p:cNvSpPr>
          <p:nvPr>
            <p:custDataLst>
              <p:tags r:id="rId2"/>
            </p:custDataLst>
          </p:nvPr>
        </p:nvSpPr>
        <p:spPr bwMode="auto">
          <a:xfrm>
            <a:off x="0" y="24669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222661" name="Rectangle 5"/>
          <p:cNvSpPr>
            <a:spLocks noChangeArrowheads="1"/>
          </p:cNvSpPr>
          <p:nvPr>
            <p:custDataLst>
              <p:tags r:id="rId3"/>
            </p:custDataLst>
          </p:nvPr>
        </p:nvSpPr>
        <p:spPr bwMode="auto">
          <a:xfrm>
            <a:off x="0" y="30765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222662" name="Rectangle 6"/>
          <p:cNvSpPr>
            <a:spLocks noChangeArrowheads="1"/>
          </p:cNvSpPr>
          <p:nvPr>
            <p:custDataLst>
              <p:tags r:id="rId4"/>
            </p:custDataLst>
          </p:nvPr>
        </p:nvSpPr>
        <p:spPr bwMode="auto">
          <a:xfrm>
            <a:off x="952500" y="1295400"/>
            <a:ext cx="7962900" cy="464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3200" b="1" dirty="0" smtClean="0">
                <a:solidFill>
                  <a:schemeClr val="accent1"/>
                </a:solidFill>
                <a:latin typeface="Times New Roman" pitchFamily="18" charset="0"/>
                <a:cs typeface="Arial" charset="0"/>
              </a:rPr>
              <a:t>Token</a:t>
            </a:r>
            <a:r>
              <a:rPr lang="en-US" sz="3200" b="1" dirty="0">
                <a:solidFill>
                  <a:schemeClr val="accent1"/>
                </a:solidFill>
                <a:latin typeface="Times New Roman" pitchFamily="18" charset="0"/>
                <a:cs typeface="Arial" charset="0"/>
              </a:rPr>
              <a:t>:</a:t>
            </a:r>
            <a:r>
              <a:rPr lang="en-US" sz="3200" dirty="0">
                <a:solidFill>
                  <a:schemeClr val="accent1"/>
                </a:solidFill>
                <a:latin typeface="Times New Roman" pitchFamily="18" charset="0"/>
                <a:cs typeface="Arial" charset="0"/>
              </a:rPr>
              <a:t> </a:t>
            </a:r>
            <a:r>
              <a:rPr lang="en-US" sz="3200" dirty="0" smtClean="0">
                <a:latin typeface="Times New Roman" pitchFamily="18" charset="0"/>
                <a:cs typeface="Arial" charset="0"/>
              </a:rPr>
              <a:t>Group of </a:t>
            </a:r>
            <a:r>
              <a:rPr lang="en-US" sz="3200" dirty="0">
                <a:latin typeface="Times New Roman" pitchFamily="18" charset="0"/>
                <a:cs typeface="Arial" charset="0"/>
              </a:rPr>
              <a:t>inputs processed to produce </a:t>
            </a:r>
            <a:r>
              <a:rPr lang="en-US" sz="3200" dirty="0" smtClean="0">
                <a:latin typeface="Times New Roman" pitchFamily="18" charset="0"/>
                <a:cs typeface="Arial" charset="0"/>
              </a:rPr>
              <a:t>group </a:t>
            </a:r>
            <a:r>
              <a:rPr lang="en-US" sz="3200" dirty="0">
                <a:latin typeface="Times New Roman" pitchFamily="18" charset="0"/>
                <a:cs typeface="Arial" charset="0"/>
              </a:rPr>
              <a:t>of </a:t>
            </a:r>
            <a:r>
              <a:rPr lang="en-US" sz="3200" dirty="0" smtClean="0">
                <a:latin typeface="Times New Roman" pitchFamily="18" charset="0"/>
                <a:cs typeface="Arial" charset="0"/>
              </a:rPr>
              <a:t>outputs</a:t>
            </a:r>
          </a:p>
          <a:p>
            <a:pPr marL="342900" indent="-342900">
              <a:spcBef>
                <a:spcPct val="20000"/>
              </a:spcBef>
              <a:buFontTx/>
              <a:buChar char="•"/>
            </a:pPr>
            <a:r>
              <a:rPr lang="en-US" sz="3200" b="1" dirty="0" smtClean="0">
                <a:solidFill>
                  <a:schemeClr val="accent1"/>
                </a:solidFill>
                <a:latin typeface="Times New Roman" pitchFamily="18" charset="0"/>
                <a:cs typeface="Arial" charset="0"/>
              </a:rPr>
              <a:t>Latency</a:t>
            </a:r>
            <a:r>
              <a:rPr lang="en-US" sz="3200" b="1" dirty="0">
                <a:solidFill>
                  <a:schemeClr val="accent1"/>
                </a:solidFill>
                <a:latin typeface="Times New Roman" pitchFamily="18" charset="0"/>
                <a:cs typeface="Arial" charset="0"/>
              </a:rPr>
              <a:t>:</a:t>
            </a:r>
            <a:r>
              <a:rPr lang="en-US" sz="3200" dirty="0">
                <a:solidFill>
                  <a:schemeClr val="accent1"/>
                </a:solidFill>
                <a:latin typeface="Times New Roman" pitchFamily="18" charset="0"/>
                <a:cs typeface="Arial" charset="0"/>
              </a:rPr>
              <a:t> </a:t>
            </a:r>
            <a:r>
              <a:rPr lang="en-US" sz="3200" dirty="0">
                <a:latin typeface="Times New Roman" pitchFamily="18" charset="0"/>
                <a:cs typeface="Arial" charset="0"/>
              </a:rPr>
              <a:t>Time for one token to pass from start to </a:t>
            </a:r>
            <a:r>
              <a:rPr lang="en-US" sz="3200" dirty="0" smtClean="0">
                <a:latin typeface="Times New Roman" pitchFamily="18" charset="0"/>
                <a:cs typeface="Arial" charset="0"/>
              </a:rPr>
              <a:t>end</a:t>
            </a:r>
          </a:p>
          <a:p>
            <a:pPr marL="342900" indent="-342900">
              <a:spcBef>
                <a:spcPct val="20000"/>
              </a:spcBef>
              <a:buFontTx/>
              <a:buChar char="•"/>
            </a:pPr>
            <a:r>
              <a:rPr lang="en-US" sz="3200" b="1" dirty="0" smtClean="0">
                <a:solidFill>
                  <a:schemeClr val="accent1"/>
                </a:solidFill>
                <a:latin typeface="Times New Roman" pitchFamily="18" charset="0"/>
                <a:cs typeface="Arial" charset="0"/>
              </a:rPr>
              <a:t>Throughput</a:t>
            </a:r>
            <a:r>
              <a:rPr lang="en-US" sz="3200" b="1" dirty="0">
                <a:solidFill>
                  <a:schemeClr val="accent1"/>
                </a:solidFill>
                <a:latin typeface="Times New Roman" pitchFamily="18" charset="0"/>
                <a:cs typeface="Arial" charset="0"/>
              </a:rPr>
              <a:t>:</a:t>
            </a:r>
            <a:r>
              <a:rPr lang="en-US" sz="3200" dirty="0">
                <a:solidFill>
                  <a:schemeClr val="accent1"/>
                </a:solidFill>
                <a:latin typeface="Times New Roman" pitchFamily="18" charset="0"/>
                <a:cs typeface="Arial" charset="0"/>
              </a:rPr>
              <a:t> </a:t>
            </a:r>
            <a:r>
              <a:rPr lang="en-US" sz="3200" dirty="0" smtClean="0">
                <a:latin typeface="Times New Roman" pitchFamily="18" charset="0"/>
                <a:cs typeface="Arial" charset="0"/>
              </a:rPr>
              <a:t>Number </a:t>
            </a:r>
            <a:r>
              <a:rPr lang="en-US" sz="3200" dirty="0">
                <a:latin typeface="Times New Roman" pitchFamily="18" charset="0"/>
                <a:cs typeface="Arial" charset="0"/>
              </a:rPr>
              <a:t>of tokens </a:t>
            </a:r>
            <a:r>
              <a:rPr lang="en-US" sz="3200" dirty="0" smtClean="0">
                <a:latin typeface="Times New Roman" pitchFamily="18" charset="0"/>
                <a:cs typeface="Arial" charset="0"/>
              </a:rPr>
              <a:t>produced </a:t>
            </a:r>
            <a:r>
              <a:rPr lang="en-US" sz="3200" dirty="0">
                <a:latin typeface="Times New Roman" pitchFamily="18" charset="0"/>
                <a:cs typeface="Arial" charset="0"/>
              </a:rPr>
              <a:t>per unit </a:t>
            </a:r>
            <a:r>
              <a:rPr lang="en-US" sz="3200" dirty="0" smtClean="0">
                <a:latin typeface="Times New Roman" pitchFamily="18" charset="0"/>
                <a:cs typeface="Arial" charset="0"/>
              </a:rPr>
              <a:t>time</a:t>
            </a:r>
          </a:p>
          <a:p>
            <a:pPr marL="342900" indent="-342900">
              <a:spcBef>
                <a:spcPct val="20000"/>
              </a:spcBef>
              <a:buFontTx/>
              <a:buChar char="•"/>
            </a:pPr>
            <a:endParaRPr lang="en-US" sz="3200" dirty="0">
              <a:latin typeface="Times New Roman" pitchFamily="18" charset="0"/>
              <a:cs typeface="Arial" charset="0"/>
            </a:endParaRPr>
          </a:p>
          <a:p>
            <a:pPr>
              <a:spcBef>
                <a:spcPct val="20000"/>
              </a:spcBef>
            </a:pPr>
            <a:r>
              <a:rPr lang="en-US" sz="3200" dirty="0" smtClean="0">
                <a:latin typeface="Times New Roman" pitchFamily="18" charset="0"/>
                <a:cs typeface="Arial" charset="0"/>
              </a:rPr>
              <a:t>         </a:t>
            </a:r>
            <a:r>
              <a:rPr lang="en-US" sz="3200" b="1" dirty="0" smtClean="0">
                <a:latin typeface="Times New Roman" pitchFamily="18" charset="0"/>
                <a:cs typeface="Arial" charset="0"/>
              </a:rPr>
              <a:t>Parallelism </a:t>
            </a:r>
            <a:r>
              <a:rPr lang="en-US" sz="3200" b="1" dirty="0">
                <a:latin typeface="Times New Roman" pitchFamily="18" charset="0"/>
                <a:cs typeface="Arial" charset="0"/>
              </a:rPr>
              <a:t>increases </a:t>
            </a:r>
            <a:r>
              <a:rPr lang="en-US" sz="3200" b="1" dirty="0" smtClean="0">
                <a:latin typeface="Times New Roman" pitchFamily="18" charset="0"/>
                <a:cs typeface="Arial" charset="0"/>
              </a:rPr>
              <a:t>throughput</a:t>
            </a:r>
            <a:endParaRPr lang="en-US" sz="3200" b="1" dirty="0">
              <a:latin typeface="Times New Roman" pitchFamily="18" charset="0"/>
              <a:cs typeface="Arial" charset="0"/>
            </a:endParaRPr>
          </a:p>
        </p:txBody>
      </p:sp>
      <p:sp>
        <p:nvSpPr>
          <p:cNvPr id="9" name="TextBox 8"/>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Parallelism Definitions</a:t>
            </a:r>
            <a:endParaRPr lang="en-US" sz="4400" dirty="0">
              <a:solidFill>
                <a:schemeClr val="bg1"/>
              </a:solidFill>
              <a:latin typeface="+mj-lt"/>
            </a:endParaRPr>
          </a:p>
        </p:txBody>
      </p:sp>
    </p:spTree>
    <p:extLst>
      <p:ext uri="{BB962C8B-B14F-4D97-AF65-F5344CB8AC3E}">
        <p14:creationId xmlns:p14="http://schemas.microsoft.com/office/powerpoint/2010/main" val="2248274728"/>
      </p:ext>
    </p:extLst>
  </p:cSld>
  <p:clrMapOvr>
    <a:masterClrMapping/>
  </p:clrMapOvr>
  <p:transition/>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0130" name="Rectangle 2"/>
          <p:cNvSpPr>
            <a:spLocks noChangeArrowheads="1"/>
          </p:cNvSpPr>
          <p:nvPr>
            <p:custDataLst>
              <p:tags r:id="rId1"/>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1200132" name="Rectangle 4"/>
          <p:cNvSpPr>
            <a:spLocks noChangeArrowheads="1"/>
          </p:cNvSpPr>
          <p:nvPr>
            <p:custDataLst>
              <p:tags r:id="rId2"/>
            </p:custDataLst>
          </p:nvPr>
        </p:nvSpPr>
        <p:spPr bwMode="auto">
          <a:xfrm>
            <a:off x="0" y="24669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200133" name="Rectangle 5"/>
          <p:cNvSpPr>
            <a:spLocks noChangeArrowheads="1"/>
          </p:cNvSpPr>
          <p:nvPr>
            <p:custDataLst>
              <p:tags r:id="rId3"/>
            </p:custDataLst>
          </p:nvPr>
        </p:nvSpPr>
        <p:spPr bwMode="auto">
          <a:xfrm>
            <a:off x="0" y="30765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200134" name="Rectangle 6"/>
          <p:cNvSpPr>
            <a:spLocks noChangeArrowheads="1"/>
          </p:cNvSpPr>
          <p:nvPr>
            <p:custDataLst>
              <p:tags r:id="rId4"/>
            </p:custDataLst>
          </p:nvPr>
        </p:nvSpPr>
        <p:spPr bwMode="auto">
          <a:xfrm>
            <a:off x="914400" y="1295400"/>
            <a:ext cx="8001000" cy="464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2400" dirty="0">
                <a:latin typeface="Times New Roman" pitchFamily="18" charset="0"/>
                <a:cs typeface="Arial" charset="0"/>
              </a:rPr>
              <a:t>Ben </a:t>
            </a:r>
            <a:r>
              <a:rPr lang="en-US" sz="2400" dirty="0" err="1">
                <a:latin typeface="Times New Roman" pitchFamily="18" charset="0"/>
                <a:cs typeface="Arial" charset="0"/>
              </a:rPr>
              <a:t>Bitdiddle</a:t>
            </a:r>
            <a:r>
              <a:rPr lang="en-US" sz="2400" dirty="0">
                <a:latin typeface="Times New Roman" pitchFamily="18" charset="0"/>
                <a:cs typeface="Arial" charset="0"/>
              </a:rPr>
              <a:t> </a:t>
            </a:r>
            <a:r>
              <a:rPr lang="en-US" sz="2400" dirty="0" smtClean="0">
                <a:latin typeface="Times New Roman" pitchFamily="18" charset="0"/>
                <a:cs typeface="Arial" charset="0"/>
              </a:rPr>
              <a:t>bakes cookies to </a:t>
            </a:r>
            <a:r>
              <a:rPr lang="en-US" sz="2400" dirty="0">
                <a:latin typeface="Times New Roman" pitchFamily="18" charset="0"/>
                <a:cs typeface="Arial" charset="0"/>
              </a:rPr>
              <a:t>celebrate </a:t>
            </a:r>
            <a:r>
              <a:rPr lang="en-US" sz="2400" dirty="0" smtClean="0">
                <a:latin typeface="Times New Roman" pitchFamily="18" charset="0"/>
                <a:cs typeface="Arial" charset="0"/>
              </a:rPr>
              <a:t>traffic </a:t>
            </a:r>
            <a:r>
              <a:rPr lang="en-US" sz="2400" dirty="0">
                <a:latin typeface="Times New Roman" pitchFamily="18" charset="0"/>
                <a:cs typeface="Arial" charset="0"/>
              </a:rPr>
              <a:t>light </a:t>
            </a:r>
            <a:r>
              <a:rPr lang="en-US" sz="2400" dirty="0" smtClean="0">
                <a:latin typeface="Times New Roman" pitchFamily="18" charset="0"/>
                <a:cs typeface="Arial" charset="0"/>
              </a:rPr>
              <a:t>controller installation </a:t>
            </a:r>
          </a:p>
          <a:p>
            <a:pPr marL="342900" indent="-342900">
              <a:spcBef>
                <a:spcPct val="20000"/>
              </a:spcBef>
              <a:buFontTx/>
              <a:buChar char="•"/>
            </a:pPr>
            <a:r>
              <a:rPr lang="en-US" sz="2400" dirty="0" smtClean="0">
                <a:latin typeface="Times New Roman" pitchFamily="18" charset="0"/>
                <a:cs typeface="Arial" charset="0"/>
              </a:rPr>
              <a:t>5 </a:t>
            </a:r>
            <a:r>
              <a:rPr lang="en-US" sz="2400" dirty="0">
                <a:latin typeface="Times New Roman" pitchFamily="18" charset="0"/>
                <a:cs typeface="Arial" charset="0"/>
              </a:rPr>
              <a:t>minutes to roll </a:t>
            </a:r>
            <a:r>
              <a:rPr lang="en-US" sz="2400" dirty="0" smtClean="0">
                <a:latin typeface="Times New Roman" pitchFamily="18" charset="0"/>
                <a:cs typeface="Arial" charset="0"/>
              </a:rPr>
              <a:t>cookies</a:t>
            </a:r>
          </a:p>
          <a:p>
            <a:pPr marL="342900" indent="-342900">
              <a:spcBef>
                <a:spcPct val="20000"/>
              </a:spcBef>
              <a:buFontTx/>
              <a:buChar char="•"/>
            </a:pPr>
            <a:r>
              <a:rPr lang="en-US" sz="2400" dirty="0" smtClean="0">
                <a:latin typeface="Times New Roman" pitchFamily="18" charset="0"/>
                <a:cs typeface="Arial" charset="0"/>
              </a:rPr>
              <a:t>15 </a:t>
            </a:r>
            <a:r>
              <a:rPr lang="en-US" sz="2400" dirty="0">
                <a:latin typeface="Times New Roman" pitchFamily="18" charset="0"/>
                <a:cs typeface="Arial" charset="0"/>
              </a:rPr>
              <a:t>minutes to </a:t>
            </a:r>
            <a:r>
              <a:rPr lang="en-US" sz="2400" dirty="0" smtClean="0">
                <a:latin typeface="Times New Roman" pitchFamily="18" charset="0"/>
                <a:cs typeface="Arial" charset="0"/>
              </a:rPr>
              <a:t>bake</a:t>
            </a:r>
          </a:p>
          <a:p>
            <a:pPr marL="342900" indent="-342900">
              <a:spcBef>
                <a:spcPct val="20000"/>
              </a:spcBef>
              <a:buFontTx/>
              <a:buChar char="•"/>
            </a:pPr>
            <a:r>
              <a:rPr lang="en-US" sz="2400" dirty="0" smtClean="0">
                <a:latin typeface="Times New Roman" pitchFamily="18" charset="0"/>
                <a:cs typeface="Arial" charset="0"/>
              </a:rPr>
              <a:t>What </a:t>
            </a:r>
            <a:r>
              <a:rPr lang="en-US" sz="2400" dirty="0">
                <a:latin typeface="Times New Roman" pitchFamily="18" charset="0"/>
                <a:cs typeface="Arial" charset="0"/>
              </a:rPr>
              <a:t>is the latency and throughput </a:t>
            </a:r>
            <a:r>
              <a:rPr lang="en-US" sz="2400" dirty="0" smtClean="0">
                <a:latin typeface="Times New Roman" pitchFamily="18" charset="0"/>
                <a:cs typeface="Arial" charset="0"/>
              </a:rPr>
              <a:t>without </a:t>
            </a:r>
            <a:r>
              <a:rPr lang="en-US" sz="2400" dirty="0">
                <a:latin typeface="Times New Roman" pitchFamily="18" charset="0"/>
                <a:cs typeface="Arial" charset="0"/>
              </a:rPr>
              <a:t>parallelism?</a:t>
            </a:r>
          </a:p>
          <a:p>
            <a:pPr marL="342900" indent="-342900">
              <a:spcBef>
                <a:spcPct val="20000"/>
              </a:spcBef>
              <a:buFontTx/>
              <a:buChar char="•"/>
            </a:pPr>
            <a:endParaRPr lang="en-US" sz="2400" dirty="0">
              <a:latin typeface="Times New Roman" pitchFamily="18" charset="0"/>
              <a:cs typeface="Arial" charset="0"/>
            </a:endParaRPr>
          </a:p>
          <a:p>
            <a:pPr marL="342900" indent="-342900">
              <a:spcBef>
                <a:spcPct val="20000"/>
              </a:spcBef>
            </a:pPr>
            <a:r>
              <a:rPr lang="en-US" sz="2400" baseline="30000" dirty="0">
                <a:latin typeface="Times New Roman" pitchFamily="18" charset="0"/>
                <a:cs typeface="Times New Roman" pitchFamily="18" charset="0"/>
              </a:rPr>
              <a:t>		</a:t>
            </a:r>
            <a:endParaRPr lang="en-US" sz="2400" b="1" dirty="0">
              <a:solidFill>
                <a:schemeClr val="accent1"/>
              </a:solidFill>
              <a:latin typeface="Times New Roman" pitchFamily="18" charset="0"/>
              <a:cs typeface="Arial" charset="0"/>
            </a:endParaRPr>
          </a:p>
        </p:txBody>
      </p:sp>
      <p:sp>
        <p:nvSpPr>
          <p:cNvPr id="9" name="TextBox 8"/>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Parallelism Example</a:t>
            </a:r>
            <a:endParaRPr lang="en-US" sz="4400" dirty="0">
              <a:solidFill>
                <a:schemeClr val="bg1"/>
              </a:solidFill>
              <a:latin typeface="+mj-lt"/>
            </a:endParaRPr>
          </a:p>
        </p:txBody>
      </p:sp>
    </p:spTree>
    <p:extLst>
      <p:ext uri="{BB962C8B-B14F-4D97-AF65-F5344CB8AC3E}">
        <p14:creationId xmlns:p14="http://schemas.microsoft.com/office/powerpoint/2010/main" val="3176426528"/>
      </p:ext>
    </p:extLst>
  </p:cSld>
  <p:clrMapOvr>
    <a:masterClrMapping/>
  </p:clrMapOvr>
  <p:transition/>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0130" name="Rectangle 2"/>
          <p:cNvSpPr>
            <a:spLocks noChangeArrowheads="1"/>
          </p:cNvSpPr>
          <p:nvPr>
            <p:custDataLst>
              <p:tags r:id="rId1"/>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1200132" name="Rectangle 4"/>
          <p:cNvSpPr>
            <a:spLocks noChangeArrowheads="1"/>
          </p:cNvSpPr>
          <p:nvPr>
            <p:custDataLst>
              <p:tags r:id="rId2"/>
            </p:custDataLst>
          </p:nvPr>
        </p:nvSpPr>
        <p:spPr bwMode="auto">
          <a:xfrm>
            <a:off x="0" y="24669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200133" name="Rectangle 5"/>
          <p:cNvSpPr>
            <a:spLocks noChangeArrowheads="1"/>
          </p:cNvSpPr>
          <p:nvPr>
            <p:custDataLst>
              <p:tags r:id="rId3"/>
            </p:custDataLst>
          </p:nvPr>
        </p:nvSpPr>
        <p:spPr bwMode="auto">
          <a:xfrm>
            <a:off x="0" y="30765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200134" name="Rectangle 6"/>
          <p:cNvSpPr>
            <a:spLocks noChangeArrowheads="1"/>
          </p:cNvSpPr>
          <p:nvPr>
            <p:custDataLst>
              <p:tags r:id="rId4"/>
            </p:custDataLst>
          </p:nvPr>
        </p:nvSpPr>
        <p:spPr bwMode="auto">
          <a:xfrm>
            <a:off x="914400" y="1295400"/>
            <a:ext cx="8001000" cy="464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2400" dirty="0">
                <a:latin typeface="Times New Roman" pitchFamily="18" charset="0"/>
                <a:cs typeface="Arial" charset="0"/>
              </a:rPr>
              <a:t>Ben </a:t>
            </a:r>
            <a:r>
              <a:rPr lang="en-US" sz="2400" dirty="0" err="1">
                <a:latin typeface="Times New Roman" pitchFamily="18" charset="0"/>
                <a:cs typeface="Arial" charset="0"/>
              </a:rPr>
              <a:t>Bitdiddle</a:t>
            </a:r>
            <a:r>
              <a:rPr lang="en-US" sz="2400" dirty="0">
                <a:latin typeface="Times New Roman" pitchFamily="18" charset="0"/>
                <a:cs typeface="Arial" charset="0"/>
              </a:rPr>
              <a:t> </a:t>
            </a:r>
            <a:r>
              <a:rPr lang="en-US" sz="2400" dirty="0" smtClean="0">
                <a:latin typeface="Times New Roman" pitchFamily="18" charset="0"/>
                <a:cs typeface="Arial" charset="0"/>
              </a:rPr>
              <a:t>bakes cookies to </a:t>
            </a:r>
            <a:r>
              <a:rPr lang="en-US" sz="2400" dirty="0">
                <a:latin typeface="Times New Roman" pitchFamily="18" charset="0"/>
                <a:cs typeface="Arial" charset="0"/>
              </a:rPr>
              <a:t>celebrate </a:t>
            </a:r>
            <a:r>
              <a:rPr lang="en-US" sz="2400" dirty="0" smtClean="0">
                <a:latin typeface="Times New Roman" pitchFamily="18" charset="0"/>
                <a:cs typeface="Arial" charset="0"/>
              </a:rPr>
              <a:t>traffic </a:t>
            </a:r>
            <a:r>
              <a:rPr lang="en-US" sz="2400" dirty="0">
                <a:latin typeface="Times New Roman" pitchFamily="18" charset="0"/>
                <a:cs typeface="Arial" charset="0"/>
              </a:rPr>
              <a:t>light </a:t>
            </a:r>
            <a:r>
              <a:rPr lang="en-US" sz="2400" dirty="0" smtClean="0">
                <a:latin typeface="Times New Roman" pitchFamily="18" charset="0"/>
                <a:cs typeface="Arial" charset="0"/>
              </a:rPr>
              <a:t>controller installation </a:t>
            </a:r>
          </a:p>
          <a:p>
            <a:pPr marL="342900" indent="-342900">
              <a:spcBef>
                <a:spcPct val="20000"/>
              </a:spcBef>
              <a:buFontTx/>
              <a:buChar char="•"/>
            </a:pPr>
            <a:r>
              <a:rPr lang="en-US" sz="2400" dirty="0" smtClean="0">
                <a:latin typeface="Times New Roman" pitchFamily="18" charset="0"/>
                <a:cs typeface="Arial" charset="0"/>
              </a:rPr>
              <a:t>5 </a:t>
            </a:r>
            <a:r>
              <a:rPr lang="en-US" sz="2400" dirty="0">
                <a:latin typeface="Times New Roman" pitchFamily="18" charset="0"/>
                <a:cs typeface="Arial" charset="0"/>
              </a:rPr>
              <a:t>minutes to roll </a:t>
            </a:r>
            <a:r>
              <a:rPr lang="en-US" sz="2400" dirty="0" smtClean="0">
                <a:latin typeface="Times New Roman" pitchFamily="18" charset="0"/>
                <a:cs typeface="Arial" charset="0"/>
              </a:rPr>
              <a:t>cookies</a:t>
            </a:r>
          </a:p>
          <a:p>
            <a:pPr marL="342900" indent="-342900">
              <a:spcBef>
                <a:spcPct val="20000"/>
              </a:spcBef>
              <a:buFontTx/>
              <a:buChar char="•"/>
            </a:pPr>
            <a:r>
              <a:rPr lang="en-US" sz="2400" dirty="0" smtClean="0">
                <a:latin typeface="Times New Roman" pitchFamily="18" charset="0"/>
                <a:cs typeface="Arial" charset="0"/>
              </a:rPr>
              <a:t>15 </a:t>
            </a:r>
            <a:r>
              <a:rPr lang="en-US" sz="2400" dirty="0">
                <a:latin typeface="Times New Roman" pitchFamily="18" charset="0"/>
                <a:cs typeface="Arial" charset="0"/>
              </a:rPr>
              <a:t>minutes to </a:t>
            </a:r>
            <a:r>
              <a:rPr lang="en-US" sz="2400" dirty="0" smtClean="0">
                <a:latin typeface="Times New Roman" pitchFamily="18" charset="0"/>
                <a:cs typeface="Arial" charset="0"/>
              </a:rPr>
              <a:t>bake</a:t>
            </a:r>
          </a:p>
          <a:p>
            <a:pPr marL="342900" indent="-342900">
              <a:spcBef>
                <a:spcPct val="20000"/>
              </a:spcBef>
              <a:buFontTx/>
              <a:buChar char="•"/>
            </a:pPr>
            <a:r>
              <a:rPr lang="en-US" sz="2400" dirty="0" smtClean="0">
                <a:latin typeface="Times New Roman" pitchFamily="18" charset="0"/>
                <a:cs typeface="Arial" charset="0"/>
              </a:rPr>
              <a:t>What </a:t>
            </a:r>
            <a:r>
              <a:rPr lang="en-US" sz="2400" dirty="0">
                <a:latin typeface="Times New Roman" pitchFamily="18" charset="0"/>
                <a:cs typeface="Arial" charset="0"/>
              </a:rPr>
              <a:t>is the latency and throughput </a:t>
            </a:r>
            <a:r>
              <a:rPr lang="en-US" sz="2400" dirty="0" smtClean="0">
                <a:latin typeface="Times New Roman" pitchFamily="18" charset="0"/>
                <a:cs typeface="Arial" charset="0"/>
              </a:rPr>
              <a:t>without </a:t>
            </a:r>
            <a:r>
              <a:rPr lang="en-US" sz="2400" dirty="0">
                <a:latin typeface="Times New Roman" pitchFamily="18" charset="0"/>
                <a:cs typeface="Arial" charset="0"/>
              </a:rPr>
              <a:t>parallelism?</a:t>
            </a:r>
          </a:p>
          <a:p>
            <a:pPr marL="342900" indent="-342900">
              <a:spcBef>
                <a:spcPct val="20000"/>
              </a:spcBef>
              <a:buFontTx/>
              <a:buChar char="•"/>
            </a:pPr>
            <a:endParaRPr lang="en-US" sz="2400" dirty="0">
              <a:latin typeface="Times New Roman" pitchFamily="18" charset="0"/>
              <a:cs typeface="Arial" charset="0"/>
            </a:endParaRPr>
          </a:p>
          <a:p>
            <a:pPr marL="342900" indent="-342900">
              <a:spcBef>
                <a:spcPct val="20000"/>
              </a:spcBef>
            </a:pPr>
            <a:r>
              <a:rPr lang="en-US" sz="2400" baseline="30000" dirty="0">
                <a:latin typeface="Times New Roman" pitchFamily="18" charset="0"/>
                <a:cs typeface="Times New Roman" pitchFamily="18" charset="0"/>
              </a:rPr>
              <a:t>		</a:t>
            </a:r>
            <a:r>
              <a:rPr lang="en-US" sz="2400" b="1" dirty="0">
                <a:latin typeface="Times New Roman" pitchFamily="18" charset="0"/>
                <a:cs typeface="Arial" charset="0"/>
              </a:rPr>
              <a:t>Latency</a:t>
            </a:r>
            <a:r>
              <a:rPr lang="en-US" sz="2400" dirty="0">
                <a:latin typeface="Times New Roman" pitchFamily="18" charset="0"/>
                <a:cs typeface="Arial" charset="0"/>
              </a:rPr>
              <a:t> = 5 + 15 = 20 minutes = </a:t>
            </a:r>
            <a:r>
              <a:rPr lang="en-US" sz="2400" b="1" dirty="0">
                <a:solidFill>
                  <a:schemeClr val="accent1"/>
                </a:solidFill>
                <a:latin typeface="Times New Roman" pitchFamily="18" charset="0"/>
                <a:cs typeface="Arial" charset="0"/>
              </a:rPr>
              <a:t>1/3 hour</a:t>
            </a:r>
          </a:p>
          <a:p>
            <a:pPr marL="342900" indent="-342900">
              <a:spcBef>
                <a:spcPct val="20000"/>
              </a:spcBef>
            </a:pPr>
            <a:r>
              <a:rPr lang="en-US" sz="2400" dirty="0">
                <a:latin typeface="Times New Roman" pitchFamily="18" charset="0"/>
                <a:cs typeface="Arial" charset="0"/>
              </a:rPr>
              <a:t>            </a:t>
            </a:r>
            <a:r>
              <a:rPr lang="en-US" sz="2400" b="1" dirty="0">
                <a:latin typeface="Times New Roman" pitchFamily="18" charset="0"/>
                <a:cs typeface="Arial" charset="0"/>
              </a:rPr>
              <a:t>Throughput</a:t>
            </a:r>
            <a:r>
              <a:rPr lang="en-US" sz="2400" dirty="0">
                <a:latin typeface="Times New Roman" pitchFamily="18" charset="0"/>
                <a:cs typeface="Arial" charset="0"/>
              </a:rPr>
              <a:t> = 1 tray/ 1/3 hour = </a:t>
            </a:r>
            <a:r>
              <a:rPr lang="en-US" sz="2400" b="1" dirty="0">
                <a:solidFill>
                  <a:schemeClr val="accent1"/>
                </a:solidFill>
                <a:latin typeface="Times New Roman" pitchFamily="18" charset="0"/>
                <a:cs typeface="Arial" charset="0"/>
              </a:rPr>
              <a:t>3 trays/hour</a:t>
            </a:r>
          </a:p>
        </p:txBody>
      </p:sp>
      <p:sp>
        <p:nvSpPr>
          <p:cNvPr id="9" name="TextBox 8"/>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Parallelism Example</a:t>
            </a:r>
            <a:endParaRPr lang="en-US" sz="4400" dirty="0">
              <a:solidFill>
                <a:schemeClr val="bg1"/>
              </a:solidFill>
              <a:latin typeface="+mj-lt"/>
            </a:endParaRPr>
          </a:p>
        </p:txBody>
      </p:sp>
    </p:spTree>
    <p:extLst>
      <p:ext uri="{BB962C8B-B14F-4D97-AF65-F5344CB8AC3E}">
        <p14:creationId xmlns:p14="http://schemas.microsoft.com/office/powerpoint/2010/main" val="1227589637"/>
      </p:ext>
    </p:extLst>
  </p:cSld>
  <p:clrMapOvr>
    <a:masterClrMapping/>
  </p:clrMapOvr>
  <p:transition/>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8034" name="Rectangle 2"/>
          <p:cNvSpPr>
            <a:spLocks noChangeArrowheads="1"/>
          </p:cNvSpPr>
          <p:nvPr>
            <p:custDataLst>
              <p:tags r:id="rId1"/>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1068036" name="Rectangle 4"/>
          <p:cNvSpPr>
            <a:spLocks noChangeArrowheads="1"/>
          </p:cNvSpPr>
          <p:nvPr>
            <p:custDataLst>
              <p:tags r:id="rId2"/>
            </p:custDataLst>
          </p:nvPr>
        </p:nvSpPr>
        <p:spPr bwMode="auto">
          <a:xfrm>
            <a:off x="0" y="24669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068037" name="Rectangle 5"/>
          <p:cNvSpPr>
            <a:spLocks noChangeArrowheads="1"/>
          </p:cNvSpPr>
          <p:nvPr>
            <p:custDataLst>
              <p:tags r:id="rId3"/>
            </p:custDataLst>
          </p:nvPr>
        </p:nvSpPr>
        <p:spPr bwMode="auto">
          <a:xfrm>
            <a:off x="0" y="30765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068038" name="Rectangle 6"/>
          <p:cNvSpPr>
            <a:spLocks noChangeArrowheads="1"/>
          </p:cNvSpPr>
          <p:nvPr>
            <p:custDataLst>
              <p:tags r:id="rId4"/>
            </p:custDataLst>
          </p:nvPr>
        </p:nvSpPr>
        <p:spPr bwMode="auto">
          <a:xfrm>
            <a:off x="952500" y="1295400"/>
            <a:ext cx="7658100" cy="464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3200" dirty="0">
                <a:latin typeface="Times New Roman" pitchFamily="18" charset="0"/>
                <a:cs typeface="Arial" charset="0"/>
              </a:rPr>
              <a:t>What is the latency and throughput if Ben uses parallelism?</a:t>
            </a:r>
          </a:p>
          <a:p>
            <a:pPr marL="742950" lvl="1" indent="-285750">
              <a:spcBef>
                <a:spcPct val="20000"/>
              </a:spcBef>
              <a:buFontTx/>
              <a:buChar char="–"/>
            </a:pPr>
            <a:r>
              <a:rPr lang="en-US" sz="2600" b="1" dirty="0">
                <a:solidFill>
                  <a:schemeClr val="accent1"/>
                </a:solidFill>
                <a:latin typeface="Times New Roman" pitchFamily="18" charset="0"/>
                <a:cs typeface="Arial" charset="0"/>
              </a:rPr>
              <a:t>Spatial parallelism:</a:t>
            </a:r>
            <a:r>
              <a:rPr lang="en-US" sz="2600" dirty="0">
                <a:solidFill>
                  <a:schemeClr val="accent1"/>
                </a:solidFill>
                <a:latin typeface="Times New Roman" pitchFamily="18" charset="0"/>
                <a:cs typeface="Arial" charset="0"/>
              </a:rPr>
              <a:t> </a:t>
            </a:r>
            <a:r>
              <a:rPr lang="en-US" sz="2600" dirty="0">
                <a:latin typeface="Times New Roman" pitchFamily="18" charset="0"/>
                <a:cs typeface="Arial" charset="0"/>
              </a:rPr>
              <a:t>Ben asks </a:t>
            </a:r>
            <a:r>
              <a:rPr lang="en-US" sz="2600" dirty="0" err="1">
                <a:latin typeface="Times New Roman" pitchFamily="18" charset="0"/>
                <a:cs typeface="Arial" charset="0"/>
              </a:rPr>
              <a:t>Allysa</a:t>
            </a:r>
            <a:r>
              <a:rPr lang="en-US" sz="2600" dirty="0">
                <a:latin typeface="Times New Roman" pitchFamily="18" charset="0"/>
                <a:cs typeface="Arial" charset="0"/>
              </a:rPr>
              <a:t> P. Hacker to help, using her own oven</a:t>
            </a:r>
          </a:p>
          <a:p>
            <a:pPr marL="742950" lvl="1" indent="-285750">
              <a:spcBef>
                <a:spcPct val="20000"/>
              </a:spcBef>
              <a:buFontTx/>
              <a:buChar char="–"/>
            </a:pPr>
            <a:r>
              <a:rPr lang="en-US" sz="2600" b="1" dirty="0">
                <a:solidFill>
                  <a:schemeClr val="accent1"/>
                </a:solidFill>
                <a:latin typeface="Times New Roman" pitchFamily="18" charset="0"/>
                <a:cs typeface="Arial" charset="0"/>
              </a:rPr>
              <a:t>Temporal parallelism:</a:t>
            </a:r>
            <a:r>
              <a:rPr lang="en-US" sz="2600" dirty="0">
                <a:solidFill>
                  <a:schemeClr val="accent1"/>
                </a:solidFill>
                <a:latin typeface="Times New Roman" pitchFamily="18" charset="0"/>
                <a:cs typeface="Arial" charset="0"/>
              </a:rPr>
              <a:t> </a:t>
            </a:r>
            <a:endParaRPr lang="en-US" sz="2600" dirty="0" smtClean="0">
              <a:solidFill>
                <a:schemeClr val="accent1"/>
              </a:solidFill>
              <a:latin typeface="Times New Roman" pitchFamily="18" charset="0"/>
              <a:cs typeface="Arial" charset="0"/>
            </a:endParaRPr>
          </a:p>
          <a:p>
            <a:pPr marL="1371600" lvl="2" indent="-457200">
              <a:spcBef>
                <a:spcPct val="20000"/>
              </a:spcBef>
              <a:buFont typeface="Arial" pitchFamily="34" charset="0"/>
              <a:buChar char="•"/>
            </a:pPr>
            <a:r>
              <a:rPr lang="en-US" sz="2600" dirty="0" smtClean="0">
                <a:latin typeface="Times New Roman" pitchFamily="18" charset="0"/>
                <a:cs typeface="Arial" charset="0"/>
              </a:rPr>
              <a:t>two </a:t>
            </a:r>
            <a:r>
              <a:rPr lang="en-US" sz="2600" dirty="0">
                <a:latin typeface="Times New Roman" pitchFamily="18" charset="0"/>
                <a:cs typeface="Arial" charset="0"/>
              </a:rPr>
              <a:t>stages: </a:t>
            </a:r>
            <a:r>
              <a:rPr lang="en-US" sz="2600" dirty="0" smtClean="0">
                <a:latin typeface="Times New Roman" pitchFamily="18" charset="0"/>
                <a:cs typeface="Arial" charset="0"/>
              </a:rPr>
              <a:t>rolling </a:t>
            </a:r>
            <a:r>
              <a:rPr lang="en-US" sz="2600" dirty="0">
                <a:latin typeface="Times New Roman" pitchFamily="18" charset="0"/>
                <a:cs typeface="Arial" charset="0"/>
              </a:rPr>
              <a:t>and </a:t>
            </a:r>
            <a:r>
              <a:rPr lang="en-US" sz="2600" dirty="0" smtClean="0">
                <a:latin typeface="Times New Roman" pitchFamily="18" charset="0"/>
                <a:cs typeface="Arial" charset="0"/>
              </a:rPr>
              <a:t>baking </a:t>
            </a:r>
          </a:p>
          <a:p>
            <a:pPr marL="1371600" lvl="2" indent="-457200">
              <a:spcBef>
                <a:spcPct val="20000"/>
              </a:spcBef>
              <a:buFont typeface="Arial" pitchFamily="34" charset="0"/>
              <a:buChar char="•"/>
            </a:pPr>
            <a:r>
              <a:rPr lang="en-US" sz="2600" dirty="0" smtClean="0">
                <a:latin typeface="Times New Roman" pitchFamily="18" charset="0"/>
                <a:cs typeface="Arial" charset="0"/>
              </a:rPr>
              <a:t>He </a:t>
            </a:r>
            <a:r>
              <a:rPr lang="en-US" sz="2600" dirty="0">
                <a:latin typeface="Times New Roman" pitchFamily="18" charset="0"/>
                <a:cs typeface="Arial" charset="0"/>
              </a:rPr>
              <a:t>uses two </a:t>
            </a:r>
            <a:r>
              <a:rPr lang="en-US" sz="2600" dirty="0" smtClean="0">
                <a:latin typeface="Times New Roman" pitchFamily="18" charset="0"/>
                <a:cs typeface="Arial" charset="0"/>
              </a:rPr>
              <a:t>trays  </a:t>
            </a:r>
          </a:p>
          <a:p>
            <a:pPr marL="1371600" lvl="2" indent="-457200">
              <a:spcBef>
                <a:spcPct val="20000"/>
              </a:spcBef>
              <a:buFont typeface="Arial" pitchFamily="34" charset="0"/>
              <a:buChar char="•"/>
            </a:pPr>
            <a:r>
              <a:rPr lang="en-US" sz="2600" dirty="0" smtClean="0">
                <a:latin typeface="Times New Roman" pitchFamily="18" charset="0"/>
                <a:cs typeface="Arial" charset="0"/>
              </a:rPr>
              <a:t>While first </a:t>
            </a:r>
            <a:r>
              <a:rPr lang="en-US" sz="2600" dirty="0">
                <a:latin typeface="Times New Roman" pitchFamily="18" charset="0"/>
                <a:cs typeface="Arial" charset="0"/>
              </a:rPr>
              <a:t>batch is </a:t>
            </a:r>
            <a:r>
              <a:rPr lang="en-US" sz="2600" dirty="0" smtClean="0">
                <a:latin typeface="Times New Roman" pitchFamily="18" charset="0"/>
                <a:cs typeface="Arial" charset="0"/>
              </a:rPr>
              <a:t>baking, </a:t>
            </a:r>
            <a:r>
              <a:rPr lang="en-US" sz="2600" dirty="0">
                <a:latin typeface="Times New Roman" pitchFamily="18" charset="0"/>
                <a:cs typeface="Arial" charset="0"/>
              </a:rPr>
              <a:t>he rolls the second batch, </a:t>
            </a:r>
            <a:r>
              <a:rPr lang="en-US" sz="2600" dirty="0" smtClean="0">
                <a:latin typeface="Times New Roman" pitchFamily="18" charset="0"/>
                <a:cs typeface="Arial" charset="0"/>
              </a:rPr>
              <a:t>etc.</a:t>
            </a:r>
            <a:endParaRPr lang="en-US" sz="2600" dirty="0">
              <a:latin typeface="Times New Roman" pitchFamily="18" charset="0"/>
              <a:cs typeface="Arial" charset="0"/>
            </a:endParaRPr>
          </a:p>
          <a:p>
            <a:pPr marL="342900" indent="-342900">
              <a:spcBef>
                <a:spcPct val="20000"/>
              </a:spcBef>
            </a:pPr>
            <a:endParaRPr lang="en-US" sz="3200" dirty="0">
              <a:latin typeface="Times New Roman" pitchFamily="18" charset="0"/>
              <a:cs typeface="Arial" charset="0"/>
            </a:endParaRPr>
          </a:p>
        </p:txBody>
      </p:sp>
      <p:sp>
        <p:nvSpPr>
          <p:cNvPr id="9" name="TextBox 8"/>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Parallelism Example</a:t>
            </a:r>
            <a:endParaRPr lang="en-US" sz="4400" dirty="0">
              <a:solidFill>
                <a:schemeClr val="bg1"/>
              </a:solidFill>
              <a:latin typeface="+mj-lt"/>
            </a:endParaRPr>
          </a:p>
        </p:txBody>
      </p:sp>
    </p:spTree>
    <p:extLst>
      <p:ext uri="{BB962C8B-B14F-4D97-AF65-F5344CB8AC3E}">
        <p14:creationId xmlns:p14="http://schemas.microsoft.com/office/powerpoint/2010/main" val="1459528467"/>
      </p:ext>
    </p:extLst>
  </p:cSld>
  <p:clrMapOvr>
    <a:masterClrMapping/>
  </p:clrMapOvr>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10424</TotalTime>
  <Words>3458</Words>
  <Application>Microsoft Office PowerPoint</Application>
  <PresentationFormat>On-screen Show (4:3)</PresentationFormat>
  <Paragraphs>1104</Paragraphs>
  <Slides>103</Slides>
  <Notes>102</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103</vt:i4>
      </vt:variant>
    </vt:vector>
  </HeadingPairs>
  <TitlesOfParts>
    <vt:vector size="105" baseType="lpstr">
      <vt:lpstr>Office Theme</vt:lpstr>
      <vt:lpstr>VISIO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Harvey Mudd College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sharris</dc:creator>
  <cp:lastModifiedBy>sharris</cp:lastModifiedBy>
  <cp:revision>73</cp:revision>
  <dcterms:created xsi:type="dcterms:W3CDTF">2012-08-07T04:56:47Z</dcterms:created>
  <dcterms:modified xsi:type="dcterms:W3CDTF">2014-03-29T20:15:44Z</dcterms:modified>
</cp:coreProperties>
</file>