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8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69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72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73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7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7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6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7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9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80.xml" ContentType="application/vnd.openxmlformats-officedocument.presentationml.notesSlide+xml"/>
  <Override PartName="/ppt/tags/tag257.xml" ContentType="application/vnd.openxmlformats-officedocument.presentationml.tags+xml"/>
  <Override PartName="/ppt/notesSlides/notesSlide81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4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85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87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89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90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9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92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9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94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9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96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97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0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01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02.xml" ContentType="application/vnd.openxmlformats-officedocument.presentationml.notesSlide+xml"/>
  <Override PartName="/ppt/tags/tag332.xml" ContentType="application/vnd.openxmlformats-officedocument.presentationml.tags+xml"/>
  <Override PartName="/ppt/notesSlides/notesSlide103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0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05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0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07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08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0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11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11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12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113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115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6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17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18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19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0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1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22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123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24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25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26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27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28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2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30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31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132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33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334" r:id="rId84"/>
    <p:sldId id="335" r:id="rId85"/>
    <p:sldId id="396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7" r:id="rId117"/>
    <p:sldId id="39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142" autoAdjust="0"/>
  </p:normalViewPr>
  <p:slideViewPr>
    <p:cSldViewPr>
      <p:cViewPr varScale="1">
        <p:scale>
          <a:sx n="131" d="100"/>
          <a:sy n="131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101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105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107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109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110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111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114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115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118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119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120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121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122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123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124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125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126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127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129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130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131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132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133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134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135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83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86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87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88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90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91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92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93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94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96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9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image" Target="../media/image36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343.xml"/><Relationship Id="rId7" Type="http://schemas.openxmlformats.org/officeDocument/2006/relationships/notesSlide" Target="../notesSlides/notesSlide107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3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8.xml"/><Relationship Id="rId3" Type="http://schemas.openxmlformats.org/officeDocument/2006/relationships/tags" Target="../tags/tag3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2" Type="http://schemas.openxmlformats.org/officeDocument/2006/relationships/tags" Target="../tags/tag34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50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349.xml"/><Relationship Id="rId10" Type="http://schemas.openxmlformats.org/officeDocument/2006/relationships/image" Target="../media/image38.wmf"/><Relationship Id="rId4" Type="http://schemas.openxmlformats.org/officeDocument/2006/relationships/tags" Target="../tags/tag348.xml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35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51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7" Type="http://schemas.openxmlformats.org/officeDocument/2006/relationships/image" Target="../media/image41.png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362.xml"/><Relationship Id="rId7" Type="http://schemas.openxmlformats.org/officeDocument/2006/relationships/oleObject" Target="../embeddings/oleObject40.bin"/><Relationship Id="rId2" Type="http://schemas.openxmlformats.org/officeDocument/2006/relationships/tags" Target="../tags/tag361.xml"/><Relationship Id="rId1" Type="http://schemas.openxmlformats.org/officeDocument/2006/relationships/vmlDrawing" Target="../drawings/vmlDrawing33.v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378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77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tags" Target="../tags/tag381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80.xml"/><Relationship Id="rId1" Type="http://schemas.openxmlformats.org/officeDocument/2006/relationships/vmlDrawing" Target="../drawings/vmlDrawing35.vml"/><Relationship Id="rId6" Type="http://schemas.openxmlformats.org/officeDocument/2006/relationships/notesSlide" Target="../notesSlides/notesSlide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4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420.xml"/><Relationship Id="rId7" Type="http://schemas.openxmlformats.org/officeDocument/2006/relationships/oleObject" Target="../embeddings/oleObject43.bin"/><Relationship Id="rId2" Type="http://schemas.openxmlformats.org/officeDocument/2006/relationships/tags" Target="../tags/tag419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4" Type="http://schemas.openxmlformats.org/officeDocument/2006/relationships/notesSlide" Target="../notesSlides/notesSlide13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4" Type="http://schemas.openxmlformats.org/officeDocument/2006/relationships/notesSlide" Target="../notesSlides/notesSlide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4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40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4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154.xml"/><Relationship Id="rId9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0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6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31.wmf"/><Relationship Id="rId4" Type="http://schemas.openxmlformats.org/officeDocument/2006/relationships/tags" Target="../tags/tag240.xml"/><Relationship Id="rId9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88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33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92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34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305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9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812096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9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3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8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9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1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0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</a:t>
            </a:r>
            <a:r>
              <a:rPr lang="en-US" dirty="0" smtClean="0">
                <a:latin typeface="Courier New" pitchFamily="49" charset="0"/>
              </a:rPr>
              <a:t>$k0</a:t>
            </a:r>
            <a:r>
              <a:rPr lang="en-US" dirty="0">
                <a:latin typeface="Courier New" pitchFamily="49" charset="0"/>
              </a:rPr>
              <a:t>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 smtClean="0">
                <a:latin typeface="Courier New" pitchFamily="49" charset="0"/>
              </a:rPr>
              <a:t>$k0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$k0</a:t>
            </a:r>
            <a:r>
              <a:rPr lang="en-US" sz="2200" dirty="0">
                <a:latin typeface="Courier New" pitchFamily="49" charset="0"/>
                <a:cs typeface="Arial" charset="0"/>
              </a:rPr>
              <a:t>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63101"/>
              </p:ext>
            </p:extLst>
          </p:nvPr>
        </p:nvGraphicFramePr>
        <p:xfrm>
          <a:off x="1761593" y="2362200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362200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58790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Note:</a:t>
            </a:r>
            <a:r>
              <a:rPr lang="en-US" dirty="0" smtClean="0"/>
              <a:t> MIPS uses byte-addressable memory, which we’ll talk about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5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1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daughter </a:t>
            </a:r>
            <a:r>
              <a:rPr lang="en-US" sz="2800" dirty="0">
                <a:latin typeface="Times New Roman" pitchFamily="18" charset="0"/>
                <a:cs typeface="Arial" charset="0"/>
              </a:rPr>
              <a:t>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7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dirty="0" smtClean="0">
                <a:latin typeface="Courier New" pitchFamily="49" charset="0"/>
              </a:rPr>
              <a:t>$s0 = array base address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</a:t>
            </a:r>
            <a:r>
              <a:rPr lang="en-US" sz="1600" dirty="0" smtClean="0">
                <a:latin typeface="Courier10 BT" pitchFamily="49" charset="0"/>
              </a:rPr>
              <a:t>$s0</a:t>
            </a: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</a:t>
            </a:r>
            <a:r>
              <a:rPr lang="en-US" smtClean="0"/>
              <a:t>asier </a:t>
            </a:r>
            <a:r>
              <a:rPr lang="en-US" dirty="0"/>
              <a:t>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6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0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6100</Words>
  <Application>Microsoft Office PowerPoint</Application>
  <PresentationFormat>On-screen Show (4:3)</PresentationFormat>
  <Paragraphs>1420</Paragraphs>
  <Slides>135</Slides>
  <Notes>134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38" baseType="lpstr">
      <vt:lpstr>Office Theme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82</cp:revision>
  <dcterms:created xsi:type="dcterms:W3CDTF">2012-08-07T04:56:47Z</dcterms:created>
  <dcterms:modified xsi:type="dcterms:W3CDTF">2014-03-29T23:43:34Z</dcterms:modified>
</cp:coreProperties>
</file>