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/>
    <p:restoredTop sz="94732"/>
  </p:normalViewPr>
  <p:slideViewPr>
    <p:cSldViewPr snapToGrid="0" snapToObjects="1">
      <p:cViewPr varScale="1">
        <p:scale>
          <a:sx n="165" d="100"/>
          <a:sy n="165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Primitive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Primitive</a:t>
          </a:r>
        </a:p>
      </dgm:t>
    </dgm:pt>
    <dgm:pt modelId="{8335746F-2253-A24E-A41C-2CFB7E48DAAF}" type="parTrans" cxnId="{29065807-5EF1-D544-97A3-C39FF6065F5D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B38333CA-48C1-1A48-9D0A-89451C7B2413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030B200B-9459-4D49-A443-69A5BD8BD43A}" type="parTrans" cxnId="{829D0DBE-F6F6-D64F-ADD9-9340D3519F5F}">
      <dgm:prSet/>
      <dgm:spPr/>
      <dgm:t>
        <a:bodyPr/>
        <a:lstStyle/>
        <a:p>
          <a:endParaRPr lang="en-US"/>
        </a:p>
      </dgm:t>
    </dgm:pt>
    <dgm:pt modelId="{9668E3A8-AB11-6744-A998-02FB805EA653}" type="sibTrans" cxnId="{829D0DBE-F6F6-D64F-ADD9-9340D3519F5F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Primitive</a:t>
          </a:r>
        </a:p>
      </dgm:t>
    </dgm:pt>
    <dgm:pt modelId="{E1AFAA5E-359F-4C46-9466-72B11DF82D81}" type="parTrans" cxnId="{FF2A9DC2-FF14-9147-8BE8-2CE89EE890B6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C5ACEED-DA4F-5A4F-978E-16638738DEF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EEAAB705-7F17-4049-8D8A-E3791831DA0B}" type="parTrans" cxnId="{85EF73CF-0B5C-914F-B23C-FF89E2331ED7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E818FDEE-A584-7C4F-B6A2-030E9A29301A}" type="sibTrans" cxnId="{85EF73CF-0B5C-914F-B23C-FF89E2331ED7}">
      <dgm:prSet/>
      <dgm:spPr/>
      <dgm:t>
        <a:bodyPr/>
        <a:lstStyle/>
        <a:p>
          <a:endParaRPr lang="en-US"/>
        </a:p>
      </dgm:t>
    </dgm:pt>
    <dgm:pt modelId="{4D0EDFD8-C6AC-A648-AA43-E0D468152950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9DD31266-AC60-5548-9EC7-607F20012514}" type="parTrans" cxnId="{7590B7F6-26B7-414B-9454-3E0109D0E376}">
      <dgm:prSet/>
      <dgm:spPr/>
      <dgm:t>
        <a:bodyPr/>
        <a:lstStyle/>
        <a:p>
          <a:endParaRPr lang="en-US"/>
        </a:p>
      </dgm:t>
    </dgm:pt>
    <dgm:pt modelId="{E748C67D-8B2A-714D-A28A-D9A5B3C09AD6}" type="sibTrans" cxnId="{7590B7F6-26B7-414B-9454-3E0109D0E376}">
      <dgm:prSet/>
      <dgm:spPr/>
      <dgm:t>
        <a:bodyPr/>
        <a:lstStyle/>
        <a:p>
          <a:endParaRPr lang="en-US"/>
        </a:p>
      </dgm:t>
    </dgm:pt>
    <dgm:pt modelId="{25258DC9-3366-DA4D-85D6-F0554777833F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BA4CE3AD-0165-8445-A88A-36EDA019213B}" type="parTrans" cxnId="{B10C4134-CFF9-2845-8C82-EF01F60C72FC}">
      <dgm:prSet/>
      <dgm:spPr/>
      <dgm:t>
        <a:bodyPr/>
        <a:lstStyle/>
        <a:p>
          <a:endParaRPr lang="en-US"/>
        </a:p>
      </dgm:t>
    </dgm:pt>
    <dgm:pt modelId="{7FF9E3CB-F788-4F4B-8DF8-7EE994C8FBCE}" type="sibTrans" cxnId="{B10C4134-CFF9-2845-8C82-EF01F60C72FC}">
      <dgm:prSet/>
      <dgm:spPr/>
      <dgm:t>
        <a:bodyPr/>
        <a:lstStyle/>
        <a:p>
          <a:endParaRPr lang="en-US"/>
        </a:p>
      </dgm:t>
    </dgm:pt>
    <dgm:pt modelId="{3A0C1E97-8581-304B-84AC-D5D5ADA167BD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7FA835F6-B196-F543-BCC0-D75087CDE3C9}" type="parTrans" cxnId="{3070E5F8-0CA1-0B45-BA20-8799650C280D}">
      <dgm:prSet/>
      <dgm:spPr/>
      <dgm:t>
        <a:bodyPr/>
        <a:lstStyle/>
        <a:p>
          <a:endParaRPr lang="en-US"/>
        </a:p>
      </dgm:t>
    </dgm:pt>
    <dgm:pt modelId="{B60B953A-9C16-9445-8572-0E2C868321DD}" type="sibTrans" cxnId="{3070E5F8-0CA1-0B45-BA20-8799650C280D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3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3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3"/>
      <dgm:spPr/>
    </dgm:pt>
    <dgm:pt modelId="{481A81EA-74BA-004E-9EB8-91A2E9DD2034}" type="pres">
      <dgm:prSet presAssocID="{0E548AD6-E926-F942-B6AD-A67F490FD396}" presName="hierChild4" presStyleCnt="0"/>
      <dgm:spPr/>
    </dgm:pt>
    <dgm:pt modelId="{37E1F891-1577-3346-9084-572C21C90ED8}" type="pres">
      <dgm:prSet presAssocID="{EEAAB705-7F17-4049-8D8A-E3791831DA0B}" presName="Name35" presStyleLbl="parChTrans1D3" presStyleIdx="0" presStyleCnt="4"/>
      <dgm:spPr/>
    </dgm:pt>
    <dgm:pt modelId="{973CD3BB-1762-494B-9895-998B51BC6A44}" type="pres">
      <dgm:prSet presAssocID="{DC5ACEED-DA4F-5A4F-978E-16638738DEF5}" presName="hierRoot2" presStyleCnt="0">
        <dgm:presLayoutVars>
          <dgm:hierBranch/>
        </dgm:presLayoutVars>
      </dgm:prSet>
      <dgm:spPr/>
    </dgm:pt>
    <dgm:pt modelId="{CDAFF9CC-3BEA-FE4F-BF68-8DD31634CECB}" type="pres">
      <dgm:prSet presAssocID="{DC5ACEED-DA4F-5A4F-978E-16638738DEF5}" presName="rootComposite" presStyleCnt="0"/>
      <dgm:spPr/>
    </dgm:pt>
    <dgm:pt modelId="{F0111DDB-932D-C944-8E63-63F2C127BB86}" type="pres">
      <dgm:prSet presAssocID="{DC5ACEED-DA4F-5A4F-978E-16638738DEF5}" presName="rootText" presStyleLbl="node3" presStyleIdx="0" presStyleCnt="4">
        <dgm:presLayoutVars>
          <dgm:chPref val="3"/>
        </dgm:presLayoutVars>
      </dgm:prSet>
      <dgm:spPr/>
    </dgm:pt>
    <dgm:pt modelId="{80883882-52D6-5044-9512-6EB1B8B3BAF0}" type="pres">
      <dgm:prSet presAssocID="{DC5ACEED-DA4F-5A4F-978E-16638738DEF5}" presName="rootConnector" presStyleLbl="node3" presStyleIdx="0" presStyleCnt="4"/>
      <dgm:spPr/>
    </dgm:pt>
    <dgm:pt modelId="{42DD530B-CED9-FC4E-BBA4-6D18972E6784}" type="pres">
      <dgm:prSet presAssocID="{DC5ACEED-DA4F-5A4F-978E-16638738DEF5}" presName="hierChild4" presStyleCnt="0"/>
      <dgm:spPr/>
    </dgm:pt>
    <dgm:pt modelId="{0A4E5489-B0D4-EC45-A7A3-343EA6CFC463}" type="pres">
      <dgm:prSet presAssocID="{DC5ACEED-DA4F-5A4F-978E-16638738DEF5}" presName="hierChild5" presStyleCnt="0"/>
      <dgm:spPr/>
    </dgm:pt>
    <dgm:pt modelId="{389DEA6B-683C-AE4D-9121-8AA72F967CE2}" type="pres">
      <dgm:prSet presAssocID="{9DD31266-AC60-5548-9EC7-607F20012514}" presName="Name35" presStyleLbl="parChTrans1D3" presStyleIdx="1" presStyleCnt="4"/>
      <dgm:spPr/>
    </dgm:pt>
    <dgm:pt modelId="{940343C7-3414-4D4A-A1AD-4F32341B5B9E}" type="pres">
      <dgm:prSet presAssocID="{4D0EDFD8-C6AC-A648-AA43-E0D468152950}" presName="hierRoot2" presStyleCnt="0">
        <dgm:presLayoutVars>
          <dgm:hierBranch/>
        </dgm:presLayoutVars>
      </dgm:prSet>
      <dgm:spPr/>
    </dgm:pt>
    <dgm:pt modelId="{B8D56521-7E33-7D4C-9E8A-1658DB968D16}" type="pres">
      <dgm:prSet presAssocID="{4D0EDFD8-C6AC-A648-AA43-E0D468152950}" presName="rootComposite" presStyleCnt="0"/>
      <dgm:spPr/>
    </dgm:pt>
    <dgm:pt modelId="{CBFC20FE-0DCF-4548-AC4C-42190210339E}" type="pres">
      <dgm:prSet presAssocID="{4D0EDFD8-C6AC-A648-AA43-E0D468152950}" presName="rootText" presStyleLbl="node3" presStyleIdx="1" presStyleCnt="4">
        <dgm:presLayoutVars>
          <dgm:chPref val="3"/>
        </dgm:presLayoutVars>
      </dgm:prSet>
      <dgm:spPr/>
    </dgm:pt>
    <dgm:pt modelId="{177C26F8-48EF-A14E-A492-24BF47EF4444}" type="pres">
      <dgm:prSet presAssocID="{4D0EDFD8-C6AC-A648-AA43-E0D468152950}" presName="rootConnector" presStyleLbl="node3" presStyleIdx="1" presStyleCnt="4"/>
      <dgm:spPr/>
    </dgm:pt>
    <dgm:pt modelId="{2583BC19-CCD2-5242-A621-076061159855}" type="pres">
      <dgm:prSet presAssocID="{4D0EDFD8-C6AC-A648-AA43-E0D468152950}" presName="hierChild4" presStyleCnt="0"/>
      <dgm:spPr/>
    </dgm:pt>
    <dgm:pt modelId="{EA23E1B3-0B33-8448-9769-6B456D45197F}" type="pres">
      <dgm:prSet presAssocID="{4D0EDFD8-C6AC-A648-AA43-E0D468152950}" presName="hierChild5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C14863C5-E117-314F-8973-D05AF65D1E53}" type="pres">
      <dgm:prSet presAssocID="{030B200B-9459-4D49-A443-69A5BD8BD43A}" presName="Name35" presStyleLbl="parChTrans1D2" presStyleIdx="1" presStyleCnt="3"/>
      <dgm:spPr/>
    </dgm:pt>
    <dgm:pt modelId="{0E9B3568-82A8-8743-B444-30AA232BBCF8}" type="pres">
      <dgm:prSet presAssocID="{B38333CA-48C1-1A48-9D0A-89451C7B2413}" presName="hierRoot2" presStyleCnt="0">
        <dgm:presLayoutVars>
          <dgm:hierBranch/>
        </dgm:presLayoutVars>
      </dgm:prSet>
      <dgm:spPr/>
    </dgm:pt>
    <dgm:pt modelId="{C2DAC272-9A27-7F45-BFFF-2C4E367B8ED4}" type="pres">
      <dgm:prSet presAssocID="{B38333CA-48C1-1A48-9D0A-89451C7B2413}" presName="rootComposite" presStyleCnt="0"/>
      <dgm:spPr/>
    </dgm:pt>
    <dgm:pt modelId="{AD5F6D41-2A10-6741-9728-85D7505736A4}" type="pres">
      <dgm:prSet presAssocID="{B38333CA-48C1-1A48-9D0A-89451C7B2413}" presName="rootText" presStyleLbl="node2" presStyleIdx="1" presStyleCnt="3">
        <dgm:presLayoutVars>
          <dgm:chPref val="3"/>
        </dgm:presLayoutVars>
      </dgm:prSet>
      <dgm:spPr/>
    </dgm:pt>
    <dgm:pt modelId="{59385F01-8EF8-D749-B39C-6DE726F16EC4}" type="pres">
      <dgm:prSet presAssocID="{B38333CA-48C1-1A48-9D0A-89451C7B2413}" presName="rootConnector" presStyleLbl="node2" presStyleIdx="1" presStyleCnt="3"/>
      <dgm:spPr/>
    </dgm:pt>
    <dgm:pt modelId="{CBEFBC59-DA4C-0E49-BBB3-6D6AF2E58C66}" type="pres">
      <dgm:prSet presAssocID="{B38333CA-48C1-1A48-9D0A-89451C7B2413}" presName="hierChild4" presStyleCnt="0"/>
      <dgm:spPr/>
    </dgm:pt>
    <dgm:pt modelId="{8341372C-E263-874F-8D35-E10B733DF63D}" type="pres">
      <dgm:prSet presAssocID="{B38333CA-48C1-1A48-9D0A-89451C7B2413}" presName="hierChild5" presStyleCnt="0"/>
      <dgm:spPr/>
    </dgm:pt>
    <dgm:pt modelId="{CA1243AD-C29B-5D4A-8AF8-223C72E7F677}" type="pres">
      <dgm:prSet presAssocID="{E1AFAA5E-359F-4C46-9466-72B11DF82D81}" presName="Name35" presStyleLbl="parChTrans1D2" presStyleIdx="2" presStyleCnt="3"/>
      <dgm:spPr/>
    </dgm:pt>
    <dgm:pt modelId="{B39C971A-82E3-3742-866D-AF48C4DEC687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676E9AFA-381A-A647-B4CC-5E9B58B58DA0}" type="pres">
      <dgm:prSet presAssocID="{DC9E9A6D-906A-924A-BF3D-B8F9269DA5BB}" presName="rootComposite" presStyleCnt="0"/>
      <dgm:spPr/>
    </dgm:pt>
    <dgm:pt modelId="{96AED024-162B-C343-BBFE-9BD6E029BDA9}" type="pres">
      <dgm:prSet presAssocID="{DC9E9A6D-906A-924A-BF3D-B8F9269DA5BB}" presName="rootText" presStyleLbl="node2" presStyleIdx="2" presStyleCnt="3">
        <dgm:presLayoutVars>
          <dgm:chPref val="3"/>
        </dgm:presLayoutVars>
      </dgm:prSet>
      <dgm:spPr/>
    </dgm:pt>
    <dgm:pt modelId="{746434F5-42BF-424A-B531-2FCFF4E84F87}" type="pres">
      <dgm:prSet presAssocID="{DC9E9A6D-906A-924A-BF3D-B8F9269DA5BB}" presName="rootConnector" presStyleLbl="node2" presStyleIdx="2" presStyleCnt="3"/>
      <dgm:spPr/>
    </dgm:pt>
    <dgm:pt modelId="{72BF3EB8-A9DB-1A47-9E08-16BD09E8468A}" type="pres">
      <dgm:prSet presAssocID="{DC9E9A6D-906A-924A-BF3D-B8F9269DA5BB}" presName="hierChild4" presStyleCnt="0"/>
      <dgm:spPr/>
    </dgm:pt>
    <dgm:pt modelId="{B5C2C24E-E080-D44F-8BD5-EC73729988B2}" type="pres">
      <dgm:prSet presAssocID="{BA4CE3AD-0165-8445-A88A-36EDA019213B}" presName="Name35" presStyleLbl="parChTrans1D3" presStyleIdx="2" presStyleCnt="4"/>
      <dgm:spPr/>
    </dgm:pt>
    <dgm:pt modelId="{F944D27B-C5E8-6C48-88D7-439CFA6E428C}" type="pres">
      <dgm:prSet presAssocID="{25258DC9-3366-DA4D-85D6-F0554777833F}" presName="hierRoot2" presStyleCnt="0">
        <dgm:presLayoutVars>
          <dgm:hierBranch/>
        </dgm:presLayoutVars>
      </dgm:prSet>
      <dgm:spPr/>
    </dgm:pt>
    <dgm:pt modelId="{C0612864-479E-654D-BF18-C2B204FABD41}" type="pres">
      <dgm:prSet presAssocID="{25258DC9-3366-DA4D-85D6-F0554777833F}" presName="rootComposite" presStyleCnt="0"/>
      <dgm:spPr/>
    </dgm:pt>
    <dgm:pt modelId="{46899080-03B5-7F49-B72B-FEF79DA51686}" type="pres">
      <dgm:prSet presAssocID="{25258DC9-3366-DA4D-85D6-F0554777833F}" presName="rootText" presStyleLbl="node3" presStyleIdx="2" presStyleCnt="4">
        <dgm:presLayoutVars>
          <dgm:chPref val="3"/>
        </dgm:presLayoutVars>
      </dgm:prSet>
      <dgm:spPr/>
    </dgm:pt>
    <dgm:pt modelId="{3EC4BD21-7F04-BD47-A531-27DCA7A45F2A}" type="pres">
      <dgm:prSet presAssocID="{25258DC9-3366-DA4D-85D6-F0554777833F}" presName="rootConnector" presStyleLbl="node3" presStyleIdx="2" presStyleCnt="4"/>
      <dgm:spPr/>
    </dgm:pt>
    <dgm:pt modelId="{DF2BE4A0-2CE3-0649-98F1-787DD4155D08}" type="pres">
      <dgm:prSet presAssocID="{25258DC9-3366-DA4D-85D6-F0554777833F}" presName="hierChild4" presStyleCnt="0"/>
      <dgm:spPr/>
    </dgm:pt>
    <dgm:pt modelId="{71705873-8F41-3546-9075-89E8112DB168}" type="pres">
      <dgm:prSet presAssocID="{25258DC9-3366-DA4D-85D6-F0554777833F}" presName="hierChild5" presStyleCnt="0"/>
      <dgm:spPr/>
    </dgm:pt>
    <dgm:pt modelId="{1EAE14B4-C6ED-FD46-A9E2-A83790DD49AB}" type="pres">
      <dgm:prSet presAssocID="{7FA835F6-B196-F543-BCC0-D75087CDE3C9}" presName="Name35" presStyleLbl="parChTrans1D3" presStyleIdx="3" presStyleCnt="4"/>
      <dgm:spPr/>
    </dgm:pt>
    <dgm:pt modelId="{8CDF2417-006A-9748-84D2-64166DEF1A6F}" type="pres">
      <dgm:prSet presAssocID="{3A0C1E97-8581-304B-84AC-D5D5ADA167BD}" presName="hierRoot2" presStyleCnt="0">
        <dgm:presLayoutVars>
          <dgm:hierBranch/>
        </dgm:presLayoutVars>
      </dgm:prSet>
      <dgm:spPr/>
    </dgm:pt>
    <dgm:pt modelId="{ACC2F546-B53A-A346-A74E-69420B13B3AC}" type="pres">
      <dgm:prSet presAssocID="{3A0C1E97-8581-304B-84AC-D5D5ADA167BD}" presName="rootComposite" presStyleCnt="0"/>
      <dgm:spPr/>
    </dgm:pt>
    <dgm:pt modelId="{8AADE5C1-CE53-B747-A32E-59F1A950CB02}" type="pres">
      <dgm:prSet presAssocID="{3A0C1E97-8581-304B-84AC-D5D5ADA167BD}" presName="rootText" presStyleLbl="node3" presStyleIdx="3" presStyleCnt="4">
        <dgm:presLayoutVars>
          <dgm:chPref val="3"/>
        </dgm:presLayoutVars>
      </dgm:prSet>
      <dgm:spPr/>
    </dgm:pt>
    <dgm:pt modelId="{91266ADF-7C77-2A4F-9871-E1D99BF00C23}" type="pres">
      <dgm:prSet presAssocID="{3A0C1E97-8581-304B-84AC-D5D5ADA167BD}" presName="rootConnector" presStyleLbl="node3" presStyleIdx="3" presStyleCnt="4"/>
      <dgm:spPr/>
    </dgm:pt>
    <dgm:pt modelId="{237C0246-72A7-B045-8D6F-85F0C9102C77}" type="pres">
      <dgm:prSet presAssocID="{3A0C1E97-8581-304B-84AC-D5D5ADA167BD}" presName="hierChild4" presStyleCnt="0"/>
      <dgm:spPr/>
    </dgm:pt>
    <dgm:pt modelId="{39F7209E-9629-F14C-82EA-EDBFB4A22AEF}" type="pres">
      <dgm:prSet presAssocID="{3A0C1E97-8581-304B-84AC-D5D5ADA167BD}" presName="hierChild5" presStyleCnt="0"/>
      <dgm:spPr/>
    </dgm:pt>
    <dgm:pt modelId="{FB06157A-E0D9-2148-AFC1-547ECAF494FF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AD11730A-7B8C-4F40-8C36-003BCD2F276E}" type="presOf" srcId="{E1AFAA5E-359F-4C46-9466-72B11DF82D81}" destId="{CA1243AD-C29B-5D4A-8AF8-223C72E7F677}" srcOrd="0" destOrd="0" presId="urn:microsoft.com/office/officeart/2005/8/layout/orgChart1"/>
    <dgm:cxn modelId="{CF35B20C-5F59-614A-A822-C0358E76CE76}" type="presOf" srcId="{B38333CA-48C1-1A48-9D0A-89451C7B2413}" destId="{59385F01-8EF8-D749-B39C-6DE726F16EC4}" srcOrd="1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6F23501B-B040-9441-8C2A-36DF2AB3B0E3}" type="presOf" srcId="{4D0EDFD8-C6AC-A648-AA43-E0D468152950}" destId="{177C26F8-48EF-A14E-A492-24BF47EF4444}" srcOrd="1" destOrd="0" presId="urn:microsoft.com/office/officeart/2005/8/layout/orgChart1"/>
    <dgm:cxn modelId="{D36D101E-B05B-B64D-AF3E-E7F2AF1E146D}" type="presOf" srcId="{9DD31266-AC60-5548-9EC7-607F20012514}" destId="{389DEA6B-683C-AE4D-9121-8AA72F967CE2}" srcOrd="0" destOrd="0" presId="urn:microsoft.com/office/officeart/2005/8/layout/orgChart1"/>
    <dgm:cxn modelId="{B10C4134-CFF9-2845-8C82-EF01F60C72FC}" srcId="{DC9E9A6D-906A-924A-BF3D-B8F9269DA5BB}" destId="{25258DC9-3366-DA4D-85D6-F0554777833F}" srcOrd="0" destOrd="0" parTransId="{BA4CE3AD-0165-8445-A88A-36EDA019213B}" sibTransId="{7FF9E3CB-F788-4F4B-8DF8-7EE994C8FBCE}"/>
    <dgm:cxn modelId="{5881AE3F-3FE2-1648-9EFD-C77C34481DC0}" type="presOf" srcId="{B38333CA-48C1-1A48-9D0A-89451C7B2413}" destId="{AD5F6D41-2A10-6741-9728-85D7505736A4}" srcOrd="0" destOrd="0" presId="urn:microsoft.com/office/officeart/2005/8/layout/orgChart1"/>
    <dgm:cxn modelId="{D8B5704A-561F-3D41-ABD3-87D97107C866}" type="presOf" srcId="{25258DC9-3366-DA4D-85D6-F0554777833F}" destId="{3EC4BD21-7F04-BD47-A531-27DCA7A45F2A}" srcOrd="1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CC5B2561-A997-E842-86ED-D892BCDB3860}" type="presOf" srcId="{4D0EDFD8-C6AC-A648-AA43-E0D468152950}" destId="{CBFC20FE-0DCF-4548-AC4C-42190210339E}" srcOrd="0" destOrd="0" presId="urn:microsoft.com/office/officeart/2005/8/layout/orgChart1"/>
    <dgm:cxn modelId="{B56E1F6E-B07D-8943-9EC2-9899F1A2CAF8}" type="presOf" srcId="{7FA835F6-B196-F543-BCC0-D75087CDE3C9}" destId="{1EAE14B4-C6ED-FD46-A9E2-A83790DD49AB}" srcOrd="0" destOrd="0" presId="urn:microsoft.com/office/officeart/2005/8/layout/orgChart1"/>
    <dgm:cxn modelId="{18A0D471-F057-5348-8273-126D648448E2}" type="presOf" srcId="{DC5ACEED-DA4F-5A4F-978E-16638738DEF5}" destId="{80883882-52D6-5044-9512-6EB1B8B3BAF0}" srcOrd="1" destOrd="0" presId="urn:microsoft.com/office/officeart/2005/8/layout/orgChart1"/>
    <dgm:cxn modelId="{54D0677A-0859-2B46-AA72-4B729CCEFAD6}" type="presOf" srcId="{3A0C1E97-8581-304B-84AC-D5D5ADA167BD}" destId="{8AADE5C1-CE53-B747-A32E-59F1A950CB02}" srcOrd="0" destOrd="0" presId="urn:microsoft.com/office/officeart/2005/8/layout/orgChart1"/>
    <dgm:cxn modelId="{A91FDA82-5961-054D-BCEF-71D47278BAA0}" type="presOf" srcId="{BA4CE3AD-0165-8445-A88A-36EDA019213B}" destId="{B5C2C24E-E080-D44F-8BD5-EC73729988B2}" srcOrd="0" destOrd="0" presId="urn:microsoft.com/office/officeart/2005/8/layout/orgChart1"/>
    <dgm:cxn modelId="{129E288B-B694-724D-BD5E-DEED6369738D}" type="presOf" srcId="{DC9E9A6D-906A-924A-BF3D-B8F9269DA5BB}" destId="{746434F5-42BF-424A-B531-2FCFF4E84F87}" srcOrd="1" destOrd="0" presId="urn:microsoft.com/office/officeart/2005/8/layout/orgChart1"/>
    <dgm:cxn modelId="{28713BA3-1F3B-4544-A8BE-D4C75F03E811}" type="presOf" srcId="{3A0C1E97-8581-304B-84AC-D5D5ADA167BD}" destId="{91266ADF-7C77-2A4F-9871-E1D99BF00C23}" srcOrd="1" destOrd="0" presId="urn:microsoft.com/office/officeart/2005/8/layout/orgChart1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829D0DBE-F6F6-D64F-ADD9-9340D3519F5F}" srcId="{25D1F847-4333-B94A-B8C4-D8EB926628D4}" destId="{B38333CA-48C1-1A48-9D0A-89451C7B2413}" srcOrd="1" destOrd="0" parTransId="{030B200B-9459-4D49-A443-69A5BD8BD43A}" sibTransId="{9668E3A8-AB11-6744-A998-02FB805EA653}"/>
    <dgm:cxn modelId="{FF2A9DC2-FF14-9147-8BE8-2CE89EE890B6}" srcId="{25D1F847-4333-B94A-B8C4-D8EB926628D4}" destId="{DC9E9A6D-906A-924A-BF3D-B8F9269DA5BB}" srcOrd="2" destOrd="0" parTransId="{E1AFAA5E-359F-4C46-9466-72B11DF82D81}" sibTransId="{F0778B87-789D-A240-B65E-4DCD5E68B08A}"/>
    <dgm:cxn modelId="{85EF73CF-0B5C-914F-B23C-FF89E2331ED7}" srcId="{0E548AD6-E926-F942-B6AD-A67F490FD396}" destId="{DC5ACEED-DA4F-5A4F-978E-16638738DEF5}" srcOrd="0" destOrd="0" parTransId="{EEAAB705-7F17-4049-8D8A-E3791831DA0B}" sibTransId="{E818FDEE-A584-7C4F-B6A2-030E9A29301A}"/>
    <dgm:cxn modelId="{80155AD5-B9E3-EE41-A971-029353F971B8}" type="presOf" srcId="{25258DC9-3366-DA4D-85D6-F0554777833F}" destId="{46899080-03B5-7F49-B72B-FEF79DA51686}" srcOrd="0" destOrd="0" presId="urn:microsoft.com/office/officeart/2005/8/layout/orgChart1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80991CF5-F86E-294C-8DC4-209D54B74BC8}" type="presOf" srcId="{EEAAB705-7F17-4049-8D8A-E3791831DA0B}" destId="{37E1F891-1577-3346-9084-572C21C90ED8}" srcOrd="0" destOrd="0" presId="urn:microsoft.com/office/officeart/2005/8/layout/orgChart1"/>
    <dgm:cxn modelId="{7590B7F6-26B7-414B-9454-3E0109D0E376}" srcId="{0E548AD6-E926-F942-B6AD-A67F490FD396}" destId="{4D0EDFD8-C6AC-A648-AA43-E0D468152950}" srcOrd="1" destOrd="0" parTransId="{9DD31266-AC60-5548-9EC7-607F20012514}" sibTransId="{E748C67D-8B2A-714D-A28A-D9A5B3C09AD6}"/>
    <dgm:cxn modelId="{14ABF5F7-1DA9-1E4B-94D5-F0D8D9EAFC6E}" type="presOf" srcId="{DC9E9A6D-906A-924A-BF3D-B8F9269DA5BB}" destId="{96AED024-162B-C343-BBFE-9BD6E029BDA9}" srcOrd="0" destOrd="0" presId="urn:microsoft.com/office/officeart/2005/8/layout/orgChart1"/>
    <dgm:cxn modelId="{BF0320F8-987C-A44D-A986-F0356F30C5EE}" type="presOf" srcId="{030B200B-9459-4D49-A443-69A5BD8BD43A}" destId="{C14863C5-E117-314F-8973-D05AF65D1E53}" srcOrd="0" destOrd="0" presId="urn:microsoft.com/office/officeart/2005/8/layout/orgChart1"/>
    <dgm:cxn modelId="{3070E5F8-0CA1-0B45-BA20-8799650C280D}" srcId="{DC9E9A6D-906A-924A-BF3D-B8F9269DA5BB}" destId="{3A0C1E97-8581-304B-84AC-D5D5ADA167BD}" srcOrd="1" destOrd="0" parTransId="{7FA835F6-B196-F543-BCC0-D75087CDE3C9}" sibTransId="{B60B953A-9C16-9445-8572-0E2C868321DD}"/>
    <dgm:cxn modelId="{D32D95FE-CD25-DB45-8B2F-B06AC10ECB01}" type="presOf" srcId="{DC5ACEED-DA4F-5A4F-978E-16638738DEF5}" destId="{F0111DDB-932D-C944-8E63-63F2C127BB86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F645642C-A40E-714F-845A-1F7664D04120}" type="presParOf" srcId="{481A81EA-74BA-004E-9EB8-91A2E9DD2034}" destId="{37E1F891-1577-3346-9084-572C21C90ED8}" srcOrd="0" destOrd="0" presId="urn:microsoft.com/office/officeart/2005/8/layout/orgChart1"/>
    <dgm:cxn modelId="{A728AE1E-FB62-EA4E-9888-8B125F820C45}" type="presParOf" srcId="{481A81EA-74BA-004E-9EB8-91A2E9DD2034}" destId="{973CD3BB-1762-494B-9895-998B51BC6A44}" srcOrd="1" destOrd="0" presId="urn:microsoft.com/office/officeart/2005/8/layout/orgChart1"/>
    <dgm:cxn modelId="{7EDCF850-E5D6-FA41-B2CA-1AD45442868D}" type="presParOf" srcId="{973CD3BB-1762-494B-9895-998B51BC6A44}" destId="{CDAFF9CC-3BEA-FE4F-BF68-8DD31634CECB}" srcOrd="0" destOrd="0" presId="urn:microsoft.com/office/officeart/2005/8/layout/orgChart1"/>
    <dgm:cxn modelId="{7792AEAA-29B4-BD4F-B32C-E43150F00DFA}" type="presParOf" srcId="{CDAFF9CC-3BEA-FE4F-BF68-8DD31634CECB}" destId="{F0111DDB-932D-C944-8E63-63F2C127BB86}" srcOrd="0" destOrd="0" presId="urn:microsoft.com/office/officeart/2005/8/layout/orgChart1"/>
    <dgm:cxn modelId="{740F0D50-E703-F443-8558-1DAA157E43CF}" type="presParOf" srcId="{CDAFF9CC-3BEA-FE4F-BF68-8DD31634CECB}" destId="{80883882-52D6-5044-9512-6EB1B8B3BAF0}" srcOrd="1" destOrd="0" presId="urn:microsoft.com/office/officeart/2005/8/layout/orgChart1"/>
    <dgm:cxn modelId="{7495B613-98DE-C941-B062-7238B8BC28B9}" type="presParOf" srcId="{973CD3BB-1762-494B-9895-998B51BC6A44}" destId="{42DD530B-CED9-FC4E-BBA4-6D18972E6784}" srcOrd="1" destOrd="0" presId="urn:microsoft.com/office/officeart/2005/8/layout/orgChart1"/>
    <dgm:cxn modelId="{86FC90B4-E2BC-6F41-9A14-EDEAB405B823}" type="presParOf" srcId="{973CD3BB-1762-494B-9895-998B51BC6A44}" destId="{0A4E5489-B0D4-EC45-A7A3-343EA6CFC463}" srcOrd="2" destOrd="0" presId="urn:microsoft.com/office/officeart/2005/8/layout/orgChart1"/>
    <dgm:cxn modelId="{17A43729-0E48-0B42-891E-86C7B1FA4397}" type="presParOf" srcId="{481A81EA-74BA-004E-9EB8-91A2E9DD2034}" destId="{389DEA6B-683C-AE4D-9121-8AA72F967CE2}" srcOrd="2" destOrd="0" presId="urn:microsoft.com/office/officeart/2005/8/layout/orgChart1"/>
    <dgm:cxn modelId="{F4DE8486-9EC6-B145-8889-D002A99FEF78}" type="presParOf" srcId="{481A81EA-74BA-004E-9EB8-91A2E9DD2034}" destId="{940343C7-3414-4D4A-A1AD-4F32341B5B9E}" srcOrd="3" destOrd="0" presId="urn:microsoft.com/office/officeart/2005/8/layout/orgChart1"/>
    <dgm:cxn modelId="{61A1BA54-8AC0-3B4C-964D-B6EDE5CA6321}" type="presParOf" srcId="{940343C7-3414-4D4A-A1AD-4F32341B5B9E}" destId="{B8D56521-7E33-7D4C-9E8A-1658DB968D16}" srcOrd="0" destOrd="0" presId="urn:microsoft.com/office/officeart/2005/8/layout/orgChart1"/>
    <dgm:cxn modelId="{D535D589-F6D6-AD45-83C2-8C330C2C9970}" type="presParOf" srcId="{B8D56521-7E33-7D4C-9E8A-1658DB968D16}" destId="{CBFC20FE-0DCF-4548-AC4C-42190210339E}" srcOrd="0" destOrd="0" presId="urn:microsoft.com/office/officeart/2005/8/layout/orgChart1"/>
    <dgm:cxn modelId="{597E0A76-46DA-AB43-976A-C46EFC66FBB5}" type="presParOf" srcId="{B8D56521-7E33-7D4C-9E8A-1658DB968D16}" destId="{177C26F8-48EF-A14E-A492-24BF47EF4444}" srcOrd="1" destOrd="0" presId="urn:microsoft.com/office/officeart/2005/8/layout/orgChart1"/>
    <dgm:cxn modelId="{54E70FAA-2181-C344-89E0-61C59BE9CE99}" type="presParOf" srcId="{940343C7-3414-4D4A-A1AD-4F32341B5B9E}" destId="{2583BC19-CCD2-5242-A621-076061159855}" srcOrd="1" destOrd="0" presId="urn:microsoft.com/office/officeart/2005/8/layout/orgChart1"/>
    <dgm:cxn modelId="{767F0248-0748-7944-8B6C-B3C084415DE7}" type="presParOf" srcId="{940343C7-3414-4D4A-A1AD-4F32341B5B9E}" destId="{EA23E1B3-0B33-8448-9769-6B456D45197F}" srcOrd="2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15ED7E19-DC2C-2D4B-80EB-23EE22D20A51}" type="presParOf" srcId="{9DDAD24E-997F-F24D-AFB5-1E1D354EDBBE}" destId="{C14863C5-E117-314F-8973-D05AF65D1E53}" srcOrd="2" destOrd="0" presId="urn:microsoft.com/office/officeart/2005/8/layout/orgChart1"/>
    <dgm:cxn modelId="{FFB2A61A-7D83-5748-92E1-AFDB1FF58AC3}" type="presParOf" srcId="{9DDAD24E-997F-F24D-AFB5-1E1D354EDBBE}" destId="{0E9B3568-82A8-8743-B444-30AA232BBCF8}" srcOrd="3" destOrd="0" presId="urn:microsoft.com/office/officeart/2005/8/layout/orgChart1"/>
    <dgm:cxn modelId="{151D52E1-872C-D947-ACF1-629328475239}" type="presParOf" srcId="{0E9B3568-82A8-8743-B444-30AA232BBCF8}" destId="{C2DAC272-9A27-7F45-BFFF-2C4E367B8ED4}" srcOrd="0" destOrd="0" presId="urn:microsoft.com/office/officeart/2005/8/layout/orgChart1"/>
    <dgm:cxn modelId="{BF906594-2BDB-6F48-96FE-644679EC4DCD}" type="presParOf" srcId="{C2DAC272-9A27-7F45-BFFF-2C4E367B8ED4}" destId="{AD5F6D41-2A10-6741-9728-85D7505736A4}" srcOrd="0" destOrd="0" presId="urn:microsoft.com/office/officeart/2005/8/layout/orgChart1"/>
    <dgm:cxn modelId="{8027495A-7082-9B4B-BDD8-B7B024590303}" type="presParOf" srcId="{C2DAC272-9A27-7F45-BFFF-2C4E367B8ED4}" destId="{59385F01-8EF8-D749-B39C-6DE726F16EC4}" srcOrd="1" destOrd="0" presId="urn:microsoft.com/office/officeart/2005/8/layout/orgChart1"/>
    <dgm:cxn modelId="{FD51FC4B-15DD-734D-AD73-4D95DAC3F3DF}" type="presParOf" srcId="{0E9B3568-82A8-8743-B444-30AA232BBCF8}" destId="{CBEFBC59-DA4C-0E49-BBB3-6D6AF2E58C66}" srcOrd="1" destOrd="0" presId="urn:microsoft.com/office/officeart/2005/8/layout/orgChart1"/>
    <dgm:cxn modelId="{385EE981-1D03-5A4A-83BE-DBC328174602}" type="presParOf" srcId="{0E9B3568-82A8-8743-B444-30AA232BBCF8}" destId="{8341372C-E263-874F-8D35-E10B733DF63D}" srcOrd="2" destOrd="0" presId="urn:microsoft.com/office/officeart/2005/8/layout/orgChart1"/>
    <dgm:cxn modelId="{4980016A-97AD-2045-B2D5-34AAA0676DEC}" type="presParOf" srcId="{9DDAD24E-997F-F24D-AFB5-1E1D354EDBBE}" destId="{CA1243AD-C29B-5D4A-8AF8-223C72E7F677}" srcOrd="4" destOrd="0" presId="urn:microsoft.com/office/officeart/2005/8/layout/orgChart1"/>
    <dgm:cxn modelId="{95F0A739-276F-474A-97B0-D89C995589D4}" type="presParOf" srcId="{9DDAD24E-997F-F24D-AFB5-1E1D354EDBBE}" destId="{B39C971A-82E3-3742-866D-AF48C4DEC687}" srcOrd="5" destOrd="0" presId="urn:microsoft.com/office/officeart/2005/8/layout/orgChart1"/>
    <dgm:cxn modelId="{C5DBA1F3-2948-8D4C-BD98-9D6D687E165D}" type="presParOf" srcId="{B39C971A-82E3-3742-866D-AF48C4DEC687}" destId="{676E9AFA-381A-A647-B4CC-5E9B58B58DA0}" srcOrd="0" destOrd="0" presId="urn:microsoft.com/office/officeart/2005/8/layout/orgChart1"/>
    <dgm:cxn modelId="{1677B1AD-8392-2C4B-A854-9CBB12E61B7F}" type="presParOf" srcId="{676E9AFA-381A-A647-B4CC-5E9B58B58DA0}" destId="{96AED024-162B-C343-BBFE-9BD6E029BDA9}" srcOrd="0" destOrd="0" presId="urn:microsoft.com/office/officeart/2005/8/layout/orgChart1"/>
    <dgm:cxn modelId="{C2B49720-FA25-2041-970E-8C675086D4A9}" type="presParOf" srcId="{676E9AFA-381A-A647-B4CC-5E9B58B58DA0}" destId="{746434F5-42BF-424A-B531-2FCFF4E84F87}" srcOrd="1" destOrd="0" presId="urn:microsoft.com/office/officeart/2005/8/layout/orgChart1"/>
    <dgm:cxn modelId="{00E24116-7892-5148-993D-5C1505F9AC67}" type="presParOf" srcId="{B39C971A-82E3-3742-866D-AF48C4DEC687}" destId="{72BF3EB8-A9DB-1A47-9E08-16BD09E8468A}" srcOrd="1" destOrd="0" presId="urn:microsoft.com/office/officeart/2005/8/layout/orgChart1"/>
    <dgm:cxn modelId="{A99ADD7E-97FC-A548-873D-6AB1EFF97AEF}" type="presParOf" srcId="{72BF3EB8-A9DB-1A47-9E08-16BD09E8468A}" destId="{B5C2C24E-E080-D44F-8BD5-EC73729988B2}" srcOrd="0" destOrd="0" presId="urn:microsoft.com/office/officeart/2005/8/layout/orgChart1"/>
    <dgm:cxn modelId="{756C3469-D6D4-9842-A082-11F2ACFAA174}" type="presParOf" srcId="{72BF3EB8-A9DB-1A47-9E08-16BD09E8468A}" destId="{F944D27B-C5E8-6C48-88D7-439CFA6E428C}" srcOrd="1" destOrd="0" presId="urn:microsoft.com/office/officeart/2005/8/layout/orgChart1"/>
    <dgm:cxn modelId="{3F773F6D-5B1F-AA4E-A41B-9E078148ABBB}" type="presParOf" srcId="{F944D27B-C5E8-6C48-88D7-439CFA6E428C}" destId="{C0612864-479E-654D-BF18-C2B204FABD41}" srcOrd="0" destOrd="0" presId="urn:microsoft.com/office/officeart/2005/8/layout/orgChart1"/>
    <dgm:cxn modelId="{4D60D1F3-79FD-6F40-A17F-558B9CEA112D}" type="presParOf" srcId="{C0612864-479E-654D-BF18-C2B204FABD41}" destId="{46899080-03B5-7F49-B72B-FEF79DA51686}" srcOrd="0" destOrd="0" presId="urn:microsoft.com/office/officeart/2005/8/layout/orgChart1"/>
    <dgm:cxn modelId="{38B7FD6F-1E7C-4A49-83B7-8DEA0D7CA6D8}" type="presParOf" srcId="{C0612864-479E-654D-BF18-C2B204FABD41}" destId="{3EC4BD21-7F04-BD47-A531-27DCA7A45F2A}" srcOrd="1" destOrd="0" presId="urn:microsoft.com/office/officeart/2005/8/layout/orgChart1"/>
    <dgm:cxn modelId="{EC29B29B-F04A-CE47-9CF6-6701EC22A3A1}" type="presParOf" srcId="{F944D27B-C5E8-6C48-88D7-439CFA6E428C}" destId="{DF2BE4A0-2CE3-0649-98F1-787DD4155D08}" srcOrd="1" destOrd="0" presId="urn:microsoft.com/office/officeart/2005/8/layout/orgChart1"/>
    <dgm:cxn modelId="{37F107F6-3472-354B-AD9F-FC02BAFEB8CF}" type="presParOf" srcId="{F944D27B-C5E8-6C48-88D7-439CFA6E428C}" destId="{71705873-8F41-3546-9075-89E8112DB168}" srcOrd="2" destOrd="0" presId="urn:microsoft.com/office/officeart/2005/8/layout/orgChart1"/>
    <dgm:cxn modelId="{0E363421-B5BB-8648-877E-6108B2387D22}" type="presParOf" srcId="{72BF3EB8-A9DB-1A47-9E08-16BD09E8468A}" destId="{1EAE14B4-C6ED-FD46-A9E2-A83790DD49AB}" srcOrd="2" destOrd="0" presId="urn:microsoft.com/office/officeart/2005/8/layout/orgChart1"/>
    <dgm:cxn modelId="{30FF65A2-7906-8F40-8110-13BC6D94F14A}" type="presParOf" srcId="{72BF3EB8-A9DB-1A47-9E08-16BD09E8468A}" destId="{8CDF2417-006A-9748-84D2-64166DEF1A6F}" srcOrd="3" destOrd="0" presId="urn:microsoft.com/office/officeart/2005/8/layout/orgChart1"/>
    <dgm:cxn modelId="{C468B84B-14B9-754D-BDC1-662C7A4D6D64}" type="presParOf" srcId="{8CDF2417-006A-9748-84D2-64166DEF1A6F}" destId="{ACC2F546-B53A-A346-A74E-69420B13B3AC}" srcOrd="0" destOrd="0" presId="urn:microsoft.com/office/officeart/2005/8/layout/orgChart1"/>
    <dgm:cxn modelId="{303550E8-79A6-0F42-98D4-B1A570DC2392}" type="presParOf" srcId="{ACC2F546-B53A-A346-A74E-69420B13B3AC}" destId="{8AADE5C1-CE53-B747-A32E-59F1A950CB02}" srcOrd="0" destOrd="0" presId="urn:microsoft.com/office/officeart/2005/8/layout/orgChart1"/>
    <dgm:cxn modelId="{6F39E866-3E8C-1746-BA88-B0F71BBF9475}" type="presParOf" srcId="{ACC2F546-B53A-A346-A74E-69420B13B3AC}" destId="{91266ADF-7C77-2A4F-9871-E1D99BF00C23}" srcOrd="1" destOrd="0" presId="urn:microsoft.com/office/officeart/2005/8/layout/orgChart1"/>
    <dgm:cxn modelId="{E8BDDDEB-CEFA-B443-AB09-5508942344F9}" type="presParOf" srcId="{8CDF2417-006A-9748-84D2-64166DEF1A6F}" destId="{237C0246-72A7-B045-8D6F-85F0C9102C77}" srcOrd="1" destOrd="0" presId="urn:microsoft.com/office/officeart/2005/8/layout/orgChart1"/>
    <dgm:cxn modelId="{0BB15CF4-354D-6C4D-80AB-19C59F7FE773}" type="presParOf" srcId="{8CDF2417-006A-9748-84D2-64166DEF1A6F}" destId="{39F7209E-9629-F14C-82EA-EDBFB4A22AEF}" srcOrd="2" destOrd="0" presId="urn:microsoft.com/office/officeart/2005/8/layout/orgChart1"/>
    <dgm:cxn modelId="{5913DCAC-BB9B-5F40-811A-10C10E5C07E2}" type="presParOf" srcId="{B39C971A-82E3-3742-866D-AF48C4DEC687}" destId="{FB06157A-E0D9-2148-AFC1-547ECAF494FF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E1AFAA5E-359F-4C46-9466-72B11DF82D81}" type="parTrans" cxnId="{FF2A9DC2-FF14-9147-8BE8-2CE89EE890B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noFill/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en-US" dirty="0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8335746F-2253-A24E-A41C-2CFB7E48DAAF}" type="parTrans" cxnId="{29065807-5EF1-D544-97A3-C39FF6065F5D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DC5ACEED-DA4F-5A4F-978E-16638738DEF5}">
      <dgm:prSet phldrT="[Text]"/>
      <dgm:spPr>
        <a:noFill/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en-US" dirty="0"/>
        </a:p>
      </dgm:t>
    </dgm:pt>
    <dgm:pt modelId="{E818FDEE-A584-7C4F-B6A2-030E9A29301A}" type="sibTrans" cxnId="{85EF73CF-0B5C-914F-B23C-FF89E2331ED7}">
      <dgm:prSet/>
      <dgm:spPr/>
      <dgm:t>
        <a:bodyPr/>
        <a:lstStyle/>
        <a:p>
          <a:endParaRPr lang="en-US"/>
        </a:p>
      </dgm:t>
    </dgm:pt>
    <dgm:pt modelId="{EEAAB705-7F17-4049-8D8A-E3791831DA0B}" type="parTrans" cxnId="{85EF73CF-0B5C-914F-B23C-FF89E2331ED7}">
      <dgm:prSet/>
      <dgm:spPr>
        <a:noFill/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en-US"/>
        </a:p>
      </dgm:t>
    </dgm:pt>
    <dgm:pt modelId="{4D0EDFD8-C6AC-A648-AA43-E0D468152950}">
      <dgm:prSet phldrT="[Text]"/>
      <dgm:spPr>
        <a:noFill/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en-US" dirty="0"/>
        </a:p>
      </dgm:t>
    </dgm:pt>
    <dgm:pt modelId="{E748C67D-8B2A-714D-A28A-D9A5B3C09AD6}" type="sibTrans" cxnId="{7590B7F6-26B7-414B-9454-3E0109D0E376}">
      <dgm:prSet/>
      <dgm:spPr/>
      <dgm:t>
        <a:bodyPr/>
        <a:lstStyle/>
        <a:p>
          <a:endParaRPr lang="en-US"/>
        </a:p>
      </dgm:t>
    </dgm:pt>
    <dgm:pt modelId="{9DD31266-AC60-5548-9EC7-607F20012514}" type="parTrans" cxnId="{7590B7F6-26B7-414B-9454-3E0109D0E376}">
      <dgm:prSet/>
      <dgm:spPr>
        <a:noFill/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7E1F891-1577-3346-9084-572C21C90ED8}" type="pres">
      <dgm:prSet presAssocID="{EEAAB705-7F17-4049-8D8A-E3791831DA0B}" presName="Name35" presStyleLbl="parChTrans1D3" presStyleIdx="0" presStyleCnt="2"/>
      <dgm:spPr/>
    </dgm:pt>
    <dgm:pt modelId="{973CD3BB-1762-494B-9895-998B51BC6A44}" type="pres">
      <dgm:prSet presAssocID="{DC5ACEED-DA4F-5A4F-978E-16638738DEF5}" presName="hierRoot2" presStyleCnt="0">
        <dgm:presLayoutVars>
          <dgm:hierBranch/>
        </dgm:presLayoutVars>
      </dgm:prSet>
      <dgm:spPr/>
    </dgm:pt>
    <dgm:pt modelId="{CDAFF9CC-3BEA-FE4F-BF68-8DD31634CECB}" type="pres">
      <dgm:prSet presAssocID="{DC5ACEED-DA4F-5A4F-978E-16638738DEF5}" presName="rootComposite" presStyleCnt="0"/>
      <dgm:spPr/>
    </dgm:pt>
    <dgm:pt modelId="{F0111DDB-932D-C944-8E63-63F2C127BB86}" type="pres">
      <dgm:prSet presAssocID="{DC5ACEED-DA4F-5A4F-978E-16638738DEF5}" presName="rootText" presStyleLbl="node3" presStyleIdx="0" presStyleCnt="2">
        <dgm:presLayoutVars>
          <dgm:chPref val="3"/>
        </dgm:presLayoutVars>
      </dgm:prSet>
      <dgm:spPr/>
    </dgm:pt>
    <dgm:pt modelId="{80883882-52D6-5044-9512-6EB1B8B3BAF0}" type="pres">
      <dgm:prSet presAssocID="{DC5ACEED-DA4F-5A4F-978E-16638738DEF5}" presName="rootConnector" presStyleLbl="node3" presStyleIdx="0" presStyleCnt="2"/>
      <dgm:spPr/>
    </dgm:pt>
    <dgm:pt modelId="{42DD530B-CED9-FC4E-BBA4-6D18972E6784}" type="pres">
      <dgm:prSet presAssocID="{DC5ACEED-DA4F-5A4F-978E-16638738DEF5}" presName="hierChild4" presStyleCnt="0"/>
      <dgm:spPr/>
    </dgm:pt>
    <dgm:pt modelId="{0A4E5489-B0D4-EC45-A7A3-343EA6CFC463}" type="pres">
      <dgm:prSet presAssocID="{DC5ACEED-DA4F-5A4F-978E-16638738DEF5}" presName="hierChild5" presStyleCnt="0"/>
      <dgm:spPr/>
    </dgm:pt>
    <dgm:pt modelId="{389DEA6B-683C-AE4D-9121-8AA72F967CE2}" type="pres">
      <dgm:prSet presAssocID="{9DD31266-AC60-5548-9EC7-607F20012514}" presName="Name35" presStyleLbl="parChTrans1D3" presStyleIdx="1" presStyleCnt="2"/>
      <dgm:spPr/>
    </dgm:pt>
    <dgm:pt modelId="{940343C7-3414-4D4A-A1AD-4F32341B5B9E}" type="pres">
      <dgm:prSet presAssocID="{4D0EDFD8-C6AC-A648-AA43-E0D468152950}" presName="hierRoot2" presStyleCnt="0">
        <dgm:presLayoutVars>
          <dgm:hierBranch/>
        </dgm:presLayoutVars>
      </dgm:prSet>
      <dgm:spPr/>
    </dgm:pt>
    <dgm:pt modelId="{B8D56521-7E33-7D4C-9E8A-1658DB968D16}" type="pres">
      <dgm:prSet presAssocID="{4D0EDFD8-C6AC-A648-AA43-E0D468152950}" presName="rootComposite" presStyleCnt="0"/>
      <dgm:spPr/>
    </dgm:pt>
    <dgm:pt modelId="{CBFC20FE-0DCF-4548-AC4C-42190210339E}" type="pres">
      <dgm:prSet presAssocID="{4D0EDFD8-C6AC-A648-AA43-E0D468152950}" presName="rootText" presStyleLbl="node3" presStyleIdx="1" presStyleCnt="2">
        <dgm:presLayoutVars>
          <dgm:chPref val="3"/>
        </dgm:presLayoutVars>
      </dgm:prSet>
      <dgm:spPr/>
    </dgm:pt>
    <dgm:pt modelId="{177C26F8-48EF-A14E-A492-24BF47EF4444}" type="pres">
      <dgm:prSet presAssocID="{4D0EDFD8-C6AC-A648-AA43-E0D468152950}" presName="rootConnector" presStyleLbl="node3" presStyleIdx="1" presStyleCnt="2"/>
      <dgm:spPr/>
    </dgm:pt>
    <dgm:pt modelId="{2583BC19-CCD2-5242-A621-076061159855}" type="pres">
      <dgm:prSet presAssocID="{4D0EDFD8-C6AC-A648-AA43-E0D468152950}" presName="hierChild4" presStyleCnt="0"/>
      <dgm:spPr/>
    </dgm:pt>
    <dgm:pt modelId="{EA23E1B3-0B33-8448-9769-6B456D45197F}" type="pres">
      <dgm:prSet presAssocID="{4D0EDFD8-C6AC-A648-AA43-E0D468152950}" presName="hierChild5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CA1243AD-C29B-5D4A-8AF8-223C72E7F677}" type="pres">
      <dgm:prSet presAssocID="{E1AFAA5E-359F-4C46-9466-72B11DF82D81}" presName="Name35" presStyleLbl="parChTrans1D2" presStyleIdx="1" presStyleCnt="2"/>
      <dgm:spPr/>
    </dgm:pt>
    <dgm:pt modelId="{B39C971A-82E3-3742-866D-AF48C4DEC687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676E9AFA-381A-A647-B4CC-5E9B58B58DA0}" type="pres">
      <dgm:prSet presAssocID="{DC9E9A6D-906A-924A-BF3D-B8F9269DA5BB}" presName="rootComposite" presStyleCnt="0"/>
      <dgm:spPr/>
    </dgm:pt>
    <dgm:pt modelId="{96AED024-162B-C343-BBFE-9BD6E029BDA9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746434F5-42BF-424A-B531-2FCFF4E84F87}" type="pres">
      <dgm:prSet presAssocID="{DC9E9A6D-906A-924A-BF3D-B8F9269DA5BB}" presName="rootConnector" presStyleLbl="node2" presStyleIdx="1" presStyleCnt="2"/>
      <dgm:spPr/>
    </dgm:pt>
    <dgm:pt modelId="{72BF3EB8-A9DB-1A47-9E08-16BD09E8468A}" type="pres">
      <dgm:prSet presAssocID="{DC9E9A6D-906A-924A-BF3D-B8F9269DA5BB}" presName="hierChild4" presStyleCnt="0"/>
      <dgm:spPr/>
    </dgm:pt>
    <dgm:pt modelId="{FB06157A-E0D9-2148-AFC1-547ECAF494FF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AD11730A-7B8C-4F40-8C36-003BCD2F276E}" type="presOf" srcId="{E1AFAA5E-359F-4C46-9466-72B11DF82D81}" destId="{CA1243AD-C29B-5D4A-8AF8-223C72E7F677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6F23501B-B040-9441-8C2A-36DF2AB3B0E3}" type="presOf" srcId="{4D0EDFD8-C6AC-A648-AA43-E0D468152950}" destId="{177C26F8-48EF-A14E-A492-24BF47EF4444}" srcOrd="1" destOrd="0" presId="urn:microsoft.com/office/officeart/2005/8/layout/orgChart1"/>
    <dgm:cxn modelId="{D36D101E-B05B-B64D-AF3E-E7F2AF1E146D}" type="presOf" srcId="{9DD31266-AC60-5548-9EC7-607F20012514}" destId="{389DEA6B-683C-AE4D-9121-8AA72F967CE2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CC5B2561-A997-E842-86ED-D892BCDB3860}" type="presOf" srcId="{4D0EDFD8-C6AC-A648-AA43-E0D468152950}" destId="{CBFC20FE-0DCF-4548-AC4C-42190210339E}" srcOrd="0" destOrd="0" presId="urn:microsoft.com/office/officeart/2005/8/layout/orgChart1"/>
    <dgm:cxn modelId="{18A0D471-F057-5348-8273-126D648448E2}" type="presOf" srcId="{DC5ACEED-DA4F-5A4F-978E-16638738DEF5}" destId="{80883882-52D6-5044-9512-6EB1B8B3BAF0}" srcOrd="1" destOrd="0" presId="urn:microsoft.com/office/officeart/2005/8/layout/orgChart1"/>
    <dgm:cxn modelId="{129E288B-B694-724D-BD5E-DEED6369738D}" type="presOf" srcId="{DC9E9A6D-906A-924A-BF3D-B8F9269DA5BB}" destId="{746434F5-42BF-424A-B531-2FCFF4E84F87}" srcOrd="1" destOrd="0" presId="urn:microsoft.com/office/officeart/2005/8/layout/orgChart1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85EF73CF-0B5C-914F-B23C-FF89E2331ED7}" srcId="{0E548AD6-E926-F942-B6AD-A67F490FD396}" destId="{DC5ACEED-DA4F-5A4F-978E-16638738DEF5}" srcOrd="0" destOrd="0" parTransId="{EEAAB705-7F17-4049-8D8A-E3791831DA0B}" sibTransId="{E818FDEE-A584-7C4F-B6A2-030E9A29301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80991CF5-F86E-294C-8DC4-209D54B74BC8}" type="presOf" srcId="{EEAAB705-7F17-4049-8D8A-E3791831DA0B}" destId="{37E1F891-1577-3346-9084-572C21C90ED8}" srcOrd="0" destOrd="0" presId="urn:microsoft.com/office/officeart/2005/8/layout/orgChart1"/>
    <dgm:cxn modelId="{7590B7F6-26B7-414B-9454-3E0109D0E376}" srcId="{0E548AD6-E926-F942-B6AD-A67F490FD396}" destId="{4D0EDFD8-C6AC-A648-AA43-E0D468152950}" srcOrd="1" destOrd="0" parTransId="{9DD31266-AC60-5548-9EC7-607F20012514}" sibTransId="{E748C67D-8B2A-714D-A28A-D9A5B3C09AD6}"/>
    <dgm:cxn modelId="{14ABF5F7-1DA9-1E4B-94D5-F0D8D9EAFC6E}" type="presOf" srcId="{DC9E9A6D-906A-924A-BF3D-B8F9269DA5BB}" destId="{96AED024-162B-C343-BBFE-9BD6E029BDA9}" srcOrd="0" destOrd="0" presId="urn:microsoft.com/office/officeart/2005/8/layout/orgChart1"/>
    <dgm:cxn modelId="{D32D95FE-CD25-DB45-8B2F-B06AC10ECB01}" type="presOf" srcId="{DC5ACEED-DA4F-5A4F-978E-16638738DEF5}" destId="{F0111DDB-932D-C944-8E63-63F2C127BB86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F645642C-A40E-714F-845A-1F7664D04120}" type="presParOf" srcId="{481A81EA-74BA-004E-9EB8-91A2E9DD2034}" destId="{37E1F891-1577-3346-9084-572C21C90ED8}" srcOrd="0" destOrd="0" presId="urn:microsoft.com/office/officeart/2005/8/layout/orgChart1"/>
    <dgm:cxn modelId="{A728AE1E-FB62-EA4E-9888-8B125F820C45}" type="presParOf" srcId="{481A81EA-74BA-004E-9EB8-91A2E9DD2034}" destId="{973CD3BB-1762-494B-9895-998B51BC6A44}" srcOrd="1" destOrd="0" presId="urn:microsoft.com/office/officeart/2005/8/layout/orgChart1"/>
    <dgm:cxn modelId="{7EDCF850-E5D6-FA41-B2CA-1AD45442868D}" type="presParOf" srcId="{973CD3BB-1762-494B-9895-998B51BC6A44}" destId="{CDAFF9CC-3BEA-FE4F-BF68-8DD31634CECB}" srcOrd="0" destOrd="0" presId="urn:microsoft.com/office/officeart/2005/8/layout/orgChart1"/>
    <dgm:cxn modelId="{7792AEAA-29B4-BD4F-B32C-E43150F00DFA}" type="presParOf" srcId="{CDAFF9CC-3BEA-FE4F-BF68-8DD31634CECB}" destId="{F0111DDB-932D-C944-8E63-63F2C127BB86}" srcOrd="0" destOrd="0" presId="urn:microsoft.com/office/officeart/2005/8/layout/orgChart1"/>
    <dgm:cxn modelId="{740F0D50-E703-F443-8558-1DAA157E43CF}" type="presParOf" srcId="{CDAFF9CC-3BEA-FE4F-BF68-8DD31634CECB}" destId="{80883882-52D6-5044-9512-6EB1B8B3BAF0}" srcOrd="1" destOrd="0" presId="urn:microsoft.com/office/officeart/2005/8/layout/orgChart1"/>
    <dgm:cxn modelId="{7495B613-98DE-C941-B062-7238B8BC28B9}" type="presParOf" srcId="{973CD3BB-1762-494B-9895-998B51BC6A44}" destId="{42DD530B-CED9-FC4E-BBA4-6D18972E6784}" srcOrd="1" destOrd="0" presId="urn:microsoft.com/office/officeart/2005/8/layout/orgChart1"/>
    <dgm:cxn modelId="{86FC90B4-E2BC-6F41-9A14-EDEAB405B823}" type="presParOf" srcId="{973CD3BB-1762-494B-9895-998B51BC6A44}" destId="{0A4E5489-B0D4-EC45-A7A3-343EA6CFC463}" srcOrd="2" destOrd="0" presId="urn:microsoft.com/office/officeart/2005/8/layout/orgChart1"/>
    <dgm:cxn modelId="{17A43729-0E48-0B42-891E-86C7B1FA4397}" type="presParOf" srcId="{481A81EA-74BA-004E-9EB8-91A2E9DD2034}" destId="{389DEA6B-683C-AE4D-9121-8AA72F967CE2}" srcOrd="2" destOrd="0" presId="urn:microsoft.com/office/officeart/2005/8/layout/orgChart1"/>
    <dgm:cxn modelId="{F4DE8486-9EC6-B145-8889-D002A99FEF78}" type="presParOf" srcId="{481A81EA-74BA-004E-9EB8-91A2E9DD2034}" destId="{940343C7-3414-4D4A-A1AD-4F32341B5B9E}" srcOrd="3" destOrd="0" presId="urn:microsoft.com/office/officeart/2005/8/layout/orgChart1"/>
    <dgm:cxn modelId="{61A1BA54-8AC0-3B4C-964D-B6EDE5CA6321}" type="presParOf" srcId="{940343C7-3414-4D4A-A1AD-4F32341B5B9E}" destId="{B8D56521-7E33-7D4C-9E8A-1658DB968D16}" srcOrd="0" destOrd="0" presId="urn:microsoft.com/office/officeart/2005/8/layout/orgChart1"/>
    <dgm:cxn modelId="{D535D589-F6D6-AD45-83C2-8C330C2C9970}" type="presParOf" srcId="{B8D56521-7E33-7D4C-9E8A-1658DB968D16}" destId="{CBFC20FE-0DCF-4548-AC4C-42190210339E}" srcOrd="0" destOrd="0" presId="urn:microsoft.com/office/officeart/2005/8/layout/orgChart1"/>
    <dgm:cxn modelId="{597E0A76-46DA-AB43-976A-C46EFC66FBB5}" type="presParOf" srcId="{B8D56521-7E33-7D4C-9E8A-1658DB968D16}" destId="{177C26F8-48EF-A14E-A492-24BF47EF4444}" srcOrd="1" destOrd="0" presId="urn:microsoft.com/office/officeart/2005/8/layout/orgChart1"/>
    <dgm:cxn modelId="{54E70FAA-2181-C344-89E0-61C59BE9CE99}" type="presParOf" srcId="{940343C7-3414-4D4A-A1AD-4F32341B5B9E}" destId="{2583BC19-CCD2-5242-A621-076061159855}" srcOrd="1" destOrd="0" presId="urn:microsoft.com/office/officeart/2005/8/layout/orgChart1"/>
    <dgm:cxn modelId="{767F0248-0748-7944-8B6C-B3C084415DE7}" type="presParOf" srcId="{940343C7-3414-4D4A-A1AD-4F32341B5B9E}" destId="{EA23E1B3-0B33-8448-9769-6B456D45197F}" srcOrd="2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4980016A-97AD-2045-B2D5-34AAA0676DEC}" type="presParOf" srcId="{9DDAD24E-997F-F24D-AFB5-1E1D354EDBBE}" destId="{CA1243AD-C29B-5D4A-8AF8-223C72E7F677}" srcOrd="2" destOrd="0" presId="urn:microsoft.com/office/officeart/2005/8/layout/orgChart1"/>
    <dgm:cxn modelId="{95F0A739-276F-474A-97B0-D89C995589D4}" type="presParOf" srcId="{9DDAD24E-997F-F24D-AFB5-1E1D354EDBBE}" destId="{B39C971A-82E3-3742-866D-AF48C4DEC687}" srcOrd="3" destOrd="0" presId="urn:microsoft.com/office/officeart/2005/8/layout/orgChart1"/>
    <dgm:cxn modelId="{C5DBA1F3-2948-8D4C-BD98-9D6D687E165D}" type="presParOf" srcId="{B39C971A-82E3-3742-866D-AF48C4DEC687}" destId="{676E9AFA-381A-A647-B4CC-5E9B58B58DA0}" srcOrd="0" destOrd="0" presId="urn:microsoft.com/office/officeart/2005/8/layout/orgChart1"/>
    <dgm:cxn modelId="{1677B1AD-8392-2C4B-A854-9CBB12E61B7F}" type="presParOf" srcId="{676E9AFA-381A-A647-B4CC-5E9B58B58DA0}" destId="{96AED024-162B-C343-BBFE-9BD6E029BDA9}" srcOrd="0" destOrd="0" presId="urn:microsoft.com/office/officeart/2005/8/layout/orgChart1"/>
    <dgm:cxn modelId="{C2B49720-FA25-2041-970E-8C675086D4A9}" type="presParOf" srcId="{676E9AFA-381A-A647-B4CC-5E9B58B58DA0}" destId="{746434F5-42BF-424A-B531-2FCFF4E84F87}" srcOrd="1" destOrd="0" presId="urn:microsoft.com/office/officeart/2005/8/layout/orgChart1"/>
    <dgm:cxn modelId="{00E24116-7892-5148-993D-5C1505F9AC67}" type="presParOf" srcId="{B39C971A-82E3-3742-866D-AF48C4DEC687}" destId="{72BF3EB8-A9DB-1A47-9E08-16BD09E8468A}" srcOrd="1" destOrd="0" presId="urn:microsoft.com/office/officeart/2005/8/layout/orgChart1"/>
    <dgm:cxn modelId="{5913DCAC-BB9B-5F40-811A-10C10E5C07E2}" type="presParOf" srcId="{B39C971A-82E3-3742-866D-AF48C4DEC687}" destId="{FB06157A-E0D9-2148-AFC1-547ECAF494FF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-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8335746F-2253-A24E-A41C-2CFB7E48DAAF}" type="parTrans" cxnId="{29065807-5EF1-D544-97A3-C39FF6065F5D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E1AFAA5E-359F-4C46-9466-72B11DF82D81}" type="parTrans" cxnId="{FF2A9DC2-FF14-9147-8BE8-2CE89EE890B6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27E393C-D7D6-B44D-9D7B-94B38A6B3A65}">
      <dgm:prSet phldrT="[Text]"/>
      <dgm:spPr>
        <a:noFill/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US" dirty="0"/>
        </a:p>
      </dgm:t>
    </dgm:pt>
    <dgm:pt modelId="{C941A9F7-4CAE-5049-B331-F4D6342FC7D5}" type="parTrans" cxnId="{C5278A2A-25F3-BB4B-A375-4D6E5199ADD4}">
      <dgm:prSet/>
      <dgm:spPr/>
      <dgm:t>
        <a:bodyPr/>
        <a:lstStyle/>
        <a:p>
          <a:endParaRPr lang="en-US"/>
        </a:p>
      </dgm:t>
    </dgm:pt>
    <dgm:pt modelId="{41A89D5F-6F77-A445-9A07-7DD9D313E0F5}" type="sibTrans" cxnId="{C5278A2A-25F3-BB4B-A375-4D6E5199ADD4}">
      <dgm:prSet/>
      <dgm:spPr/>
      <dgm:t>
        <a:bodyPr/>
        <a:lstStyle/>
        <a:p>
          <a:endParaRPr lang="en-US"/>
        </a:p>
      </dgm:t>
    </dgm:pt>
    <dgm:pt modelId="{7247C222-83CF-F446-B9D2-00E614B5034E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80FF2437-139A-3641-950C-04983FC17F02}" type="parTrans" cxnId="{D673DC9F-A53E-3A43-93D7-9A7B0C214999}">
      <dgm:prSet/>
      <dgm:spPr/>
      <dgm:t>
        <a:bodyPr/>
        <a:lstStyle/>
        <a:p>
          <a:endParaRPr lang="en-US"/>
        </a:p>
      </dgm:t>
    </dgm:pt>
    <dgm:pt modelId="{54141821-E557-7E41-B539-B08485A1BF5C}" type="sibTrans" cxnId="{D673DC9F-A53E-3A43-93D7-9A7B0C214999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 custScaleY="10035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1EB250CE-3C7D-844C-A9C6-3D462F85DC96}" type="pres">
      <dgm:prSet presAssocID="{E1AFAA5E-359F-4C46-9466-72B11DF82D81}" presName="Name35" presStyleLbl="parChTrans1D2" presStyleIdx="1" presStyleCnt="2"/>
      <dgm:spPr/>
    </dgm:pt>
    <dgm:pt modelId="{D63CE235-71BF-7141-8810-A721F0103B19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9CDEAA17-9E18-3B47-B143-6C4776191871}" type="pres">
      <dgm:prSet presAssocID="{DC9E9A6D-906A-924A-BF3D-B8F9269DA5BB}" presName="rootComposite" presStyleCnt="0"/>
      <dgm:spPr/>
    </dgm:pt>
    <dgm:pt modelId="{E4A6C22A-83BC-2B42-9D2A-59FE55E96562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D42D65F5-2750-5E48-9A55-C5AAB8C37799}" type="pres">
      <dgm:prSet presAssocID="{DC9E9A6D-906A-924A-BF3D-B8F9269DA5BB}" presName="rootConnector" presStyleLbl="node2" presStyleIdx="1" presStyleCnt="2"/>
      <dgm:spPr/>
    </dgm:pt>
    <dgm:pt modelId="{C83E21F4-9744-6542-A4FD-34C957C0CD0B}" type="pres">
      <dgm:prSet presAssocID="{DC9E9A6D-906A-924A-BF3D-B8F9269DA5BB}" presName="hierChild4" presStyleCnt="0"/>
      <dgm:spPr/>
    </dgm:pt>
    <dgm:pt modelId="{E3AB6CFA-972B-464F-9434-D3347DA8A527}" type="pres">
      <dgm:prSet presAssocID="{C941A9F7-4CAE-5049-B331-F4D6342FC7D5}" presName="Name35" presStyleLbl="parChTrans1D3" presStyleIdx="0" presStyleCnt="2"/>
      <dgm:spPr/>
    </dgm:pt>
    <dgm:pt modelId="{3FB7E25B-B708-CC4A-B817-6543B26D330D}" type="pres">
      <dgm:prSet presAssocID="{D27E393C-D7D6-B44D-9D7B-94B38A6B3A65}" presName="hierRoot2" presStyleCnt="0">
        <dgm:presLayoutVars>
          <dgm:hierBranch/>
        </dgm:presLayoutVars>
      </dgm:prSet>
      <dgm:spPr/>
    </dgm:pt>
    <dgm:pt modelId="{DD8EDEE3-D8BE-2E42-A53B-BEB98C851145}" type="pres">
      <dgm:prSet presAssocID="{D27E393C-D7D6-B44D-9D7B-94B38A6B3A65}" presName="rootComposite" presStyleCnt="0"/>
      <dgm:spPr/>
    </dgm:pt>
    <dgm:pt modelId="{082FD19A-30D1-3345-AD80-263C19149AAC}" type="pres">
      <dgm:prSet presAssocID="{D27E393C-D7D6-B44D-9D7B-94B38A6B3A65}" presName="rootText" presStyleLbl="node3" presStyleIdx="0" presStyleCnt="2">
        <dgm:presLayoutVars>
          <dgm:chPref val="3"/>
        </dgm:presLayoutVars>
      </dgm:prSet>
      <dgm:spPr/>
    </dgm:pt>
    <dgm:pt modelId="{654432B3-968F-E448-8F81-DA418A8B4B8C}" type="pres">
      <dgm:prSet presAssocID="{D27E393C-D7D6-B44D-9D7B-94B38A6B3A65}" presName="rootConnector" presStyleLbl="node3" presStyleIdx="0" presStyleCnt="2"/>
      <dgm:spPr/>
    </dgm:pt>
    <dgm:pt modelId="{75F3FE13-CD06-6240-8AC5-D7457CD17488}" type="pres">
      <dgm:prSet presAssocID="{D27E393C-D7D6-B44D-9D7B-94B38A6B3A65}" presName="hierChild4" presStyleCnt="0"/>
      <dgm:spPr/>
    </dgm:pt>
    <dgm:pt modelId="{6808A997-D9E1-6A42-859E-18050C253B0C}" type="pres">
      <dgm:prSet presAssocID="{D27E393C-D7D6-B44D-9D7B-94B38A6B3A65}" presName="hierChild5" presStyleCnt="0"/>
      <dgm:spPr/>
    </dgm:pt>
    <dgm:pt modelId="{F28D8B0F-6522-4149-9B08-A1B29D1B3A23}" type="pres">
      <dgm:prSet presAssocID="{80FF2437-139A-3641-950C-04983FC17F02}" presName="Name35" presStyleLbl="parChTrans1D3" presStyleIdx="1" presStyleCnt="2"/>
      <dgm:spPr/>
    </dgm:pt>
    <dgm:pt modelId="{F62280EC-570E-3744-A42C-68A09FAFBE71}" type="pres">
      <dgm:prSet presAssocID="{7247C222-83CF-F446-B9D2-00E614B5034E}" presName="hierRoot2" presStyleCnt="0">
        <dgm:presLayoutVars>
          <dgm:hierBranch/>
        </dgm:presLayoutVars>
      </dgm:prSet>
      <dgm:spPr/>
    </dgm:pt>
    <dgm:pt modelId="{9BCF654C-1AC9-0C45-9E8C-32F8138407C1}" type="pres">
      <dgm:prSet presAssocID="{7247C222-83CF-F446-B9D2-00E614B5034E}" presName="rootComposite" presStyleCnt="0"/>
      <dgm:spPr/>
    </dgm:pt>
    <dgm:pt modelId="{C23C6FBA-CD54-394B-981D-73F16B78899F}" type="pres">
      <dgm:prSet presAssocID="{7247C222-83CF-F446-B9D2-00E614B5034E}" presName="rootText" presStyleLbl="node3" presStyleIdx="1" presStyleCnt="2">
        <dgm:presLayoutVars>
          <dgm:chPref val="3"/>
        </dgm:presLayoutVars>
      </dgm:prSet>
      <dgm:spPr/>
    </dgm:pt>
    <dgm:pt modelId="{4F8D1D97-2DB2-C84D-9CB3-C981BF1246E2}" type="pres">
      <dgm:prSet presAssocID="{7247C222-83CF-F446-B9D2-00E614B5034E}" presName="rootConnector" presStyleLbl="node3" presStyleIdx="1" presStyleCnt="2"/>
      <dgm:spPr/>
    </dgm:pt>
    <dgm:pt modelId="{91CD02ED-1534-8549-8626-40F470FB9F64}" type="pres">
      <dgm:prSet presAssocID="{7247C222-83CF-F446-B9D2-00E614B5034E}" presName="hierChild4" presStyleCnt="0"/>
      <dgm:spPr/>
    </dgm:pt>
    <dgm:pt modelId="{BFB078D7-BD50-9142-93F3-4359079EB18E}" type="pres">
      <dgm:prSet presAssocID="{7247C222-83CF-F446-B9D2-00E614B5034E}" presName="hierChild5" presStyleCnt="0"/>
      <dgm:spPr/>
    </dgm:pt>
    <dgm:pt modelId="{DFE7F3EC-D013-7F4F-9CEB-2FBAD64D1A62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7C34F701-7CB3-DD48-B915-6F3F969A42F7}" type="presOf" srcId="{D27E393C-D7D6-B44D-9D7B-94B38A6B3A65}" destId="{654432B3-968F-E448-8F81-DA418A8B4B8C}" srcOrd="1" destOrd="0" presId="urn:microsoft.com/office/officeart/2005/8/layout/orgChart1"/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36DF7D14-DDFD-6B4C-A19C-3ABEED327AB7}" type="presOf" srcId="{7247C222-83CF-F446-B9D2-00E614B5034E}" destId="{C23C6FBA-CD54-394B-981D-73F16B78899F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C5278A2A-25F3-BB4B-A375-4D6E5199ADD4}" srcId="{DC9E9A6D-906A-924A-BF3D-B8F9269DA5BB}" destId="{D27E393C-D7D6-B44D-9D7B-94B38A6B3A65}" srcOrd="0" destOrd="0" parTransId="{C941A9F7-4CAE-5049-B331-F4D6342FC7D5}" sibTransId="{41A89D5F-6F77-A445-9A07-7DD9D313E0F5}"/>
    <dgm:cxn modelId="{8C8D9F2F-D2BE-FF46-9A67-0B7EABCCC488}" type="presOf" srcId="{DC9E9A6D-906A-924A-BF3D-B8F9269DA5BB}" destId="{E4A6C22A-83BC-2B42-9D2A-59FE55E96562}" srcOrd="0" destOrd="0" presId="urn:microsoft.com/office/officeart/2005/8/layout/orgChart1"/>
    <dgm:cxn modelId="{8FACD732-B485-214A-80DB-968C7AC4500B}" type="presOf" srcId="{80FF2437-139A-3641-950C-04983FC17F02}" destId="{F28D8B0F-6522-4149-9B08-A1B29D1B3A23}" srcOrd="0" destOrd="0" presId="urn:microsoft.com/office/officeart/2005/8/layout/orgChart1"/>
    <dgm:cxn modelId="{E61EF447-8CDB-3747-9135-E6440AC5F86D}" type="presOf" srcId="{DC9E9A6D-906A-924A-BF3D-B8F9269DA5BB}" destId="{D42D65F5-2750-5E48-9A55-C5AAB8C37799}" srcOrd="1" destOrd="0" presId="urn:microsoft.com/office/officeart/2005/8/layout/orgChart1"/>
    <dgm:cxn modelId="{F8903B48-B9E5-B54A-96BF-9F3681A59BE9}" type="presOf" srcId="{E1AFAA5E-359F-4C46-9466-72B11DF82D81}" destId="{1EB250CE-3C7D-844C-A9C6-3D462F85DC96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4229358C-91E8-9649-9915-6CA5DE8A02EA}" type="presOf" srcId="{7247C222-83CF-F446-B9D2-00E614B5034E}" destId="{4F8D1D97-2DB2-C84D-9CB3-C981BF1246E2}" srcOrd="1" destOrd="0" presId="urn:microsoft.com/office/officeart/2005/8/layout/orgChart1"/>
    <dgm:cxn modelId="{D673DC9F-A53E-3A43-93D7-9A7B0C214999}" srcId="{DC9E9A6D-906A-924A-BF3D-B8F9269DA5BB}" destId="{7247C222-83CF-F446-B9D2-00E614B5034E}" srcOrd="1" destOrd="0" parTransId="{80FF2437-139A-3641-950C-04983FC17F02}" sibTransId="{54141821-E557-7E41-B539-B08485A1BF5C}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E9A02CF6-10B6-6545-96BF-EE9D09A75921}" type="presOf" srcId="{D27E393C-D7D6-B44D-9D7B-94B38A6B3A65}" destId="{082FD19A-30D1-3345-AD80-263C19149AAC}" srcOrd="0" destOrd="0" presId="urn:microsoft.com/office/officeart/2005/8/layout/orgChart1"/>
    <dgm:cxn modelId="{1B3850FF-D9E1-FE48-AAA8-7380DCD07E12}" type="presOf" srcId="{C941A9F7-4CAE-5049-B331-F4D6342FC7D5}" destId="{E3AB6CFA-972B-464F-9434-D3347DA8A527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C9F39A92-2065-144A-B816-277C8B8045E4}" type="presParOf" srcId="{9DDAD24E-997F-F24D-AFB5-1E1D354EDBBE}" destId="{1EB250CE-3C7D-844C-A9C6-3D462F85DC96}" srcOrd="2" destOrd="0" presId="urn:microsoft.com/office/officeart/2005/8/layout/orgChart1"/>
    <dgm:cxn modelId="{AAF87F39-9C04-CB49-BB85-8FC91E4C3143}" type="presParOf" srcId="{9DDAD24E-997F-F24D-AFB5-1E1D354EDBBE}" destId="{D63CE235-71BF-7141-8810-A721F0103B19}" srcOrd="3" destOrd="0" presId="urn:microsoft.com/office/officeart/2005/8/layout/orgChart1"/>
    <dgm:cxn modelId="{898C101D-90C1-4643-9478-E6040F452B0E}" type="presParOf" srcId="{D63CE235-71BF-7141-8810-A721F0103B19}" destId="{9CDEAA17-9E18-3B47-B143-6C4776191871}" srcOrd="0" destOrd="0" presId="urn:microsoft.com/office/officeart/2005/8/layout/orgChart1"/>
    <dgm:cxn modelId="{0260C79F-05DC-654D-8141-C9B6190A73BB}" type="presParOf" srcId="{9CDEAA17-9E18-3B47-B143-6C4776191871}" destId="{E4A6C22A-83BC-2B42-9D2A-59FE55E96562}" srcOrd="0" destOrd="0" presId="urn:microsoft.com/office/officeart/2005/8/layout/orgChart1"/>
    <dgm:cxn modelId="{26473AAE-E457-1047-A16B-D121B7655572}" type="presParOf" srcId="{9CDEAA17-9E18-3B47-B143-6C4776191871}" destId="{D42D65F5-2750-5E48-9A55-C5AAB8C37799}" srcOrd="1" destOrd="0" presId="urn:microsoft.com/office/officeart/2005/8/layout/orgChart1"/>
    <dgm:cxn modelId="{A2C24B2D-F1BB-ED49-A08F-B6DA67B5260D}" type="presParOf" srcId="{D63CE235-71BF-7141-8810-A721F0103B19}" destId="{C83E21F4-9744-6542-A4FD-34C957C0CD0B}" srcOrd="1" destOrd="0" presId="urn:microsoft.com/office/officeart/2005/8/layout/orgChart1"/>
    <dgm:cxn modelId="{48D41E50-0FA6-1F4B-A5CA-1E2D4249267F}" type="presParOf" srcId="{C83E21F4-9744-6542-A4FD-34C957C0CD0B}" destId="{E3AB6CFA-972B-464F-9434-D3347DA8A527}" srcOrd="0" destOrd="0" presId="urn:microsoft.com/office/officeart/2005/8/layout/orgChart1"/>
    <dgm:cxn modelId="{B1CA1713-D02C-DB44-B9A9-DB8942C1E930}" type="presParOf" srcId="{C83E21F4-9744-6542-A4FD-34C957C0CD0B}" destId="{3FB7E25B-B708-CC4A-B817-6543B26D330D}" srcOrd="1" destOrd="0" presId="urn:microsoft.com/office/officeart/2005/8/layout/orgChart1"/>
    <dgm:cxn modelId="{0CE6456F-5986-CE4F-B141-C40610E74F1D}" type="presParOf" srcId="{3FB7E25B-B708-CC4A-B817-6543B26D330D}" destId="{DD8EDEE3-D8BE-2E42-A53B-BEB98C851145}" srcOrd="0" destOrd="0" presId="urn:microsoft.com/office/officeart/2005/8/layout/orgChart1"/>
    <dgm:cxn modelId="{FF38269E-6992-3249-A6C6-DFFCBF1E6045}" type="presParOf" srcId="{DD8EDEE3-D8BE-2E42-A53B-BEB98C851145}" destId="{082FD19A-30D1-3345-AD80-263C19149AAC}" srcOrd="0" destOrd="0" presId="urn:microsoft.com/office/officeart/2005/8/layout/orgChart1"/>
    <dgm:cxn modelId="{D4FD2CE3-DE89-E845-8EC4-44C922F83EF5}" type="presParOf" srcId="{DD8EDEE3-D8BE-2E42-A53B-BEB98C851145}" destId="{654432B3-968F-E448-8F81-DA418A8B4B8C}" srcOrd="1" destOrd="0" presId="urn:microsoft.com/office/officeart/2005/8/layout/orgChart1"/>
    <dgm:cxn modelId="{A8D71FA5-49ED-CC4F-A28F-29496A735260}" type="presParOf" srcId="{3FB7E25B-B708-CC4A-B817-6543B26D330D}" destId="{75F3FE13-CD06-6240-8AC5-D7457CD17488}" srcOrd="1" destOrd="0" presId="urn:microsoft.com/office/officeart/2005/8/layout/orgChart1"/>
    <dgm:cxn modelId="{593D997C-7782-334C-B1F7-6BD9292F4628}" type="presParOf" srcId="{3FB7E25B-B708-CC4A-B817-6543B26D330D}" destId="{6808A997-D9E1-6A42-859E-18050C253B0C}" srcOrd="2" destOrd="0" presId="urn:microsoft.com/office/officeart/2005/8/layout/orgChart1"/>
    <dgm:cxn modelId="{6CE823D7-4501-9348-9754-6C5B0A76557D}" type="presParOf" srcId="{C83E21F4-9744-6542-A4FD-34C957C0CD0B}" destId="{F28D8B0F-6522-4149-9B08-A1B29D1B3A23}" srcOrd="2" destOrd="0" presId="urn:microsoft.com/office/officeart/2005/8/layout/orgChart1"/>
    <dgm:cxn modelId="{4800D061-6701-6645-8EB7-579E0E0CD591}" type="presParOf" srcId="{C83E21F4-9744-6542-A4FD-34C957C0CD0B}" destId="{F62280EC-570E-3744-A42C-68A09FAFBE71}" srcOrd="3" destOrd="0" presId="urn:microsoft.com/office/officeart/2005/8/layout/orgChart1"/>
    <dgm:cxn modelId="{D1D05EEC-AA7E-B749-B7D2-59DA5090F396}" type="presParOf" srcId="{F62280EC-570E-3744-A42C-68A09FAFBE71}" destId="{9BCF654C-1AC9-0C45-9E8C-32F8138407C1}" srcOrd="0" destOrd="0" presId="urn:microsoft.com/office/officeart/2005/8/layout/orgChart1"/>
    <dgm:cxn modelId="{A8A23B07-D6D6-8841-8E5B-824D017CC6EB}" type="presParOf" srcId="{9BCF654C-1AC9-0C45-9E8C-32F8138407C1}" destId="{C23C6FBA-CD54-394B-981D-73F16B78899F}" srcOrd="0" destOrd="0" presId="urn:microsoft.com/office/officeart/2005/8/layout/orgChart1"/>
    <dgm:cxn modelId="{93F2689B-FCBA-2646-9C2F-BCA2CE323B37}" type="presParOf" srcId="{9BCF654C-1AC9-0C45-9E8C-32F8138407C1}" destId="{4F8D1D97-2DB2-C84D-9CB3-C981BF1246E2}" srcOrd="1" destOrd="0" presId="urn:microsoft.com/office/officeart/2005/8/layout/orgChart1"/>
    <dgm:cxn modelId="{6B99A5C4-88F0-6449-A22D-08B0D1D9AD92}" type="presParOf" srcId="{F62280EC-570E-3744-A42C-68A09FAFBE71}" destId="{91CD02ED-1534-8549-8626-40F470FB9F64}" srcOrd="1" destOrd="0" presId="urn:microsoft.com/office/officeart/2005/8/layout/orgChart1"/>
    <dgm:cxn modelId="{3920EB36-BB7C-364F-8386-2512CAA7D53C}" type="presParOf" srcId="{F62280EC-570E-3744-A42C-68A09FAFBE71}" destId="{BFB078D7-BD50-9142-93F3-4359079EB18E}" srcOrd="2" destOrd="0" presId="urn:microsoft.com/office/officeart/2005/8/layout/orgChart1"/>
    <dgm:cxn modelId="{18806899-9BC2-2F48-872D-07DAA04BBA46}" type="presParOf" srcId="{D63CE235-71BF-7141-8810-A721F0103B19}" destId="{DFE7F3EC-D013-7F4F-9CEB-2FBAD64D1A62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2F0B4A-3745-194B-9DCC-BD9757AE644E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FA885-4CD8-EA4B-A591-0047BAFD7DDD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-</a:t>
          </a:r>
        </a:p>
      </dgm:t>
    </dgm:pt>
    <dgm:pt modelId="{75DE7F76-0C24-B543-90F5-62B27A8DA2C5}" type="parTrans" cxnId="{E528A86A-103A-4540-8E74-52A79030188D}">
      <dgm:prSet/>
      <dgm:spPr/>
      <dgm:t>
        <a:bodyPr/>
        <a:lstStyle/>
        <a:p>
          <a:endParaRPr lang="en-US"/>
        </a:p>
      </dgm:t>
    </dgm:pt>
    <dgm:pt modelId="{2478FADE-403F-684F-9DA5-5558F0DBF4FB}" type="sibTrans" cxnId="{E528A86A-103A-4540-8E74-52A79030188D}">
      <dgm:prSet/>
      <dgm:spPr/>
      <dgm:t>
        <a:bodyPr/>
        <a:lstStyle/>
        <a:p>
          <a:endParaRPr lang="en-US"/>
        </a:p>
      </dgm:t>
    </dgm:pt>
    <dgm:pt modelId="{C61D5A42-7396-6B48-8DD0-E785A201B080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x</a:t>
          </a:r>
        </a:p>
      </dgm:t>
    </dgm:pt>
    <dgm:pt modelId="{717BCDFF-2F4D-3149-8382-0EDDAB75395D}" type="parTrans" cxnId="{26B8CE78-E70E-E048-8984-3F99985D1F69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4FE58EE-0EAE-EF4D-B366-18893C2555A6}" type="sibTrans" cxnId="{26B8CE78-E70E-E048-8984-3F99985D1F69}">
      <dgm:prSet/>
      <dgm:spPr/>
      <dgm:t>
        <a:bodyPr/>
        <a:lstStyle/>
        <a:p>
          <a:endParaRPr lang="en-US"/>
        </a:p>
      </dgm:t>
    </dgm:pt>
    <dgm:pt modelId="{989A0042-5ADC-904D-B8D4-2D390C6D6AB0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*</a:t>
          </a:r>
        </a:p>
      </dgm:t>
    </dgm:pt>
    <dgm:pt modelId="{05D0CF24-7AB4-9E47-9197-E45DC55FEA24}" type="parTrans" cxnId="{2EAE656F-1969-EB4E-B6FC-EE78A8407408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88976024-3F1B-1344-84E2-97D5349801AB}" type="sibTrans" cxnId="{2EAE656F-1969-EB4E-B6FC-EE78A8407408}">
      <dgm:prSet/>
      <dgm:spPr/>
      <dgm:t>
        <a:bodyPr/>
        <a:lstStyle/>
        <a:p>
          <a:endParaRPr lang="en-US"/>
        </a:p>
      </dgm:t>
    </dgm:pt>
    <dgm:pt modelId="{321EA44F-632F-A749-B82D-1D17F2054B19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x</a:t>
          </a:r>
        </a:p>
      </dgm:t>
    </dgm:pt>
    <dgm:pt modelId="{F9AB1812-5774-2441-99A6-6F13D3B8B0A1}" type="parTrans" cxnId="{17E3A31A-C2B2-0B4A-9F55-FBB13E2940C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E7978B9-F214-3143-B01F-E386E7610CA6}" type="sibTrans" cxnId="{17E3A31A-C2B2-0B4A-9F55-FBB13E2940C3}">
      <dgm:prSet/>
      <dgm:spPr/>
      <dgm:t>
        <a:bodyPr/>
        <a:lstStyle/>
        <a:p>
          <a:endParaRPr lang="en-US"/>
        </a:p>
      </dgm:t>
    </dgm:pt>
    <dgm:pt modelId="{95F4452C-B471-5848-9701-908024FBB94B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*</a:t>
          </a:r>
        </a:p>
      </dgm:t>
    </dgm:pt>
    <dgm:pt modelId="{CEB8E7DE-7B2A-EA43-9A01-865CBB7E18E1}" type="parTrans" cxnId="{EC2DDFD7-F953-2241-A149-AFFEB997C8F4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1ACE3417-1BD5-2846-A150-4A749FABE483}" type="sibTrans" cxnId="{EC2DDFD7-F953-2241-A149-AFFEB997C8F4}">
      <dgm:prSet/>
      <dgm:spPr/>
      <dgm:t>
        <a:bodyPr/>
        <a:lstStyle/>
        <a:p>
          <a:endParaRPr lang="en-US"/>
        </a:p>
      </dgm:t>
    </dgm:pt>
    <dgm:pt modelId="{4B6C9DC2-5B55-5C40-8F1E-69C6189F808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x</a:t>
          </a:r>
        </a:p>
      </dgm:t>
    </dgm:pt>
    <dgm:pt modelId="{4BCBC929-4C61-264C-9BED-6DDB163C7FC4}" type="parTrans" cxnId="{556CA3F9-81B3-A049-B220-4F72DA7A1205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8443BB4-02FB-E14E-B33C-00CD779E50B7}" type="sibTrans" cxnId="{556CA3F9-81B3-A049-B220-4F72DA7A1205}">
      <dgm:prSet/>
      <dgm:spPr/>
      <dgm:t>
        <a:bodyPr/>
        <a:lstStyle/>
        <a:p>
          <a:endParaRPr lang="en-US"/>
        </a:p>
      </dgm:t>
    </dgm:pt>
    <dgm:pt modelId="{4269FA79-171A-0548-B126-D635FEDBBAE2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/</a:t>
          </a:r>
        </a:p>
      </dgm:t>
    </dgm:pt>
    <dgm:pt modelId="{DE0F6E3A-3673-274D-8E7C-3EC6E07DA2FF}" type="parTrans" cxnId="{70274B4F-59C1-3A45-936B-F4B18567A492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23EEDA01-007C-E542-9BAD-2EC6CC86415C}" type="sibTrans" cxnId="{70274B4F-59C1-3A45-936B-F4B18567A492}">
      <dgm:prSet/>
      <dgm:spPr/>
      <dgm:t>
        <a:bodyPr/>
        <a:lstStyle/>
        <a:p>
          <a:endParaRPr lang="en-US"/>
        </a:p>
      </dgm:t>
    </dgm:pt>
    <dgm:pt modelId="{C0F4C0A8-47F8-AF4B-8E3A-D960B25938F0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*</a:t>
          </a:r>
        </a:p>
      </dgm:t>
    </dgm:pt>
    <dgm:pt modelId="{E8B639EC-206D-2842-84A9-AE99161D3979}" type="parTrans" cxnId="{2290F9B6-3F6F-BA45-984A-8731EE0766F3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DE048FC1-93C9-4947-8CB6-264A6A759F6F}" type="sibTrans" cxnId="{2290F9B6-3F6F-BA45-984A-8731EE0766F3}">
      <dgm:prSet/>
      <dgm:spPr/>
      <dgm:t>
        <a:bodyPr/>
        <a:lstStyle/>
        <a:p>
          <a:endParaRPr lang="en-US"/>
        </a:p>
      </dgm:t>
    </dgm:pt>
    <dgm:pt modelId="{1C8250AE-34AD-674E-A3C0-E463DD52C31A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15438E8-C38D-2C49-862F-AC45BCC28393}" type="parTrans" cxnId="{54DF6479-42A0-0448-AE73-FB47F9F8A4E8}">
      <dgm:prSet/>
      <dgm:spPr/>
      <dgm:t>
        <a:bodyPr/>
        <a:lstStyle/>
        <a:p>
          <a:endParaRPr lang="en-US"/>
        </a:p>
      </dgm:t>
    </dgm:pt>
    <dgm:pt modelId="{D8461074-1024-F244-85AC-454ED5C492EE}" type="sibTrans" cxnId="{54DF6479-42A0-0448-AE73-FB47F9F8A4E8}">
      <dgm:prSet/>
      <dgm:spPr/>
      <dgm:t>
        <a:bodyPr/>
        <a:lstStyle/>
        <a:p>
          <a:endParaRPr lang="en-US"/>
        </a:p>
      </dgm:t>
    </dgm:pt>
    <dgm:pt modelId="{1F4EE7D6-2011-E645-BD15-7A2AB4573B9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AEE35C6F-0874-E94B-8068-42E2220E4788}" type="parTrans" cxnId="{AAF193F0-279A-CA40-B60F-32144015AABF}">
      <dgm:prSet/>
      <dgm:spPr/>
      <dgm:t>
        <a:bodyPr/>
        <a:lstStyle/>
        <a:p>
          <a:endParaRPr lang="en-US"/>
        </a:p>
      </dgm:t>
    </dgm:pt>
    <dgm:pt modelId="{E337B0F9-2C99-A041-B92E-F741B1DC2C5F}" type="sibTrans" cxnId="{AAF193F0-279A-CA40-B60F-32144015AABF}">
      <dgm:prSet/>
      <dgm:spPr/>
      <dgm:t>
        <a:bodyPr/>
        <a:lstStyle/>
        <a:p>
          <a:endParaRPr lang="en-US"/>
        </a:p>
      </dgm:t>
    </dgm:pt>
    <dgm:pt modelId="{236CD2B4-A04A-2B46-8B4F-EFB60AAC10F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x</a:t>
          </a:r>
        </a:p>
      </dgm:t>
    </dgm:pt>
    <dgm:pt modelId="{477A3D5C-5BAA-C44D-B403-82A900FD360E}" type="parTrans" cxnId="{5814AC4C-00F2-5C46-8B0A-CDDD7A3AE567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B5D0EE5F-2DCE-F949-8907-EF73DC38E4B9}" type="sibTrans" cxnId="{5814AC4C-00F2-5C46-8B0A-CDDD7A3AE567}">
      <dgm:prSet/>
      <dgm:spPr/>
      <dgm:t>
        <a:bodyPr/>
        <a:lstStyle/>
        <a:p>
          <a:endParaRPr lang="en-US"/>
        </a:p>
      </dgm:t>
    </dgm:pt>
    <dgm:pt modelId="{593F890F-8260-8A4A-B4A4-8F06994F4D10}" type="pres">
      <dgm:prSet presAssocID="{B12F0B4A-3745-194B-9DCC-BD9757AE64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E61987-A28C-B845-A1CC-ABCAB52B4185}" type="pres">
      <dgm:prSet presAssocID="{BE4FA885-4CD8-EA4B-A591-0047BAFD7DDD}" presName="hierRoot1" presStyleCnt="0">
        <dgm:presLayoutVars>
          <dgm:hierBranch/>
        </dgm:presLayoutVars>
      </dgm:prSet>
      <dgm:spPr/>
    </dgm:pt>
    <dgm:pt modelId="{67C6F579-6852-0F46-A32C-E6DEDA1C224A}" type="pres">
      <dgm:prSet presAssocID="{BE4FA885-4CD8-EA4B-A591-0047BAFD7DDD}" presName="rootComposite1" presStyleCnt="0"/>
      <dgm:spPr/>
    </dgm:pt>
    <dgm:pt modelId="{8D9C8607-A4DE-E845-B690-93F6D264B945}" type="pres">
      <dgm:prSet presAssocID="{BE4FA885-4CD8-EA4B-A591-0047BAFD7DDD}" presName="rootText1" presStyleLbl="node0" presStyleIdx="0" presStyleCnt="1">
        <dgm:presLayoutVars>
          <dgm:chPref val="3"/>
        </dgm:presLayoutVars>
      </dgm:prSet>
      <dgm:spPr/>
    </dgm:pt>
    <dgm:pt modelId="{540B44E2-28B4-004C-8B06-421EF4E96F50}" type="pres">
      <dgm:prSet presAssocID="{BE4FA885-4CD8-EA4B-A591-0047BAFD7DDD}" presName="rootConnector1" presStyleLbl="node1" presStyleIdx="0" presStyleCnt="0"/>
      <dgm:spPr/>
    </dgm:pt>
    <dgm:pt modelId="{1D5B57DA-17C8-2949-8323-A7C539148FC4}" type="pres">
      <dgm:prSet presAssocID="{BE4FA885-4CD8-EA4B-A591-0047BAFD7DDD}" presName="hierChild2" presStyleCnt="0"/>
      <dgm:spPr/>
    </dgm:pt>
    <dgm:pt modelId="{20887FFD-5C22-B247-BB3C-193A551A7D0B}" type="pres">
      <dgm:prSet presAssocID="{717BCDFF-2F4D-3149-8382-0EDDAB75395D}" presName="Name35" presStyleLbl="parChTrans1D2" presStyleIdx="0" presStyleCnt="2"/>
      <dgm:spPr/>
    </dgm:pt>
    <dgm:pt modelId="{BF32DA5D-1845-4743-A7E1-D7D2A84D4555}" type="pres">
      <dgm:prSet presAssocID="{C61D5A42-7396-6B48-8DD0-E785A201B080}" presName="hierRoot2" presStyleCnt="0">
        <dgm:presLayoutVars>
          <dgm:hierBranch/>
        </dgm:presLayoutVars>
      </dgm:prSet>
      <dgm:spPr/>
    </dgm:pt>
    <dgm:pt modelId="{D705A11D-68A2-7B4B-B04D-812D875FAC0F}" type="pres">
      <dgm:prSet presAssocID="{C61D5A42-7396-6B48-8DD0-E785A201B080}" presName="rootComposite" presStyleCnt="0"/>
      <dgm:spPr/>
    </dgm:pt>
    <dgm:pt modelId="{8279088E-C713-E641-8459-B63A8AF7187A}" type="pres">
      <dgm:prSet presAssocID="{C61D5A42-7396-6B48-8DD0-E785A201B080}" presName="rootText" presStyleLbl="node2" presStyleIdx="0" presStyleCnt="2">
        <dgm:presLayoutVars>
          <dgm:chPref val="3"/>
        </dgm:presLayoutVars>
      </dgm:prSet>
      <dgm:spPr/>
    </dgm:pt>
    <dgm:pt modelId="{44D0C6E7-9CFA-F14C-B0BC-B579092ED908}" type="pres">
      <dgm:prSet presAssocID="{C61D5A42-7396-6B48-8DD0-E785A201B080}" presName="rootConnector" presStyleLbl="node2" presStyleIdx="0" presStyleCnt="2"/>
      <dgm:spPr/>
    </dgm:pt>
    <dgm:pt modelId="{C1EECE4E-0BA8-8C40-9808-AC1B23E8A7AB}" type="pres">
      <dgm:prSet presAssocID="{C61D5A42-7396-6B48-8DD0-E785A201B080}" presName="hierChild4" presStyleCnt="0"/>
      <dgm:spPr/>
    </dgm:pt>
    <dgm:pt modelId="{1DE49524-7EF0-3048-B622-9A4F21888C58}" type="pres">
      <dgm:prSet presAssocID="{C61D5A42-7396-6B48-8DD0-E785A201B080}" presName="hierChild5" presStyleCnt="0"/>
      <dgm:spPr/>
    </dgm:pt>
    <dgm:pt modelId="{E7B31068-5B20-0148-9963-891E0A59B5F7}" type="pres">
      <dgm:prSet presAssocID="{DE0F6E3A-3673-274D-8E7C-3EC6E07DA2FF}" presName="Name35" presStyleLbl="parChTrans1D2" presStyleIdx="1" presStyleCnt="2"/>
      <dgm:spPr/>
    </dgm:pt>
    <dgm:pt modelId="{B700DD1F-ACAF-7547-8F93-271D840D11C0}" type="pres">
      <dgm:prSet presAssocID="{4269FA79-171A-0548-B126-D635FEDBBAE2}" presName="hierRoot2" presStyleCnt="0">
        <dgm:presLayoutVars>
          <dgm:hierBranch/>
        </dgm:presLayoutVars>
      </dgm:prSet>
      <dgm:spPr/>
    </dgm:pt>
    <dgm:pt modelId="{6DD15120-4BC5-5242-B611-7CA89064A071}" type="pres">
      <dgm:prSet presAssocID="{4269FA79-171A-0548-B126-D635FEDBBAE2}" presName="rootComposite" presStyleCnt="0"/>
      <dgm:spPr/>
    </dgm:pt>
    <dgm:pt modelId="{A99A7AFE-805D-FB43-9B93-45064E9C166E}" type="pres">
      <dgm:prSet presAssocID="{4269FA79-171A-0548-B126-D635FEDBBAE2}" presName="rootText" presStyleLbl="node2" presStyleIdx="1" presStyleCnt="2">
        <dgm:presLayoutVars>
          <dgm:chPref val="3"/>
        </dgm:presLayoutVars>
      </dgm:prSet>
      <dgm:spPr/>
    </dgm:pt>
    <dgm:pt modelId="{260E3431-4032-534D-A88E-7CA73A420020}" type="pres">
      <dgm:prSet presAssocID="{4269FA79-171A-0548-B126-D635FEDBBAE2}" presName="rootConnector" presStyleLbl="node2" presStyleIdx="1" presStyleCnt="2"/>
      <dgm:spPr/>
    </dgm:pt>
    <dgm:pt modelId="{4E145CBA-7DC9-004D-B883-5A91F9A3E060}" type="pres">
      <dgm:prSet presAssocID="{4269FA79-171A-0548-B126-D635FEDBBAE2}" presName="hierChild4" presStyleCnt="0"/>
      <dgm:spPr/>
    </dgm:pt>
    <dgm:pt modelId="{93C3A87C-6A10-0B47-83AB-72027EF35B94}" type="pres">
      <dgm:prSet presAssocID="{05D0CF24-7AB4-9E47-9197-E45DC55FEA24}" presName="Name35" presStyleLbl="parChTrans1D3" presStyleIdx="0" presStyleCnt="2"/>
      <dgm:spPr/>
    </dgm:pt>
    <dgm:pt modelId="{C96085F4-41E4-3542-89F1-B8BC50F4C7C0}" type="pres">
      <dgm:prSet presAssocID="{989A0042-5ADC-904D-B8D4-2D390C6D6AB0}" presName="hierRoot2" presStyleCnt="0">
        <dgm:presLayoutVars>
          <dgm:hierBranch/>
        </dgm:presLayoutVars>
      </dgm:prSet>
      <dgm:spPr/>
    </dgm:pt>
    <dgm:pt modelId="{5323FEFA-C69D-1540-B892-D83FB8AD33E4}" type="pres">
      <dgm:prSet presAssocID="{989A0042-5ADC-904D-B8D4-2D390C6D6AB0}" presName="rootComposite" presStyleCnt="0"/>
      <dgm:spPr/>
    </dgm:pt>
    <dgm:pt modelId="{77A3F9B3-E97D-EB4C-B614-F085A7A51BAF}" type="pres">
      <dgm:prSet presAssocID="{989A0042-5ADC-904D-B8D4-2D390C6D6AB0}" presName="rootText" presStyleLbl="node3" presStyleIdx="0" presStyleCnt="2">
        <dgm:presLayoutVars>
          <dgm:chPref val="3"/>
        </dgm:presLayoutVars>
      </dgm:prSet>
      <dgm:spPr/>
    </dgm:pt>
    <dgm:pt modelId="{05E05AFC-ACA7-7C4A-B62C-DFDEB44DAF28}" type="pres">
      <dgm:prSet presAssocID="{989A0042-5ADC-904D-B8D4-2D390C6D6AB0}" presName="rootConnector" presStyleLbl="node3" presStyleIdx="0" presStyleCnt="2"/>
      <dgm:spPr/>
    </dgm:pt>
    <dgm:pt modelId="{F2590999-C464-C743-9D48-4409EDA42DF8}" type="pres">
      <dgm:prSet presAssocID="{989A0042-5ADC-904D-B8D4-2D390C6D6AB0}" presName="hierChild4" presStyleCnt="0"/>
      <dgm:spPr/>
    </dgm:pt>
    <dgm:pt modelId="{C63A2405-563B-AC45-BAD1-2CFD572E5EC0}" type="pres">
      <dgm:prSet presAssocID="{F9AB1812-5774-2441-99A6-6F13D3B8B0A1}" presName="Name35" presStyleLbl="parChTrans1D4" presStyleIdx="0" presStyleCnt="6"/>
      <dgm:spPr/>
    </dgm:pt>
    <dgm:pt modelId="{0DFF4B5E-1118-8547-A0E5-F08A6915F39D}" type="pres">
      <dgm:prSet presAssocID="{321EA44F-632F-A749-B82D-1D17F2054B19}" presName="hierRoot2" presStyleCnt="0">
        <dgm:presLayoutVars>
          <dgm:hierBranch/>
        </dgm:presLayoutVars>
      </dgm:prSet>
      <dgm:spPr/>
    </dgm:pt>
    <dgm:pt modelId="{7C3E5B2C-5B4F-594A-949E-858D17D7FB70}" type="pres">
      <dgm:prSet presAssocID="{321EA44F-632F-A749-B82D-1D17F2054B19}" presName="rootComposite" presStyleCnt="0"/>
      <dgm:spPr/>
    </dgm:pt>
    <dgm:pt modelId="{67C4A74E-7D05-BF40-A520-EE723B1FDF24}" type="pres">
      <dgm:prSet presAssocID="{321EA44F-632F-A749-B82D-1D17F2054B19}" presName="rootText" presStyleLbl="node4" presStyleIdx="0" presStyleCnt="6">
        <dgm:presLayoutVars>
          <dgm:chPref val="3"/>
        </dgm:presLayoutVars>
      </dgm:prSet>
      <dgm:spPr/>
    </dgm:pt>
    <dgm:pt modelId="{E5A15CF1-BD24-6D43-A7EF-269FEA74D16F}" type="pres">
      <dgm:prSet presAssocID="{321EA44F-632F-A749-B82D-1D17F2054B19}" presName="rootConnector" presStyleLbl="node4" presStyleIdx="0" presStyleCnt="6"/>
      <dgm:spPr/>
    </dgm:pt>
    <dgm:pt modelId="{5E9D6AB2-6038-C64D-A959-40A1B88D60B4}" type="pres">
      <dgm:prSet presAssocID="{321EA44F-632F-A749-B82D-1D17F2054B19}" presName="hierChild4" presStyleCnt="0"/>
      <dgm:spPr/>
    </dgm:pt>
    <dgm:pt modelId="{E2106CAD-CB1D-804A-9E98-DB0A88F12A59}" type="pres">
      <dgm:prSet presAssocID="{321EA44F-632F-A749-B82D-1D17F2054B19}" presName="hierChild5" presStyleCnt="0"/>
      <dgm:spPr/>
    </dgm:pt>
    <dgm:pt modelId="{060BBB71-DD82-284C-A4AF-37375F16F2D2}" type="pres">
      <dgm:prSet presAssocID="{CEB8E7DE-7B2A-EA43-9A01-865CBB7E18E1}" presName="Name35" presStyleLbl="parChTrans1D4" presStyleIdx="1" presStyleCnt="6"/>
      <dgm:spPr/>
    </dgm:pt>
    <dgm:pt modelId="{8057F084-CCEE-1C4D-9F6B-09A716EB07C9}" type="pres">
      <dgm:prSet presAssocID="{95F4452C-B471-5848-9701-908024FBB94B}" presName="hierRoot2" presStyleCnt="0">
        <dgm:presLayoutVars>
          <dgm:hierBranch/>
        </dgm:presLayoutVars>
      </dgm:prSet>
      <dgm:spPr/>
    </dgm:pt>
    <dgm:pt modelId="{EAE89052-C787-1949-91C0-DACCA9C2D36C}" type="pres">
      <dgm:prSet presAssocID="{95F4452C-B471-5848-9701-908024FBB94B}" presName="rootComposite" presStyleCnt="0"/>
      <dgm:spPr/>
    </dgm:pt>
    <dgm:pt modelId="{7C792C3F-4944-CD4F-9775-90215D5AA1B4}" type="pres">
      <dgm:prSet presAssocID="{95F4452C-B471-5848-9701-908024FBB94B}" presName="rootText" presStyleLbl="node4" presStyleIdx="1" presStyleCnt="6">
        <dgm:presLayoutVars>
          <dgm:chPref val="3"/>
        </dgm:presLayoutVars>
      </dgm:prSet>
      <dgm:spPr/>
    </dgm:pt>
    <dgm:pt modelId="{1E83AA0B-F4F0-C34A-8BEF-E409B612C8DB}" type="pres">
      <dgm:prSet presAssocID="{95F4452C-B471-5848-9701-908024FBB94B}" presName="rootConnector" presStyleLbl="node4" presStyleIdx="1" presStyleCnt="6"/>
      <dgm:spPr/>
    </dgm:pt>
    <dgm:pt modelId="{11C77461-7AC0-6840-BCED-14CF29A6D061}" type="pres">
      <dgm:prSet presAssocID="{95F4452C-B471-5848-9701-908024FBB94B}" presName="hierChild4" presStyleCnt="0"/>
      <dgm:spPr/>
    </dgm:pt>
    <dgm:pt modelId="{46934E1D-61AB-0D4B-BF43-353F56BCC893}" type="pres">
      <dgm:prSet presAssocID="{4BCBC929-4C61-264C-9BED-6DDB163C7FC4}" presName="Name35" presStyleLbl="parChTrans1D4" presStyleIdx="2" presStyleCnt="6"/>
      <dgm:spPr/>
    </dgm:pt>
    <dgm:pt modelId="{FB6D51BE-B1CB-EE4C-AAA7-9F1CC430B327}" type="pres">
      <dgm:prSet presAssocID="{4B6C9DC2-5B55-5C40-8F1E-69C6189F8086}" presName="hierRoot2" presStyleCnt="0">
        <dgm:presLayoutVars>
          <dgm:hierBranch/>
        </dgm:presLayoutVars>
      </dgm:prSet>
      <dgm:spPr/>
    </dgm:pt>
    <dgm:pt modelId="{42E70E36-0057-CC4D-B599-FDE191450095}" type="pres">
      <dgm:prSet presAssocID="{4B6C9DC2-5B55-5C40-8F1E-69C6189F8086}" presName="rootComposite" presStyleCnt="0"/>
      <dgm:spPr/>
    </dgm:pt>
    <dgm:pt modelId="{A674ACEF-1072-DF41-8E00-0E8F05291110}" type="pres">
      <dgm:prSet presAssocID="{4B6C9DC2-5B55-5C40-8F1E-69C6189F8086}" presName="rootText" presStyleLbl="node4" presStyleIdx="2" presStyleCnt="6">
        <dgm:presLayoutVars>
          <dgm:chPref val="3"/>
        </dgm:presLayoutVars>
      </dgm:prSet>
      <dgm:spPr/>
    </dgm:pt>
    <dgm:pt modelId="{DB406537-002E-4C44-9DA7-0749B46AC2D5}" type="pres">
      <dgm:prSet presAssocID="{4B6C9DC2-5B55-5C40-8F1E-69C6189F8086}" presName="rootConnector" presStyleLbl="node4" presStyleIdx="2" presStyleCnt="6"/>
      <dgm:spPr/>
    </dgm:pt>
    <dgm:pt modelId="{1E9B41EC-C4D3-044D-9CAF-BD92F5845277}" type="pres">
      <dgm:prSet presAssocID="{4B6C9DC2-5B55-5C40-8F1E-69C6189F8086}" presName="hierChild4" presStyleCnt="0"/>
      <dgm:spPr/>
    </dgm:pt>
    <dgm:pt modelId="{202B463D-3EC4-8C41-B74A-631A1E43EDC4}" type="pres">
      <dgm:prSet presAssocID="{4B6C9DC2-5B55-5C40-8F1E-69C6189F8086}" presName="hierChild5" presStyleCnt="0"/>
      <dgm:spPr/>
    </dgm:pt>
    <dgm:pt modelId="{16221F9B-8F7A-5E45-84E8-4C0DD7FD29F0}" type="pres">
      <dgm:prSet presAssocID="{477A3D5C-5BAA-C44D-B403-82A900FD360E}" presName="Name35" presStyleLbl="parChTrans1D4" presStyleIdx="3" presStyleCnt="6"/>
      <dgm:spPr/>
    </dgm:pt>
    <dgm:pt modelId="{4A6A5826-4AF8-C54A-ACC8-9875431E04D0}" type="pres">
      <dgm:prSet presAssocID="{236CD2B4-A04A-2B46-8B4F-EFB60AAC10FC}" presName="hierRoot2" presStyleCnt="0">
        <dgm:presLayoutVars>
          <dgm:hierBranch val="init"/>
        </dgm:presLayoutVars>
      </dgm:prSet>
      <dgm:spPr/>
    </dgm:pt>
    <dgm:pt modelId="{25964881-5027-7D42-9AC3-6B4B399841F4}" type="pres">
      <dgm:prSet presAssocID="{236CD2B4-A04A-2B46-8B4F-EFB60AAC10FC}" presName="rootComposite" presStyleCnt="0"/>
      <dgm:spPr/>
    </dgm:pt>
    <dgm:pt modelId="{70C30B28-BDC0-B64E-8BCC-840B26E157F8}" type="pres">
      <dgm:prSet presAssocID="{236CD2B4-A04A-2B46-8B4F-EFB60AAC10FC}" presName="rootText" presStyleLbl="node4" presStyleIdx="3" presStyleCnt="6">
        <dgm:presLayoutVars>
          <dgm:chPref val="3"/>
        </dgm:presLayoutVars>
      </dgm:prSet>
      <dgm:spPr/>
    </dgm:pt>
    <dgm:pt modelId="{271E3DDF-8556-B844-A95F-D237CBEBE7DB}" type="pres">
      <dgm:prSet presAssocID="{236CD2B4-A04A-2B46-8B4F-EFB60AAC10FC}" presName="rootConnector" presStyleLbl="node4" presStyleIdx="3" presStyleCnt="6"/>
      <dgm:spPr/>
    </dgm:pt>
    <dgm:pt modelId="{691CB9C3-F1AC-B747-AFBD-4641608AC5BA}" type="pres">
      <dgm:prSet presAssocID="{236CD2B4-A04A-2B46-8B4F-EFB60AAC10FC}" presName="hierChild4" presStyleCnt="0"/>
      <dgm:spPr/>
    </dgm:pt>
    <dgm:pt modelId="{7C3C660D-F61C-F547-A95C-8FACED38FB93}" type="pres">
      <dgm:prSet presAssocID="{236CD2B4-A04A-2B46-8B4F-EFB60AAC10FC}" presName="hierChild5" presStyleCnt="0"/>
      <dgm:spPr/>
    </dgm:pt>
    <dgm:pt modelId="{C96E9FA7-2E13-8D40-BE70-3F8D576FE6BB}" type="pres">
      <dgm:prSet presAssocID="{95F4452C-B471-5848-9701-908024FBB94B}" presName="hierChild5" presStyleCnt="0"/>
      <dgm:spPr/>
    </dgm:pt>
    <dgm:pt modelId="{D7602632-6554-4C44-8078-835C764B8EBD}" type="pres">
      <dgm:prSet presAssocID="{989A0042-5ADC-904D-B8D4-2D390C6D6AB0}" presName="hierChild5" presStyleCnt="0"/>
      <dgm:spPr/>
    </dgm:pt>
    <dgm:pt modelId="{1ADB2501-67E1-684F-B056-D60E5BD97C5A}" type="pres">
      <dgm:prSet presAssocID="{E8B639EC-206D-2842-84A9-AE99161D3979}" presName="Name35" presStyleLbl="parChTrans1D3" presStyleIdx="1" presStyleCnt="2"/>
      <dgm:spPr/>
    </dgm:pt>
    <dgm:pt modelId="{3F778393-3CDE-134C-858B-171A7AAB2F5F}" type="pres">
      <dgm:prSet presAssocID="{C0F4C0A8-47F8-AF4B-8E3A-D960B25938F0}" presName="hierRoot2" presStyleCnt="0">
        <dgm:presLayoutVars>
          <dgm:hierBranch/>
        </dgm:presLayoutVars>
      </dgm:prSet>
      <dgm:spPr/>
    </dgm:pt>
    <dgm:pt modelId="{D8F45413-5714-C643-972E-50C0ABE31ED9}" type="pres">
      <dgm:prSet presAssocID="{C0F4C0A8-47F8-AF4B-8E3A-D960B25938F0}" presName="rootComposite" presStyleCnt="0"/>
      <dgm:spPr/>
    </dgm:pt>
    <dgm:pt modelId="{7A98D25E-791B-8F4F-BDD4-ED92F705B74B}" type="pres">
      <dgm:prSet presAssocID="{C0F4C0A8-47F8-AF4B-8E3A-D960B25938F0}" presName="rootText" presStyleLbl="node3" presStyleIdx="1" presStyleCnt="2">
        <dgm:presLayoutVars>
          <dgm:chPref val="3"/>
        </dgm:presLayoutVars>
      </dgm:prSet>
      <dgm:spPr/>
    </dgm:pt>
    <dgm:pt modelId="{472B8D24-B3F9-E44E-A741-B5E2278D2A95}" type="pres">
      <dgm:prSet presAssocID="{C0F4C0A8-47F8-AF4B-8E3A-D960B25938F0}" presName="rootConnector" presStyleLbl="node3" presStyleIdx="1" presStyleCnt="2"/>
      <dgm:spPr/>
    </dgm:pt>
    <dgm:pt modelId="{EAD67BED-DDEB-0B42-9D56-48754083A163}" type="pres">
      <dgm:prSet presAssocID="{C0F4C0A8-47F8-AF4B-8E3A-D960B25938F0}" presName="hierChild4" presStyleCnt="0"/>
      <dgm:spPr/>
    </dgm:pt>
    <dgm:pt modelId="{5146B252-87E9-5D49-975B-1BB25EF38093}" type="pres">
      <dgm:prSet presAssocID="{015438E8-C38D-2C49-862F-AC45BCC28393}" presName="Name35" presStyleLbl="parChTrans1D4" presStyleIdx="4" presStyleCnt="6"/>
      <dgm:spPr/>
    </dgm:pt>
    <dgm:pt modelId="{81D2A8B4-8F7B-1A46-B194-418FE9B33E03}" type="pres">
      <dgm:prSet presAssocID="{1C8250AE-34AD-674E-A3C0-E463DD52C31A}" presName="hierRoot2" presStyleCnt="0">
        <dgm:presLayoutVars>
          <dgm:hierBranch/>
        </dgm:presLayoutVars>
      </dgm:prSet>
      <dgm:spPr/>
    </dgm:pt>
    <dgm:pt modelId="{1D3FEAD8-52FC-2341-B02F-D1E848AD1670}" type="pres">
      <dgm:prSet presAssocID="{1C8250AE-34AD-674E-A3C0-E463DD52C31A}" presName="rootComposite" presStyleCnt="0"/>
      <dgm:spPr/>
    </dgm:pt>
    <dgm:pt modelId="{743F1F0A-5DD8-5743-89AB-0EBBCBCB5D00}" type="pres">
      <dgm:prSet presAssocID="{1C8250AE-34AD-674E-A3C0-E463DD52C31A}" presName="rootText" presStyleLbl="node4" presStyleIdx="4" presStyleCnt="6">
        <dgm:presLayoutVars>
          <dgm:chPref val="3"/>
        </dgm:presLayoutVars>
      </dgm:prSet>
      <dgm:spPr/>
    </dgm:pt>
    <dgm:pt modelId="{C4A6175E-FC18-C24C-8A85-04A247856707}" type="pres">
      <dgm:prSet presAssocID="{1C8250AE-34AD-674E-A3C0-E463DD52C31A}" presName="rootConnector" presStyleLbl="node4" presStyleIdx="4" presStyleCnt="6"/>
      <dgm:spPr/>
    </dgm:pt>
    <dgm:pt modelId="{4AEA5C23-09E4-6041-9FD0-9BEAA1B66082}" type="pres">
      <dgm:prSet presAssocID="{1C8250AE-34AD-674E-A3C0-E463DD52C31A}" presName="hierChild4" presStyleCnt="0"/>
      <dgm:spPr/>
    </dgm:pt>
    <dgm:pt modelId="{AD2FD384-8721-124E-A25F-E1A9442AC198}" type="pres">
      <dgm:prSet presAssocID="{1C8250AE-34AD-674E-A3C0-E463DD52C31A}" presName="hierChild5" presStyleCnt="0"/>
      <dgm:spPr/>
    </dgm:pt>
    <dgm:pt modelId="{A87851D5-1576-F74D-8113-3BDCCD572A4E}" type="pres">
      <dgm:prSet presAssocID="{AEE35C6F-0874-E94B-8068-42E2220E4788}" presName="Name35" presStyleLbl="parChTrans1D4" presStyleIdx="5" presStyleCnt="6"/>
      <dgm:spPr/>
    </dgm:pt>
    <dgm:pt modelId="{D59942FD-F894-5C4F-A013-4DCFBA7A6DD3}" type="pres">
      <dgm:prSet presAssocID="{1F4EE7D6-2011-E645-BD15-7A2AB4573B9C}" presName="hierRoot2" presStyleCnt="0">
        <dgm:presLayoutVars>
          <dgm:hierBranch/>
        </dgm:presLayoutVars>
      </dgm:prSet>
      <dgm:spPr/>
    </dgm:pt>
    <dgm:pt modelId="{4E6E138B-AB72-5D4E-B0D1-9F31693585C4}" type="pres">
      <dgm:prSet presAssocID="{1F4EE7D6-2011-E645-BD15-7A2AB4573B9C}" presName="rootComposite" presStyleCnt="0"/>
      <dgm:spPr/>
    </dgm:pt>
    <dgm:pt modelId="{C1023749-33E2-2F4B-A032-801BCAF30CA1}" type="pres">
      <dgm:prSet presAssocID="{1F4EE7D6-2011-E645-BD15-7A2AB4573B9C}" presName="rootText" presStyleLbl="node4" presStyleIdx="5" presStyleCnt="6">
        <dgm:presLayoutVars>
          <dgm:chPref val="3"/>
        </dgm:presLayoutVars>
      </dgm:prSet>
      <dgm:spPr/>
    </dgm:pt>
    <dgm:pt modelId="{0FC3DDA2-1152-EC41-A2D4-B318B0DB6917}" type="pres">
      <dgm:prSet presAssocID="{1F4EE7D6-2011-E645-BD15-7A2AB4573B9C}" presName="rootConnector" presStyleLbl="node4" presStyleIdx="5" presStyleCnt="6"/>
      <dgm:spPr/>
    </dgm:pt>
    <dgm:pt modelId="{AB9C8027-DA8D-C043-A92A-6A1F2AAE2790}" type="pres">
      <dgm:prSet presAssocID="{1F4EE7D6-2011-E645-BD15-7A2AB4573B9C}" presName="hierChild4" presStyleCnt="0"/>
      <dgm:spPr/>
    </dgm:pt>
    <dgm:pt modelId="{F22BBC5D-3133-304C-BAA8-CFFDC9F0B3BE}" type="pres">
      <dgm:prSet presAssocID="{1F4EE7D6-2011-E645-BD15-7A2AB4573B9C}" presName="hierChild5" presStyleCnt="0"/>
      <dgm:spPr/>
    </dgm:pt>
    <dgm:pt modelId="{57666739-864A-2042-B210-99AE1EF150A8}" type="pres">
      <dgm:prSet presAssocID="{C0F4C0A8-47F8-AF4B-8E3A-D960B25938F0}" presName="hierChild5" presStyleCnt="0"/>
      <dgm:spPr/>
    </dgm:pt>
    <dgm:pt modelId="{805F3F39-EC19-5447-AC8C-C9A97FCD3C88}" type="pres">
      <dgm:prSet presAssocID="{4269FA79-171A-0548-B126-D635FEDBBAE2}" presName="hierChild5" presStyleCnt="0"/>
      <dgm:spPr/>
    </dgm:pt>
    <dgm:pt modelId="{3F8F740C-CE16-694C-94A7-FFFC6466822B}" type="pres">
      <dgm:prSet presAssocID="{BE4FA885-4CD8-EA4B-A591-0047BAFD7DDD}" presName="hierChild3" presStyleCnt="0"/>
      <dgm:spPr/>
    </dgm:pt>
  </dgm:ptLst>
  <dgm:cxnLst>
    <dgm:cxn modelId="{9FDB2900-2E2E-E948-BCCB-C9103717383F}" type="presOf" srcId="{1C8250AE-34AD-674E-A3C0-E463DD52C31A}" destId="{C4A6175E-FC18-C24C-8A85-04A247856707}" srcOrd="1" destOrd="0" presId="urn:microsoft.com/office/officeart/2005/8/layout/orgChart1"/>
    <dgm:cxn modelId="{0FCDD612-9DDD-9C4F-854A-641DA70D7464}" type="presOf" srcId="{717BCDFF-2F4D-3149-8382-0EDDAB75395D}" destId="{20887FFD-5C22-B247-BB3C-193A551A7D0B}" srcOrd="0" destOrd="0" presId="urn:microsoft.com/office/officeart/2005/8/layout/orgChart1"/>
    <dgm:cxn modelId="{A5B23514-4463-0747-8D9D-DA39DE4AC452}" type="presOf" srcId="{DE0F6E3A-3673-274D-8E7C-3EC6E07DA2FF}" destId="{E7B31068-5B20-0148-9963-891E0A59B5F7}" srcOrd="0" destOrd="0" presId="urn:microsoft.com/office/officeart/2005/8/layout/orgChart1"/>
    <dgm:cxn modelId="{8F4D9917-8784-DC4B-B6ED-C5D862B03261}" type="presOf" srcId="{B12F0B4A-3745-194B-9DCC-BD9757AE644E}" destId="{593F890F-8260-8A4A-B4A4-8F06994F4D10}" srcOrd="0" destOrd="0" presId="urn:microsoft.com/office/officeart/2005/8/layout/orgChart1"/>
    <dgm:cxn modelId="{17E3A31A-C2B2-0B4A-9F55-FBB13E2940C3}" srcId="{989A0042-5ADC-904D-B8D4-2D390C6D6AB0}" destId="{321EA44F-632F-A749-B82D-1D17F2054B19}" srcOrd="0" destOrd="0" parTransId="{F9AB1812-5774-2441-99A6-6F13D3B8B0A1}" sibTransId="{DE7978B9-F214-3143-B01F-E386E7610CA6}"/>
    <dgm:cxn modelId="{2BEC5B21-A615-AA43-88F2-E8DDE25FBF62}" type="presOf" srcId="{BE4FA885-4CD8-EA4B-A591-0047BAFD7DDD}" destId="{8D9C8607-A4DE-E845-B690-93F6D264B945}" srcOrd="0" destOrd="0" presId="urn:microsoft.com/office/officeart/2005/8/layout/orgChart1"/>
    <dgm:cxn modelId="{0AA89A23-6D43-AA42-BFB7-F3411B667599}" type="presOf" srcId="{321EA44F-632F-A749-B82D-1D17F2054B19}" destId="{E5A15CF1-BD24-6D43-A7EF-269FEA74D16F}" srcOrd="1" destOrd="0" presId="urn:microsoft.com/office/officeart/2005/8/layout/orgChart1"/>
    <dgm:cxn modelId="{656A6428-7D10-494F-A577-DDE52013A003}" type="presOf" srcId="{989A0042-5ADC-904D-B8D4-2D390C6D6AB0}" destId="{05E05AFC-ACA7-7C4A-B62C-DFDEB44DAF28}" srcOrd="1" destOrd="0" presId="urn:microsoft.com/office/officeart/2005/8/layout/orgChart1"/>
    <dgm:cxn modelId="{CB5D4740-55B5-1843-8BDD-367E7150D060}" type="presOf" srcId="{4B6C9DC2-5B55-5C40-8F1E-69C6189F8086}" destId="{DB406537-002E-4C44-9DA7-0749B46AC2D5}" srcOrd="1" destOrd="0" presId="urn:microsoft.com/office/officeart/2005/8/layout/orgChart1"/>
    <dgm:cxn modelId="{0B8D7A42-68AC-E14A-8F8F-DE5D59DA1858}" type="presOf" srcId="{1F4EE7D6-2011-E645-BD15-7A2AB4573B9C}" destId="{0FC3DDA2-1152-EC41-A2D4-B318B0DB6917}" srcOrd="1" destOrd="0" presId="urn:microsoft.com/office/officeart/2005/8/layout/orgChart1"/>
    <dgm:cxn modelId="{5814AC4C-00F2-5C46-8B0A-CDDD7A3AE567}" srcId="{95F4452C-B471-5848-9701-908024FBB94B}" destId="{236CD2B4-A04A-2B46-8B4F-EFB60AAC10FC}" srcOrd="1" destOrd="0" parTransId="{477A3D5C-5BAA-C44D-B403-82A900FD360E}" sibTransId="{B5D0EE5F-2DCE-F949-8907-EF73DC38E4B9}"/>
    <dgm:cxn modelId="{70274B4F-59C1-3A45-936B-F4B18567A492}" srcId="{BE4FA885-4CD8-EA4B-A591-0047BAFD7DDD}" destId="{4269FA79-171A-0548-B126-D635FEDBBAE2}" srcOrd="1" destOrd="0" parTransId="{DE0F6E3A-3673-274D-8E7C-3EC6E07DA2FF}" sibTransId="{23EEDA01-007C-E542-9BAD-2EC6CC86415C}"/>
    <dgm:cxn modelId="{17BB9C4F-28AD-EC4F-8E4E-91259BC95729}" type="presOf" srcId="{989A0042-5ADC-904D-B8D4-2D390C6D6AB0}" destId="{77A3F9B3-E97D-EB4C-B614-F085A7A51BAF}" srcOrd="0" destOrd="0" presId="urn:microsoft.com/office/officeart/2005/8/layout/orgChart1"/>
    <dgm:cxn modelId="{89B86458-7320-9B45-BF42-A42B51C54F3D}" type="presOf" srcId="{F9AB1812-5774-2441-99A6-6F13D3B8B0A1}" destId="{C63A2405-563B-AC45-BAD1-2CFD572E5EC0}" srcOrd="0" destOrd="0" presId="urn:microsoft.com/office/officeart/2005/8/layout/orgChart1"/>
    <dgm:cxn modelId="{4608135C-1B46-464A-BA60-1B7C0FE8338B}" type="presOf" srcId="{321EA44F-632F-A749-B82D-1D17F2054B19}" destId="{67C4A74E-7D05-BF40-A520-EE723B1FDF24}" srcOrd="0" destOrd="0" presId="urn:microsoft.com/office/officeart/2005/8/layout/orgChart1"/>
    <dgm:cxn modelId="{5DF33761-3228-7A48-B976-1E4DF02759D8}" type="presOf" srcId="{C0F4C0A8-47F8-AF4B-8E3A-D960B25938F0}" destId="{472B8D24-B3F9-E44E-A741-B5E2278D2A95}" srcOrd="1" destOrd="0" presId="urn:microsoft.com/office/officeart/2005/8/layout/orgChart1"/>
    <dgm:cxn modelId="{E5E53664-B08F-0746-8B95-2AF3121EFC07}" type="presOf" srcId="{E8B639EC-206D-2842-84A9-AE99161D3979}" destId="{1ADB2501-67E1-684F-B056-D60E5BD97C5A}" srcOrd="0" destOrd="0" presId="urn:microsoft.com/office/officeart/2005/8/layout/orgChart1"/>
    <dgm:cxn modelId="{E528A86A-103A-4540-8E74-52A79030188D}" srcId="{B12F0B4A-3745-194B-9DCC-BD9757AE644E}" destId="{BE4FA885-4CD8-EA4B-A591-0047BAFD7DDD}" srcOrd="0" destOrd="0" parTransId="{75DE7F76-0C24-B543-90F5-62B27A8DA2C5}" sibTransId="{2478FADE-403F-684F-9DA5-5558F0DBF4FB}"/>
    <dgm:cxn modelId="{0812366D-D15A-CA4D-B744-43779352B2A0}" type="presOf" srcId="{236CD2B4-A04A-2B46-8B4F-EFB60AAC10FC}" destId="{271E3DDF-8556-B844-A95F-D237CBEBE7DB}" srcOrd="1" destOrd="0" presId="urn:microsoft.com/office/officeart/2005/8/layout/orgChart1"/>
    <dgm:cxn modelId="{2EAE656F-1969-EB4E-B6FC-EE78A8407408}" srcId="{4269FA79-171A-0548-B126-D635FEDBBAE2}" destId="{989A0042-5ADC-904D-B8D4-2D390C6D6AB0}" srcOrd="0" destOrd="0" parTransId="{05D0CF24-7AB4-9E47-9197-E45DC55FEA24}" sibTransId="{88976024-3F1B-1344-84E2-97D5349801AB}"/>
    <dgm:cxn modelId="{26B8CE78-E70E-E048-8984-3F99985D1F69}" srcId="{BE4FA885-4CD8-EA4B-A591-0047BAFD7DDD}" destId="{C61D5A42-7396-6B48-8DD0-E785A201B080}" srcOrd="0" destOrd="0" parTransId="{717BCDFF-2F4D-3149-8382-0EDDAB75395D}" sibTransId="{54FE58EE-0EAE-EF4D-B366-18893C2555A6}"/>
    <dgm:cxn modelId="{54DF6479-42A0-0448-AE73-FB47F9F8A4E8}" srcId="{C0F4C0A8-47F8-AF4B-8E3A-D960B25938F0}" destId="{1C8250AE-34AD-674E-A3C0-E463DD52C31A}" srcOrd="0" destOrd="0" parTransId="{015438E8-C38D-2C49-862F-AC45BCC28393}" sibTransId="{D8461074-1024-F244-85AC-454ED5C492EE}"/>
    <dgm:cxn modelId="{68BE498C-0984-604F-A35C-F49090DA3E86}" type="presOf" srcId="{1F4EE7D6-2011-E645-BD15-7A2AB4573B9C}" destId="{C1023749-33E2-2F4B-A032-801BCAF30CA1}" srcOrd="0" destOrd="0" presId="urn:microsoft.com/office/officeart/2005/8/layout/orgChart1"/>
    <dgm:cxn modelId="{81DC17AB-9A85-6048-B13A-4BAC32C64255}" type="presOf" srcId="{4269FA79-171A-0548-B126-D635FEDBBAE2}" destId="{260E3431-4032-534D-A88E-7CA73A420020}" srcOrd="1" destOrd="0" presId="urn:microsoft.com/office/officeart/2005/8/layout/orgChart1"/>
    <dgm:cxn modelId="{058F90AD-E2F9-DD4E-BBF0-7EB14DE502BB}" type="presOf" srcId="{015438E8-C38D-2C49-862F-AC45BCC28393}" destId="{5146B252-87E9-5D49-975B-1BB25EF38093}" srcOrd="0" destOrd="0" presId="urn:microsoft.com/office/officeart/2005/8/layout/orgChart1"/>
    <dgm:cxn modelId="{2290F9B6-3F6F-BA45-984A-8731EE0766F3}" srcId="{4269FA79-171A-0548-B126-D635FEDBBAE2}" destId="{C0F4C0A8-47F8-AF4B-8E3A-D960B25938F0}" srcOrd="1" destOrd="0" parTransId="{E8B639EC-206D-2842-84A9-AE99161D3979}" sibTransId="{DE048FC1-93C9-4947-8CB6-264A6A759F6F}"/>
    <dgm:cxn modelId="{1B25F6B7-D062-F04C-9101-0C03743DBE2A}" type="presOf" srcId="{236CD2B4-A04A-2B46-8B4F-EFB60AAC10FC}" destId="{70C30B28-BDC0-B64E-8BCC-840B26E157F8}" srcOrd="0" destOrd="0" presId="urn:microsoft.com/office/officeart/2005/8/layout/orgChart1"/>
    <dgm:cxn modelId="{80E234BC-F05E-BB4A-A9ED-2C0FEA9183D6}" type="presOf" srcId="{4BCBC929-4C61-264C-9BED-6DDB163C7FC4}" destId="{46934E1D-61AB-0D4B-BF43-353F56BCC893}" srcOrd="0" destOrd="0" presId="urn:microsoft.com/office/officeart/2005/8/layout/orgChart1"/>
    <dgm:cxn modelId="{1FA2BDBD-D070-D94C-ADA9-6366DCBDB2CF}" type="presOf" srcId="{BE4FA885-4CD8-EA4B-A591-0047BAFD7DDD}" destId="{540B44E2-28B4-004C-8B06-421EF4E96F50}" srcOrd="1" destOrd="0" presId="urn:microsoft.com/office/officeart/2005/8/layout/orgChart1"/>
    <dgm:cxn modelId="{9C09AAC0-EBED-B44B-AA65-CD3F4BEFD09F}" type="presOf" srcId="{05D0CF24-7AB4-9E47-9197-E45DC55FEA24}" destId="{93C3A87C-6A10-0B47-83AB-72027EF35B94}" srcOrd="0" destOrd="0" presId="urn:microsoft.com/office/officeart/2005/8/layout/orgChart1"/>
    <dgm:cxn modelId="{5C14F2C7-8198-AD4B-BB2D-09BBB3A8E040}" type="presOf" srcId="{C61D5A42-7396-6B48-8DD0-E785A201B080}" destId="{44D0C6E7-9CFA-F14C-B0BC-B579092ED908}" srcOrd="1" destOrd="0" presId="urn:microsoft.com/office/officeart/2005/8/layout/orgChart1"/>
    <dgm:cxn modelId="{C3201ED2-93BF-714B-B322-67447F2EBD88}" type="presOf" srcId="{4269FA79-171A-0548-B126-D635FEDBBAE2}" destId="{A99A7AFE-805D-FB43-9B93-45064E9C166E}" srcOrd="0" destOrd="0" presId="urn:microsoft.com/office/officeart/2005/8/layout/orgChart1"/>
    <dgm:cxn modelId="{08CFF6D5-41EE-3C4D-B917-30DC8C2A8829}" type="presOf" srcId="{95F4452C-B471-5848-9701-908024FBB94B}" destId="{1E83AA0B-F4F0-C34A-8BEF-E409B612C8DB}" srcOrd="1" destOrd="0" presId="urn:microsoft.com/office/officeart/2005/8/layout/orgChart1"/>
    <dgm:cxn modelId="{EC2DDFD7-F953-2241-A149-AFFEB997C8F4}" srcId="{989A0042-5ADC-904D-B8D4-2D390C6D6AB0}" destId="{95F4452C-B471-5848-9701-908024FBB94B}" srcOrd="1" destOrd="0" parTransId="{CEB8E7DE-7B2A-EA43-9A01-865CBB7E18E1}" sibTransId="{1ACE3417-1BD5-2846-A150-4A749FABE483}"/>
    <dgm:cxn modelId="{A579FFD8-0220-9642-9694-31E63FD765D8}" type="presOf" srcId="{477A3D5C-5BAA-C44D-B403-82A900FD360E}" destId="{16221F9B-8F7A-5E45-84E8-4C0DD7FD29F0}" srcOrd="0" destOrd="0" presId="urn:microsoft.com/office/officeart/2005/8/layout/orgChart1"/>
    <dgm:cxn modelId="{D67F07DF-75D9-0E43-AF84-EF08E4DE3A13}" type="presOf" srcId="{AEE35C6F-0874-E94B-8068-42E2220E4788}" destId="{A87851D5-1576-F74D-8113-3BDCCD572A4E}" srcOrd="0" destOrd="0" presId="urn:microsoft.com/office/officeart/2005/8/layout/orgChart1"/>
    <dgm:cxn modelId="{F1F3A9E1-A6C9-C947-AF30-77375D5EE16F}" type="presOf" srcId="{CEB8E7DE-7B2A-EA43-9A01-865CBB7E18E1}" destId="{060BBB71-DD82-284C-A4AF-37375F16F2D2}" srcOrd="0" destOrd="0" presId="urn:microsoft.com/office/officeart/2005/8/layout/orgChart1"/>
    <dgm:cxn modelId="{FDDB3BE9-2FAA-AA48-9440-0C5A6731F1EA}" type="presOf" srcId="{95F4452C-B471-5848-9701-908024FBB94B}" destId="{7C792C3F-4944-CD4F-9775-90215D5AA1B4}" srcOrd="0" destOrd="0" presId="urn:microsoft.com/office/officeart/2005/8/layout/orgChart1"/>
    <dgm:cxn modelId="{B3E40AEE-F9C5-9D4B-97DA-2E49F1F5864E}" type="presOf" srcId="{1C8250AE-34AD-674E-A3C0-E463DD52C31A}" destId="{743F1F0A-5DD8-5743-89AB-0EBBCBCB5D00}" srcOrd="0" destOrd="0" presId="urn:microsoft.com/office/officeart/2005/8/layout/orgChart1"/>
    <dgm:cxn modelId="{AAF193F0-279A-CA40-B60F-32144015AABF}" srcId="{C0F4C0A8-47F8-AF4B-8E3A-D960B25938F0}" destId="{1F4EE7D6-2011-E645-BD15-7A2AB4573B9C}" srcOrd="1" destOrd="0" parTransId="{AEE35C6F-0874-E94B-8068-42E2220E4788}" sibTransId="{E337B0F9-2C99-A041-B92E-F741B1DC2C5F}"/>
    <dgm:cxn modelId="{96DEF3F7-8763-A14A-93D9-46361FD7BCBE}" type="presOf" srcId="{C61D5A42-7396-6B48-8DD0-E785A201B080}" destId="{8279088E-C713-E641-8459-B63A8AF7187A}" srcOrd="0" destOrd="0" presId="urn:microsoft.com/office/officeart/2005/8/layout/orgChart1"/>
    <dgm:cxn modelId="{556CA3F9-81B3-A049-B220-4F72DA7A1205}" srcId="{95F4452C-B471-5848-9701-908024FBB94B}" destId="{4B6C9DC2-5B55-5C40-8F1E-69C6189F8086}" srcOrd="0" destOrd="0" parTransId="{4BCBC929-4C61-264C-9BED-6DDB163C7FC4}" sibTransId="{08443BB4-02FB-E14E-B33C-00CD779E50B7}"/>
    <dgm:cxn modelId="{65BCD8FA-6771-7A4B-87F3-67A7353EBBAC}" type="presOf" srcId="{C0F4C0A8-47F8-AF4B-8E3A-D960B25938F0}" destId="{7A98D25E-791B-8F4F-BDD4-ED92F705B74B}" srcOrd="0" destOrd="0" presId="urn:microsoft.com/office/officeart/2005/8/layout/orgChart1"/>
    <dgm:cxn modelId="{4B4D8FFC-E2E2-C14F-B1BA-0C3594ADB3BC}" type="presOf" srcId="{4B6C9DC2-5B55-5C40-8F1E-69C6189F8086}" destId="{A674ACEF-1072-DF41-8E00-0E8F05291110}" srcOrd="0" destOrd="0" presId="urn:microsoft.com/office/officeart/2005/8/layout/orgChart1"/>
    <dgm:cxn modelId="{317BF9AA-653C-274D-A77C-2BD9EBD08705}" type="presParOf" srcId="{593F890F-8260-8A4A-B4A4-8F06994F4D10}" destId="{4FE61987-A28C-B845-A1CC-ABCAB52B4185}" srcOrd="0" destOrd="0" presId="urn:microsoft.com/office/officeart/2005/8/layout/orgChart1"/>
    <dgm:cxn modelId="{DA4ED623-699C-DE47-AF5A-2BD48549F5DC}" type="presParOf" srcId="{4FE61987-A28C-B845-A1CC-ABCAB52B4185}" destId="{67C6F579-6852-0F46-A32C-E6DEDA1C224A}" srcOrd="0" destOrd="0" presId="urn:microsoft.com/office/officeart/2005/8/layout/orgChart1"/>
    <dgm:cxn modelId="{0F58C1D2-5F26-FE40-85BD-E75DE4CF8E44}" type="presParOf" srcId="{67C6F579-6852-0F46-A32C-E6DEDA1C224A}" destId="{8D9C8607-A4DE-E845-B690-93F6D264B945}" srcOrd="0" destOrd="0" presId="urn:microsoft.com/office/officeart/2005/8/layout/orgChart1"/>
    <dgm:cxn modelId="{D6F8C863-0016-8246-9F66-E416DE9D6014}" type="presParOf" srcId="{67C6F579-6852-0F46-A32C-E6DEDA1C224A}" destId="{540B44E2-28B4-004C-8B06-421EF4E96F50}" srcOrd="1" destOrd="0" presId="urn:microsoft.com/office/officeart/2005/8/layout/orgChart1"/>
    <dgm:cxn modelId="{A1289F28-ED15-454C-A88B-D2CC118EDD58}" type="presParOf" srcId="{4FE61987-A28C-B845-A1CC-ABCAB52B4185}" destId="{1D5B57DA-17C8-2949-8323-A7C539148FC4}" srcOrd="1" destOrd="0" presId="urn:microsoft.com/office/officeart/2005/8/layout/orgChart1"/>
    <dgm:cxn modelId="{87DE5D4E-AD98-8A41-986F-152FEB326F38}" type="presParOf" srcId="{1D5B57DA-17C8-2949-8323-A7C539148FC4}" destId="{20887FFD-5C22-B247-BB3C-193A551A7D0B}" srcOrd="0" destOrd="0" presId="urn:microsoft.com/office/officeart/2005/8/layout/orgChart1"/>
    <dgm:cxn modelId="{210F521D-22ED-C740-8C74-43A2A25EC968}" type="presParOf" srcId="{1D5B57DA-17C8-2949-8323-A7C539148FC4}" destId="{BF32DA5D-1845-4743-A7E1-D7D2A84D4555}" srcOrd="1" destOrd="0" presId="urn:microsoft.com/office/officeart/2005/8/layout/orgChart1"/>
    <dgm:cxn modelId="{523E3698-0D69-1C47-8547-121C1EE0AA1F}" type="presParOf" srcId="{BF32DA5D-1845-4743-A7E1-D7D2A84D4555}" destId="{D705A11D-68A2-7B4B-B04D-812D875FAC0F}" srcOrd="0" destOrd="0" presId="urn:microsoft.com/office/officeart/2005/8/layout/orgChart1"/>
    <dgm:cxn modelId="{54B7AF16-858F-DC47-9001-E4351C6C27FF}" type="presParOf" srcId="{D705A11D-68A2-7B4B-B04D-812D875FAC0F}" destId="{8279088E-C713-E641-8459-B63A8AF7187A}" srcOrd="0" destOrd="0" presId="urn:microsoft.com/office/officeart/2005/8/layout/orgChart1"/>
    <dgm:cxn modelId="{D0A15E85-5937-9044-9222-7CAAAC5FF8EE}" type="presParOf" srcId="{D705A11D-68A2-7B4B-B04D-812D875FAC0F}" destId="{44D0C6E7-9CFA-F14C-B0BC-B579092ED908}" srcOrd="1" destOrd="0" presId="urn:microsoft.com/office/officeart/2005/8/layout/orgChart1"/>
    <dgm:cxn modelId="{92E7DE39-FDEE-8746-96E9-EC4EF26EDE2B}" type="presParOf" srcId="{BF32DA5D-1845-4743-A7E1-D7D2A84D4555}" destId="{C1EECE4E-0BA8-8C40-9808-AC1B23E8A7AB}" srcOrd="1" destOrd="0" presId="urn:microsoft.com/office/officeart/2005/8/layout/orgChart1"/>
    <dgm:cxn modelId="{F418A80D-2F1E-9C4F-882B-431E064E5AA2}" type="presParOf" srcId="{BF32DA5D-1845-4743-A7E1-D7D2A84D4555}" destId="{1DE49524-7EF0-3048-B622-9A4F21888C58}" srcOrd="2" destOrd="0" presId="urn:microsoft.com/office/officeart/2005/8/layout/orgChart1"/>
    <dgm:cxn modelId="{C4DC683A-6CB7-524A-A791-E3EFDE661C87}" type="presParOf" srcId="{1D5B57DA-17C8-2949-8323-A7C539148FC4}" destId="{E7B31068-5B20-0148-9963-891E0A59B5F7}" srcOrd="2" destOrd="0" presId="urn:microsoft.com/office/officeart/2005/8/layout/orgChart1"/>
    <dgm:cxn modelId="{1BBBA565-BC8F-3B46-A5B5-15C9CE848727}" type="presParOf" srcId="{1D5B57DA-17C8-2949-8323-A7C539148FC4}" destId="{B700DD1F-ACAF-7547-8F93-271D840D11C0}" srcOrd="3" destOrd="0" presId="urn:microsoft.com/office/officeart/2005/8/layout/orgChart1"/>
    <dgm:cxn modelId="{F25748B9-1067-CB46-9B63-AB828D713EDF}" type="presParOf" srcId="{B700DD1F-ACAF-7547-8F93-271D840D11C0}" destId="{6DD15120-4BC5-5242-B611-7CA89064A071}" srcOrd="0" destOrd="0" presId="urn:microsoft.com/office/officeart/2005/8/layout/orgChart1"/>
    <dgm:cxn modelId="{11C6463A-6A6E-9D48-8125-9C6FE0CEA427}" type="presParOf" srcId="{6DD15120-4BC5-5242-B611-7CA89064A071}" destId="{A99A7AFE-805D-FB43-9B93-45064E9C166E}" srcOrd="0" destOrd="0" presId="urn:microsoft.com/office/officeart/2005/8/layout/orgChart1"/>
    <dgm:cxn modelId="{D2CB26DF-C154-3848-8951-A7242E543BB4}" type="presParOf" srcId="{6DD15120-4BC5-5242-B611-7CA89064A071}" destId="{260E3431-4032-534D-A88E-7CA73A420020}" srcOrd="1" destOrd="0" presId="urn:microsoft.com/office/officeart/2005/8/layout/orgChart1"/>
    <dgm:cxn modelId="{F934DD13-50A7-EA44-9C7C-9857FA6660E9}" type="presParOf" srcId="{B700DD1F-ACAF-7547-8F93-271D840D11C0}" destId="{4E145CBA-7DC9-004D-B883-5A91F9A3E060}" srcOrd="1" destOrd="0" presId="urn:microsoft.com/office/officeart/2005/8/layout/orgChart1"/>
    <dgm:cxn modelId="{748CEAEB-ABC0-C941-AE6D-E6ACBF1CC2F2}" type="presParOf" srcId="{4E145CBA-7DC9-004D-B883-5A91F9A3E060}" destId="{93C3A87C-6A10-0B47-83AB-72027EF35B94}" srcOrd="0" destOrd="0" presId="urn:microsoft.com/office/officeart/2005/8/layout/orgChart1"/>
    <dgm:cxn modelId="{6D01C520-8142-D84B-8306-E6EA00044D16}" type="presParOf" srcId="{4E145CBA-7DC9-004D-B883-5A91F9A3E060}" destId="{C96085F4-41E4-3542-89F1-B8BC50F4C7C0}" srcOrd="1" destOrd="0" presId="urn:microsoft.com/office/officeart/2005/8/layout/orgChart1"/>
    <dgm:cxn modelId="{4847C3F0-209B-984E-8DC8-F0D7DE1BC390}" type="presParOf" srcId="{C96085F4-41E4-3542-89F1-B8BC50F4C7C0}" destId="{5323FEFA-C69D-1540-B892-D83FB8AD33E4}" srcOrd="0" destOrd="0" presId="urn:microsoft.com/office/officeart/2005/8/layout/orgChart1"/>
    <dgm:cxn modelId="{A73293B4-739C-244C-97E6-CCEF47A26912}" type="presParOf" srcId="{5323FEFA-C69D-1540-B892-D83FB8AD33E4}" destId="{77A3F9B3-E97D-EB4C-B614-F085A7A51BAF}" srcOrd="0" destOrd="0" presId="urn:microsoft.com/office/officeart/2005/8/layout/orgChart1"/>
    <dgm:cxn modelId="{7B498FC0-4740-0742-96B8-5DEF3596FF4D}" type="presParOf" srcId="{5323FEFA-C69D-1540-B892-D83FB8AD33E4}" destId="{05E05AFC-ACA7-7C4A-B62C-DFDEB44DAF28}" srcOrd="1" destOrd="0" presId="urn:microsoft.com/office/officeart/2005/8/layout/orgChart1"/>
    <dgm:cxn modelId="{E6E1D2EB-59DC-394E-8222-C7D5F5574A88}" type="presParOf" srcId="{C96085F4-41E4-3542-89F1-B8BC50F4C7C0}" destId="{F2590999-C464-C743-9D48-4409EDA42DF8}" srcOrd="1" destOrd="0" presId="urn:microsoft.com/office/officeart/2005/8/layout/orgChart1"/>
    <dgm:cxn modelId="{51E03837-FCD4-A84A-8B7F-35CC1425E18C}" type="presParOf" srcId="{F2590999-C464-C743-9D48-4409EDA42DF8}" destId="{C63A2405-563B-AC45-BAD1-2CFD572E5EC0}" srcOrd="0" destOrd="0" presId="urn:microsoft.com/office/officeart/2005/8/layout/orgChart1"/>
    <dgm:cxn modelId="{2FBC9119-CD5D-FD4E-8237-E939B9ECE9E2}" type="presParOf" srcId="{F2590999-C464-C743-9D48-4409EDA42DF8}" destId="{0DFF4B5E-1118-8547-A0E5-F08A6915F39D}" srcOrd="1" destOrd="0" presId="urn:microsoft.com/office/officeart/2005/8/layout/orgChart1"/>
    <dgm:cxn modelId="{112EBB4A-44DE-9D43-83BD-C6F3834140AD}" type="presParOf" srcId="{0DFF4B5E-1118-8547-A0E5-F08A6915F39D}" destId="{7C3E5B2C-5B4F-594A-949E-858D17D7FB70}" srcOrd="0" destOrd="0" presId="urn:microsoft.com/office/officeart/2005/8/layout/orgChart1"/>
    <dgm:cxn modelId="{10CD7050-A798-3447-9BDF-8F65945AF7FE}" type="presParOf" srcId="{7C3E5B2C-5B4F-594A-949E-858D17D7FB70}" destId="{67C4A74E-7D05-BF40-A520-EE723B1FDF24}" srcOrd="0" destOrd="0" presId="urn:microsoft.com/office/officeart/2005/8/layout/orgChart1"/>
    <dgm:cxn modelId="{F1A70EC3-9DDD-C14A-93D9-82A60AE0111D}" type="presParOf" srcId="{7C3E5B2C-5B4F-594A-949E-858D17D7FB70}" destId="{E5A15CF1-BD24-6D43-A7EF-269FEA74D16F}" srcOrd="1" destOrd="0" presId="urn:microsoft.com/office/officeart/2005/8/layout/orgChart1"/>
    <dgm:cxn modelId="{9617EC4F-B17D-524B-8B01-0070F9A208F7}" type="presParOf" srcId="{0DFF4B5E-1118-8547-A0E5-F08A6915F39D}" destId="{5E9D6AB2-6038-C64D-A959-40A1B88D60B4}" srcOrd="1" destOrd="0" presId="urn:microsoft.com/office/officeart/2005/8/layout/orgChart1"/>
    <dgm:cxn modelId="{B7D56153-3276-304A-8A17-95B87D130328}" type="presParOf" srcId="{0DFF4B5E-1118-8547-A0E5-F08A6915F39D}" destId="{E2106CAD-CB1D-804A-9E98-DB0A88F12A59}" srcOrd="2" destOrd="0" presId="urn:microsoft.com/office/officeart/2005/8/layout/orgChart1"/>
    <dgm:cxn modelId="{FF7ED3EE-AC3E-794C-9D58-745EE188E706}" type="presParOf" srcId="{F2590999-C464-C743-9D48-4409EDA42DF8}" destId="{060BBB71-DD82-284C-A4AF-37375F16F2D2}" srcOrd="2" destOrd="0" presId="urn:microsoft.com/office/officeart/2005/8/layout/orgChart1"/>
    <dgm:cxn modelId="{721F128A-8F6C-194F-8C26-A7B688591223}" type="presParOf" srcId="{F2590999-C464-C743-9D48-4409EDA42DF8}" destId="{8057F084-CCEE-1C4D-9F6B-09A716EB07C9}" srcOrd="3" destOrd="0" presId="urn:microsoft.com/office/officeart/2005/8/layout/orgChart1"/>
    <dgm:cxn modelId="{FFF7034E-FB0C-1341-BE54-C866FC868672}" type="presParOf" srcId="{8057F084-CCEE-1C4D-9F6B-09A716EB07C9}" destId="{EAE89052-C787-1949-91C0-DACCA9C2D36C}" srcOrd="0" destOrd="0" presId="urn:microsoft.com/office/officeart/2005/8/layout/orgChart1"/>
    <dgm:cxn modelId="{DB7FA931-6E27-A848-BD99-096BC2BCDE01}" type="presParOf" srcId="{EAE89052-C787-1949-91C0-DACCA9C2D36C}" destId="{7C792C3F-4944-CD4F-9775-90215D5AA1B4}" srcOrd="0" destOrd="0" presId="urn:microsoft.com/office/officeart/2005/8/layout/orgChart1"/>
    <dgm:cxn modelId="{20FB1EAC-D7A6-8F44-BFD7-495523F06B6F}" type="presParOf" srcId="{EAE89052-C787-1949-91C0-DACCA9C2D36C}" destId="{1E83AA0B-F4F0-C34A-8BEF-E409B612C8DB}" srcOrd="1" destOrd="0" presId="urn:microsoft.com/office/officeart/2005/8/layout/orgChart1"/>
    <dgm:cxn modelId="{56C9AEE6-B3E5-9B42-8141-1B733DD24E95}" type="presParOf" srcId="{8057F084-CCEE-1C4D-9F6B-09A716EB07C9}" destId="{11C77461-7AC0-6840-BCED-14CF29A6D061}" srcOrd="1" destOrd="0" presId="urn:microsoft.com/office/officeart/2005/8/layout/orgChart1"/>
    <dgm:cxn modelId="{A1959F63-56CE-3943-A85B-47BEB10F10A5}" type="presParOf" srcId="{11C77461-7AC0-6840-BCED-14CF29A6D061}" destId="{46934E1D-61AB-0D4B-BF43-353F56BCC893}" srcOrd="0" destOrd="0" presId="urn:microsoft.com/office/officeart/2005/8/layout/orgChart1"/>
    <dgm:cxn modelId="{74B2DF2D-5DA5-7646-977C-9B206826CA26}" type="presParOf" srcId="{11C77461-7AC0-6840-BCED-14CF29A6D061}" destId="{FB6D51BE-B1CB-EE4C-AAA7-9F1CC430B327}" srcOrd="1" destOrd="0" presId="urn:microsoft.com/office/officeart/2005/8/layout/orgChart1"/>
    <dgm:cxn modelId="{2D4F1DAE-DBE7-B34B-9ACF-172267D89A86}" type="presParOf" srcId="{FB6D51BE-B1CB-EE4C-AAA7-9F1CC430B327}" destId="{42E70E36-0057-CC4D-B599-FDE191450095}" srcOrd="0" destOrd="0" presId="urn:microsoft.com/office/officeart/2005/8/layout/orgChart1"/>
    <dgm:cxn modelId="{DCF48429-D429-CB43-BA7C-49FFE7DF5B3E}" type="presParOf" srcId="{42E70E36-0057-CC4D-B599-FDE191450095}" destId="{A674ACEF-1072-DF41-8E00-0E8F05291110}" srcOrd="0" destOrd="0" presId="urn:microsoft.com/office/officeart/2005/8/layout/orgChart1"/>
    <dgm:cxn modelId="{5BCA93BF-EBB9-244B-AA44-B3D63523BE62}" type="presParOf" srcId="{42E70E36-0057-CC4D-B599-FDE191450095}" destId="{DB406537-002E-4C44-9DA7-0749B46AC2D5}" srcOrd="1" destOrd="0" presId="urn:microsoft.com/office/officeart/2005/8/layout/orgChart1"/>
    <dgm:cxn modelId="{22678C82-34BF-7940-AB42-1EABC8DB378E}" type="presParOf" srcId="{FB6D51BE-B1CB-EE4C-AAA7-9F1CC430B327}" destId="{1E9B41EC-C4D3-044D-9CAF-BD92F5845277}" srcOrd="1" destOrd="0" presId="urn:microsoft.com/office/officeart/2005/8/layout/orgChart1"/>
    <dgm:cxn modelId="{BE777949-FD7D-AA4C-A410-E2221D7081D0}" type="presParOf" srcId="{FB6D51BE-B1CB-EE4C-AAA7-9F1CC430B327}" destId="{202B463D-3EC4-8C41-B74A-631A1E43EDC4}" srcOrd="2" destOrd="0" presId="urn:microsoft.com/office/officeart/2005/8/layout/orgChart1"/>
    <dgm:cxn modelId="{19DC1C19-0C16-7040-AD41-4E7EFF1E7671}" type="presParOf" srcId="{11C77461-7AC0-6840-BCED-14CF29A6D061}" destId="{16221F9B-8F7A-5E45-84E8-4C0DD7FD29F0}" srcOrd="2" destOrd="0" presId="urn:microsoft.com/office/officeart/2005/8/layout/orgChart1"/>
    <dgm:cxn modelId="{01F15BB6-D6F3-D844-9F5A-7822EBE72AC0}" type="presParOf" srcId="{11C77461-7AC0-6840-BCED-14CF29A6D061}" destId="{4A6A5826-4AF8-C54A-ACC8-9875431E04D0}" srcOrd="3" destOrd="0" presId="urn:microsoft.com/office/officeart/2005/8/layout/orgChart1"/>
    <dgm:cxn modelId="{41AE2E1C-8A76-5D47-A555-2453AE780757}" type="presParOf" srcId="{4A6A5826-4AF8-C54A-ACC8-9875431E04D0}" destId="{25964881-5027-7D42-9AC3-6B4B399841F4}" srcOrd="0" destOrd="0" presId="urn:microsoft.com/office/officeart/2005/8/layout/orgChart1"/>
    <dgm:cxn modelId="{8F2DBA91-B72C-BB4A-99C4-0E8028BAD99B}" type="presParOf" srcId="{25964881-5027-7D42-9AC3-6B4B399841F4}" destId="{70C30B28-BDC0-B64E-8BCC-840B26E157F8}" srcOrd="0" destOrd="0" presId="urn:microsoft.com/office/officeart/2005/8/layout/orgChart1"/>
    <dgm:cxn modelId="{C8DE3987-B4C0-9446-BF17-BDDE683C0165}" type="presParOf" srcId="{25964881-5027-7D42-9AC3-6B4B399841F4}" destId="{271E3DDF-8556-B844-A95F-D237CBEBE7DB}" srcOrd="1" destOrd="0" presId="urn:microsoft.com/office/officeart/2005/8/layout/orgChart1"/>
    <dgm:cxn modelId="{7C459B6D-5586-A540-8B7B-44A178B34C2B}" type="presParOf" srcId="{4A6A5826-4AF8-C54A-ACC8-9875431E04D0}" destId="{691CB9C3-F1AC-B747-AFBD-4641608AC5BA}" srcOrd="1" destOrd="0" presId="urn:microsoft.com/office/officeart/2005/8/layout/orgChart1"/>
    <dgm:cxn modelId="{20A0E620-19B7-9D49-8B19-8A6F3EEE7AFB}" type="presParOf" srcId="{4A6A5826-4AF8-C54A-ACC8-9875431E04D0}" destId="{7C3C660D-F61C-F547-A95C-8FACED38FB93}" srcOrd="2" destOrd="0" presId="urn:microsoft.com/office/officeart/2005/8/layout/orgChart1"/>
    <dgm:cxn modelId="{93DBF13A-1787-9149-978C-0D4CFBDBB5CF}" type="presParOf" srcId="{8057F084-CCEE-1C4D-9F6B-09A716EB07C9}" destId="{C96E9FA7-2E13-8D40-BE70-3F8D576FE6BB}" srcOrd="2" destOrd="0" presId="urn:microsoft.com/office/officeart/2005/8/layout/orgChart1"/>
    <dgm:cxn modelId="{1AF20EAD-366D-464F-9D14-FBBEE6D38D17}" type="presParOf" srcId="{C96085F4-41E4-3542-89F1-B8BC50F4C7C0}" destId="{D7602632-6554-4C44-8078-835C764B8EBD}" srcOrd="2" destOrd="0" presId="urn:microsoft.com/office/officeart/2005/8/layout/orgChart1"/>
    <dgm:cxn modelId="{F88DDDA8-E3B5-C346-8E2F-16D1F80B7674}" type="presParOf" srcId="{4E145CBA-7DC9-004D-B883-5A91F9A3E060}" destId="{1ADB2501-67E1-684F-B056-D60E5BD97C5A}" srcOrd="2" destOrd="0" presId="urn:microsoft.com/office/officeart/2005/8/layout/orgChart1"/>
    <dgm:cxn modelId="{43633FA3-50E9-F643-8C52-484F0F64D846}" type="presParOf" srcId="{4E145CBA-7DC9-004D-B883-5A91F9A3E060}" destId="{3F778393-3CDE-134C-858B-171A7AAB2F5F}" srcOrd="3" destOrd="0" presId="urn:microsoft.com/office/officeart/2005/8/layout/orgChart1"/>
    <dgm:cxn modelId="{F31A1930-2E7D-B14B-92F6-B6F6355748AD}" type="presParOf" srcId="{3F778393-3CDE-134C-858B-171A7AAB2F5F}" destId="{D8F45413-5714-C643-972E-50C0ABE31ED9}" srcOrd="0" destOrd="0" presId="urn:microsoft.com/office/officeart/2005/8/layout/orgChart1"/>
    <dgm:cxn modelId="{D6B549CB-2DEE-1A4B-95E4-CC3CBDF0D41F}" type="presParOf" srcId="{D8F45413-5714-C643-972E-50C0ABE31ED9}" destId="{7A98D25E-791B-8F4F-BDD4-ED92F705B74B}" srcOrd="0" destOrd="0" presId="urn:microsoft.com/office/officeart/2005/8/layout/orgChart1"/>
    <dgm:cxn modelId="{97D90CBA-B229-E74D-9716-E9A0B465069A}" type="presParOf" srcId="{D8F45413-5714-C643-972E-50C0ABE31ED9}" destId="{472B8D24-B3F9-E44E-A741-B5E2278D2A95}" srcOrd="1" destOrd="0" presId="urn:microsoft.com/office/officeart/2005/8/layout/orgChart1"/>
    <dgm:cxn modelId="{9DF52534-80EB-B545-B1DF-FCE08CACD2F3}" type="presParOf" srcId="{3F778393-3CDE-134C-858B-171A7AAB2F5F}" destId="{EAD67BED-DDEB-0B42-9D56-48754083A163}" srcOrd="1" destOrd="0" presId="urn:microsoft.com/office/officeart/2005/8/layout/orgChart1"/>
    <dgm:cxn modelId="{3AEAB842-3101-4445-B572-0596605524D1}" type="presParOf" srcId="{EAD67BED-DDEB-0B42-9D56-48754083A163}" destId="{5146B252-87E9-5D49-975B-1BB25EF38093}" srcOrd="0" destOrd="0" presId="urn:microsoft.com/office/officeart/2005/8/layout/orgChart1"/>
    <dgm:cxn modelId="{FE5CD73E-1723-1E4F-A61C-283F3D9D4DC3}" type="presParOf" srcId="{EAD67BED-DDEB-0B42-9D56-48754083A163}" destId="{81D2A8B4-8F7B-1A46-B194-418FE9B33E03}" srcOrd="1" destOrd="0" presId="urn:microsoft.com/office/officeart/2005/8/layout/orgChart1"/>
    <dgm:cxn modelId="{73BA5E60-D3B5-D844-AAD6-52537123BA67}" type="presParOf" srcId="{81D2A8B4-8F7B-1A46-B194-418FE9B33E03}" destId="{1D3FEAD8-52FC-2341-B02F-D1E848AD1670}" srcOrd="0" destOrd="0" presId="urn:microsoft.com/office/officeart/2005/8/layout/orgChart1"/>
    <dgm:cxn modelId="{C612BB32-BCE2-404C-9035-A26C20B73324}" type="presParOf" srcId="{1D3FEAD8-52FC-2341-B02F-D1E848AD1670}" destId="{743F1F0A-5DD8-5743-89AB-0EBBCBCB5D00}" srcOrd="0" destOrd="0" presId="urn:microsoft.com/office/officeart/2005/8/layout/orgChart1"/>
    <dgm:cxn modelId="{32882170-09D1-1347-BF3F-CFD2DB7445AD}" type="presParOf" srcId="{1D3FEAD8-52FC-2341-B02F-D1E848AD1670}" destId="{C4A6175E-FC18-C24C-8A85-04A247856707}" srcOrd="1" destOrd="0" presId="urn:microsoft.com/office/officeart/2005/8/layout/orgChart1"/>
    <dgm:cxn modelId="{99495F2C-66D8-0A4F-AA9F-F3D4D1D05E76}" type="presParOf" srcId="{81D2A8B4-8F7B-1A46-B194-418FE9B33E03}" destId="{4AEA5C23-09E4-6041-9FD0-9BEAA1B66082}" srcOrd="1" destOrd="0" presId="urn:microsoft.com/office/officeart/2005/8/layout/orgChart1"/>
    <dgm:cxn modelId="{D4E80277-3DD1-F749-9CBE-F3CE385E7B4F}" type="presParOf" srcId="{81D2A8B4-8F7B-1A46-B194-418FE9B33E03}" destId="{AD2FD384-8721-124E-A25F-E1A9442AC198}" srcOrd="2" destOrd="0" presId="urn:microsoft.com/office/officeart/2005/8/layout/orgChart1"/>
    <dgm:cxn modelId="{B7FA0EA8-C06D-DD4D-BE31-1642200C5118}" type="presParOf" srcId="{EAD67BED-DDEB-0B42-9D56-48754083A163}" destId="{A87851D5-1576-F74D-8113-3BDCCD572A4E}" srcOrd="2" destOrd="0" presId="urn:microsoft.com/office/officeart/2005/8/layout/orgChart1"/>
    <dgm:cxn modelId="{1AEA4C5E-065C-764D-A591-4F509046DD6A}" type="presParOf" srcId="{EAD67BED-DDEB-0B42-9D56-48754083A163}" destId="{D59942FD-F894-5C4F-A013-4DCFBA7A6DD3}" srcOrd="3" destOrd="0" presId="urn:microsoft.com/office/officeart/2005/8/layout/orgChart1"/>
    <dgm:cxn modelId="{0DA8D7BE-879E-D24A-8820-C3CC44E007CC}" type="presParOf" srcId="{D59942FD-F894-5C4F-A013-4DCFBA7A6DD3}" destId="{4E6E138B-AB72-5D4E-B0D1-9F31693585C4}" srcOrd="0" destOrd="0" presId="urn:microsoft.com/office/officeart/2005/8/layout/orgChart1"/>
    <dgm:cxn modelId="{B8ADDE89-6B0D-3F4B-AAD8-32707ECC01D0}" type="presParOf" srcId="{4E6E138B-AB72-5D4E-B0D1-9F31693585C4}" destId="{C1023749-33E2-2F4B-A032-801BCAF30CA1}" srcOrd="0" destOrd="0" presId="urn:microsoft.com/office/officeart/2005/8/layout/orgChart1"/>
    <dgm:cxn modelId="{2E9F1E9E-EC02-3846-948E-AF230122018B}" type="presParOf" srcId="{4E6E138B-AB72-5D4E-B0D1-9F31693585C4}" destId="{0FC3DDA2-1152-EC41-A2D4-B318B0DB6917}" srcOrd="1" destOrd="0" presId="urn:microsoft.com/office/officeart/2005/8/layout/orgChart1"/>
    <dgm:cxn modelId="{8B7534B2-816A-1B48-AA4D-0FA32A28DDCB}" type="presParOf" srcId="{D59942FD-F894-5C4F-A013-4DCFBA7A6DD3}" destId="{AB9C8027-DA8D-C043-A92A-6A1F2AAE2790}" srcOrd="1" destOrd="0" presId="urn:microsoft.com/office/officeart/2005/8/layout/orgChart1"/>
    <dgm:cxn modelId="{07D301DA-EE82-EA4E-95A4-21A07CD912E9}" type="presParOf" srcId="{D59942FD-F894-5C4F-A013-4DCFBA7A6DD3}" destId="{F22BBC5D-3133-304C-BAA8-CFFDC9F0B3BE}" srcOrd="2" destOrd="0" presId="urn:microsoft.com/office/officeart/2005/8/layout/orgChart1"/>
    <dgm:cxn modelId="{DE57E018-B9DC-1446-BD52-3508A11E0F91}" type="presParOf" srcId="{3F778393-3CDE-134C-858B-171A7AAB2F5F}" destId="{57666739-864A-2042-B210-99AE1EF150A8}" srcOrd="2" destOrd="0" presId="urn:microsoft.com/office/officeart/2005/8/layout/orgChart1"/>
    <dgm:cxn modelId="{8C2CEB66-4001-D547-B88E-C163897E2CE2}" type="presParOf" srcId="{B700DD1F-ACAF-7547-8F93-271D840D11C0}" destId="{805F3F39-EC19-5447-AC8C-C9A97FCD3C88}" srcOrd="2" destOrd="0" presId="urn:microsoft.com/office/officeart/2005/8/layout/orgChart1"/>
    <dgm:cxn modelId="{D7D7BB4C-E88F-BD41-AED4-5FF6556DA5EF}" type="presParOf" srcId="{4FE61987-A28C-B845-A1CC-ABCAB52B4185}" destId="{3F8F740C-CE16-694C-94A7-FFFC646682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Primitive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Primitive</a:t>
          </a:r>
        </a:p>
      </dgm:t>
    </dgm:pt>
    <dgm:pt modelId="{8335746F-2253-A24E-A41C-2CFB7E48DAAF}" type="parTrans" cxnId="{29065807-5EF1-D544-97A3-C39FF6065F5D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B38333CA-48C1-1A48-9D0A-89451C7B2413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030B200B-9459-4D49-A443-69A5BD8BD43A}" type="parTrans" cxnId="{829D0DBE-F6F6-D64F-ADD9-9340D3519F5F}">
      <dgm:prSet/>
      <dgm:spPr/>
      <dgm:t>
        <a:bodyPr/>
        <a:lstStyle/>
        <a:p>
          <a:endParaRPr lang="en-US"/>
        </a:p>
      </dgm:t>
    </dgm:pt>
    <dgm:pt modelId="{9668E3A8-AB11-6744-A998-02FB805EA653}" type="sibTrans" cxnId="{829D0DBE-F6F6-D64F-ADD9-9340D3519F5F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Primitive</a:t>
          </a:r>
        </a:p>
      </dgm:t>
    </dgm:pt>
    <dgm:pt modelId="{E1AFAA5E-359F-4C46-9466-72B11DF82D81}" type="parTrans" cxnId="{FF2A9DC2-FF14-9147-8BE8-2CE89EE890B6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C5ACEED-DA4F-5A4F-978E-16638738DEF5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EEAAB705-7F17-4049-8D8A-E3791831DA0B}" type="parTrans" cxnId="{85EF73CF-0B5C-914F-B23C-FF89E2331ED7}">
      <dgm:prSet/>
      <dgm:spPr/>
      <dgm:t>
        <a:bodyPr/>
        <a:lstStyle/>
        <a:p>
          <a:endParaRPr lang="en-US"/>
        </a:p>
      </dgm:t>
    </dgm:pt>
    <dgm:pt modelId="{E818FDEE-A584-7C4F-B6A2-030E9A29301A}" type="sibTrans" cxnId="{85EF73CF-0B5C-914F-B23C-FF89E2331ED7}">
      <dgm:prSet/>
      <dgm:spPr/>
      <dgm:t>
        <a:bodyPr/>
        <a:lstStyle/>
        <a:p>
          <a:endParaRPr lang="en-US"/>
        </a:p>
      </dgm:t>
    </dgm:pt>
    <dgm:pt modelId="{4D0EDFD8-C6AC-A648-AA43-E0D468152950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9DD31266-AC60-5548-9EC7-607F20012514}" type="parTrans" cxnId="{7590B7F6-26B7-414B-9454-3E0109D0E376}">
      <dgm:prSet/>
      <dgm:spPr/>
      <dgm:t>
        <a:bodyPr/>
        <a:lstStyle/>
        <a:p>
          <a:endParaRPr lang="en-US"/>
        </a:p>
      </dgm:t>
    </dgm:pt>
    <dgm:pt modelId="{E748C67D-8B2A-714D-A28A-D9A5B3C09AD6}" type="sibTrans" cxnId="{7590B7F6-26B7-414B-9454-3E0109D0E376}">
      <dgm:prSet/>
      <dgm:spPr/>
      <dgm:t>
        <a:bodyPr/>
        <a:lstStyle/>
        <a:p>
          <a:endParaRPr lang="en-US"/>
        </a:p>
      </dgm:t>
    </dgm:pt>
    <dgm:pt modelId="{25258DC9-3366-DA4D-85D6-F0554777833F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BA4CE3AD-0165-8445-A88A-36EDA019213B}" type="parTrans" cxnId="{B10C4134-CFF9-2845-8C82-EF01F60C72FC}">
      <dgm:prSet/>
      <dgm:spPr/>
      <dgm:t>
        <a:bodyPr/>
        <a:lstStyle/>
        <a:p>
          <a:endParaRPr lang="en-US"/>
        </a:p>
      </dgm:t>
    </dgm:pt>
    <dgm:pt modelId="{7FF9E3CB-F788-4F4B-8DF8-7EE994C8FBCE}" type="sibTrans" cxnId="{B10C4134-CFF9-2845-8C82-EF01F60C72FC}">
      <dgm:prSet/>
      <dgm:spPr/>
      <dgm:t>
        <a:bodyPr/>
        <a:lstStyle/>
        <a:p>
          <a:endParaRPr lang="en-US"/>
        </a:p>
      </dgm:t>
    </dgm:pt>
    <dgm:pt modelId="{3A0C1E97-8581-304B-84AC-D5D5ADA167BD}">
      <dgm:prSet phldrT="[Text]"/>
      <dgm:spPr/>
      <dgm:t>
        <a:bodyPr/>
        <a:lstStyle/>
        <a:p>
          <a:r>
            <a:rPr lang="en-US" dirty="0"/>
            <a:t>Terminal</a:t>
          </a:r>
        </a:p>
      </dgm:t>
    </dgm:pt>
    <dgm:pt modelId="{7FA835F6-B196-F543-BCC0-D75087CDE3C9}" type="parTrans" cxnId="{3070E5F8-0CA1-0B45-BA20-8799650C280D}">
      <dgm:prSet/>
      <dgm:spPr/>
      <dgm:t>
        <a:bodyPr/>
        <a:lstStyle/>
        <a:p>
          <a:endParaRPr lang="en-US"/>
        </a:p>
      </dgm:t>
    </dgm:pt>
    <dgm:pt modelId="{B60B953A-9C16-9445-8572-0E2C868321DD}" type="sibTrans" cxnId="{3070E5F8-0CA1-0B45-BA20-8799650C280D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3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3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3"/>
      <dgm:spPr/>
    </dgm:pt>
    <dgm:pt modelId="{481A81EA-74BA-004E-9EB8-91A2E9DD2034}" type="pres">
      <dgm:prSet presAssocID="{0E548AD6-E926-F942-B6AD-A67F490FD396}" presName="hierChild4" presStyleCnt="0"/>
      <dgm:spPr/>
    </dgm:pt>
    <dgm:pt modelId="{37E1F891-1577-3346-9084-572C21C90ED8}" type="pres">
      <dgm:prSet presAssocID="{EEAAB705-7F17-4049-8D8A-E3791831DA0B}" presName="Name35" presStyleLbl="parChTrans1D3" presStyleIdx="0" presStyleCnt="4"/>
      <dgm:spPr/>
    </dgm:pt>
    <dgm:pt modelId="{973CD3BB-1762-494B-9895-998B51BC6A44}" type="pres">
      <dgm:prSet presAssocID="{DC5ACEED-DA4F-5A4F-978E-16638738DEF5}" presName="hierRoot2" presStyleCnt="0">
        <dgm:presLayoutVars>
          <dgm:hierBranch/>
        </dgm:presLayoutVars>
      </dgm:prSet>
      <dgm:spPr/>
    </dgm:pt>
    <dgm:pt modelId="{CDAFF9CC-3BEA-FE4F-BF68-8DD31634CECB}" type="pres">
      <dgm:prSet presAssocID="{DC5ACEED-DA4F-5A4F-978E-16638738DEF5}" presName="rootComposite" presStyleCnt="0"/>
      <dgm:spPr/>
    </dgm:pt>
    <dgm:pt modelId="{F0111DDB-932D-C944-8E63-63F2C127BB86}" type="pres">
      <dgm:prSet presAssocID="{DC5ACEED-DA4F-5A4F-978E-16638738DEF5}" presName="rootText" presStyleLbl="node3" presStyleIdx="0" presStyleCnt="4">
        <dgm:presLayoutVars>
          <dgm:chPref val="3"/>
        </dgm:presLayoutVars>
      </dgm:prSet>
      <dgm:spPr/>
    </dgm:pt>
    <dgm:pt modelId="{80883882-52D6-5044-9512-6EB1B8B3BAF0}" type="pres">
      <dgm:prSet presAssocID="{DC5ACEED-DA4F-5A4F-978E-16638738DEF5}" presName="rootConnector" presStyleLbl="node3" presStyleIdx="0" presStyleCnt="4"/>
      <dgm:spPr/>
    </dgm:pt>
    <dgm:pt modelId="{42DD530B-CED9-FC4E-BBA4-6D18972E6784}" type="pres">
      <dgm:prSet presAssocID="{DC5ACEED-DA4F-5A4F-978E-16638738DEF5}" presName="hierChild4" presStyleCnt="0"/>
      <dgm:spPr/>
    </dgm:pt>
    <dgm:pt modelId="{0A4E5489-B0D4-EC45-A7A3-343EA6CFC463}" type="pres">
      <dgm:prSet presAssocID="{DC5ACEED-DA4F-5A4F-978E-16638738DEF5}" presName="hierChild5" presStyleCnt="0"/>
      <dgm:spPr/>
    </dgm:pt>
    <dgm:pt modelId="{389DEA6B-683C-AE4D-9121-8AA72F967CE2}" type="pres">
      <dgm:prSet presAssocID="{9DD31266-AC60-5548-9EC7-607F20012514}" presName="Name35" presStyleLbl="parChTrans1D3" presStyleIdx="1" presStyleCnt="4"/>
      <dgm:spPr/>
    </dgm:pt>
    <dgm:pt modelId="{940343C7-3414-4D4A-A1AD-4F32341B5B9E}" type="pres">
      <dgm:prSet presAssocID="{4D0EDFD8-C6AC-A648-AA43-E0D468152950}" presName="hierRoot2" presStyleCnt="0">
        <dgm:presLayoutVars>
          <dgm:hierBranch/>
        </dgm:presLayoutVars>
      </dgm:prSet>
      <dgm:spPr/>
    </dgm:pt>
    <dgm:pt modelId="{B8D56521-7E33-7D4C-9E8A-1658DB968D16}" type="pres">
      <dgm:prSet presAssocID="{4D0EDFD8-C6AC-A648-AA43-E0D468152950}" presName="rootComposite" presStyleCnt="0"/>
      <dgm:spPr/>
    </dgm:pt>
    <dgm:pt modelId="{CBFC20FE-0DCF-4548-AC4C-42190210339E}" type="pres">
      <dgm:prSet presAssocID="{4D0EDFD8-C6AC-A648-AA43-E0D468152950}" presName="rootText" presStyleLbl="node3" presStyleIdx="1" presStyleCnt="4">
        <dgm:presLayoutVars>
          <dgm:chPref val="3"/>
        </dgm:presLayoutVars>
      </dgm:prSet>
      <dgm:spPr/>
    </dgm:pt>
    <dgm:pt modelId="{177C26F8-48EF-A14E-A492-24BF47EF4444}" type="pres">
      <dgm:prSet presAssocID="{4D0EDFD8-C6AC-A648-AA43-E0D468152950}" presName="rootConnector" presStyleLbl="node3" presStyleIdx="1" presStyleCnt="4"/>
      <dgm:spPr/>
    </dgm:pt>
    <dgm:pt modelId="{2583BC19-CCD2-5242-A621-076061159855}" type="pres">
      <dgm:prSet presAssocID="{4D0EDFD8-C6AC-A648-AA43-E0D468152950}" presName="hierChild4" presStyleCnt="0"/>
      <dgm:spPr/>
    </dgm:pt>
    <dgm:pt modelId="{EA23E1B3-0B33-8448-9769-6B456D45197F}" type="pres">
      <dgm:prSet presAssocID="{4D0EDFD8-C6AC-A648-AA43-E0D468152950}" presName="hierChild5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C14863C5-E117-314F-8973-D05AF65D1E53}" type="pres">
      <dgm:prSet presAssocID="{030B200B-9459-4D49-A443-69A5BD8BD43A}" presName="Name35" presStyleLbl="parChTrans1D2" presStyleIdx="1" presStyleCnt="3"/>
      <dgm:spPr/>
    </dgm:pt>
    <dgm:pt modelId="{0E9B3568-82A8-8743-B444-30AA232BBCF8}" type="pres">
      <dgm:prSet presAssocID="{B38333CA-48C1-1A48-9D0A-89451C7B2413}" presName="hierRoot2" presStyleCnt="0">
        <dgm:presLayoutVars>
          <dgm:hierBranch/>
        </dgm:presLayoutVars>
      </dgm:prSet>
      <dgm:spPr/>
    </dgm:pt>
    <dgm:pt modelId="{C2DAC272-9A27-7F45-BFFF-2C4E367B8ED4}" type="pres">
      <dgm:prSet presAssocID="{B38333CA-48C1-1A48-9D0A-89451C7B2413}" presName="rootComposite" presStyleCnt="0"/>
      <dgm:spPr/>
    </dgm:pt>
    <dgm:pt modelId="{AD5F6D41-2A10-6741-9728-85D7505736A4}" type="pres">
      <dgm:prSet presAssocID="{B38333CA-48C1-1A48-9D0A-89451C7B2413}" presName="rootText" presStyleLbl="node2" presStyleIdx="1" presStyleCnt="3">
        <dgm:presLayoutVars>
          <dgm:chPref val="3"/>
        </dgm:presLayoutVars>
      </dgm:prSet>
      <dgm:spPr/>
    </dgm:pt>
    <dgm:pt modelId="{59385F01-8EF8-D749-B39C-6DE726F16EC4}" type="pres">
      <dgm:prSet presAssocID="{B38333CA-48C1-1A48-9D0A-89451C7B2413}" presName="rootConnector" presStyleLbl="node2" presStyleIdx="1" presStyleCnt="3"/>
      <dgm:spPr/>
    </dgm:pt>
    <dgm:pt modelId="{CBEFBC59-DA4C-0E49-BBB3-6D6AF2E58C66}" type="pres">
      <dgm:prSet presAssocID="{B38333CA-48C1-1A48-9D0A-89451C7B2413}" presName="hierChild4" presStyleCnt="0"/>
      <dgm:spPr/>
    </dgm:pt>
    <dgm:pt modelId="{8341372C-E263-874F-8D35-E10B733DF63D}" type="pres">
      <dgm:prSet presAssocID="{B38333CA-48C1-1A48-9D0A-89451C7B2413}" presName="hierChild5" presStyleCnt="0"/>
      <dgm:spPr/>
    </dgm:pt>
    <dgm:pt modelId="{CA1243AD-C29B-5D4A-8AF8-223C72E7F677}" type="pres">
      <dgm:prSet presAssocID="{E1AFAA5E-359F-4C46-9466-72B11DF82D81}" presName="Name35" presStyleLbl="parChTrans1D2" presStyleIdx="2" presStyleCnt="3"/>
      <dgm:spPr/>
    </dgm:pt>
    <dgm:pt modelId="{B39C971A-82E3-3742-866D-AF48C4DEC687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676E9AFA-381A-A647-B4CC-5E9B58B58DA0}" type="pres">
      <dgm:prSet presAssocID="{DC9E9A6D-906A-924A-BF3D-B8F9269DA5BB}" presName="rootComposite" presStyleCnt="0"/>
      <dgm:spPr/>
    </dgm:pt>
    <dgm:pt modelId="{96AED024-162B-C343-BBFE-9BD6E029BDA9}" type="pres">
      <dgm:prSet presAssocID="{DC9E9A6D-906A-924A-BF3D-B8F9269DA5BB}" presName="rootText" presStyleLbl="node2" presStyleIdx="2" presStyleCnt="3">
        <dgm:presLayoutVars>
          <dgm:chPref val="3"/>
        </dgm:presLayoutVars>
      </dgm:prSet>
      <dgm:spPr/>
    </dgm:pt>
    <dgm:pt modelId="{746434F5-42BF-424A-B531-2FCFF4E84F87}" type="pres">
      <dgm:prSet presAssocID="{DC9E9A6D-906A-924A-BF3D-B8F9269DA5BB}" presName="rootConnector" presStyleLbl="node2" presStyleIdx="2" presStyleCnt="3"/>
      <dgm:spPr/>
    </dgm:pt>
    <dgm:pt modelId="{72BF3EB8-A9DB-1A47-9E08-16BD09E8468A}" type="pres">
      <dgm:prSet presAssocID="{DC9E9A6D-906A-924A-BF3D-B8F9269DA5BB}" presName="hierChild4" presStyleCnt="0"/>
      <dgm:spPr/>
    </dgm:pt>
    <dgm:pt modelId="{B5C2C24E-E080-D44F-8BD5-EC73729988B2}" type="pres">
      <dgm:prSet presAssocID="{BA4CE3AD-0165-8445-A88A-36EDA019213B}" presName="Name35" presStyleLbl="parChTrans1D3" presStyleIdx="2" presStyleCnt="4"/>
      <dgm:spPr/>
    </dgm:pt>
    <dgm:pt modelId="{F944D27B-C5E8-6C48-88D7-439CFA6E428C}" type="pres">
      <dgm:prSet presAssocID="{25258DC9-3366-DA4D-85D6-F0554777833F}" presName="hierRoot2" presStyleCnt="0">
        <dgm:presLayoutVars>
          <dgm:hierBranch/>
        </dgm:presLayoutVars>
      </dgm:prSet>
      <dgm:spPr/>
    </dgm:pt>
    <dgm:pt modelId="{C0612864-479E-654D-BF18-C2B204FABD41}" type="pres">
      <dgm:prSet presAssocID="{25258DC9-3366-DA4D-85D6-F0554777833F}" presName="rootComposite" presStyleCnt="0"/>
      <dgm:spPr/>
    </dgm:pt>
    <dgm:pt modelId="{46899080-03B5-7F49-B72B-FEF79DA51686}" type="pres">
      <dgm:prSet presAssocID="{25258DC9-3366-DA4D-85D6-F0554777833F}" presName="rootText" presStyleLbl="node3" presStyleIdx="2" presStyleCnt="4">
        <dgm:presLayoutVars>
          <dgm:chPref val="3"/>
        </dgm:presLayoutVars>
      </dgm:prSet>
      <dgm:spPr/>
    </dgm:pt>
    <dgm:pt modelId="{3EC4BD21-7F04-BD47-A531-27DCA7A45F2A}" type="pres">
      <dgm:prSet presAssocID="{25258DC9-3366-DA4D-85D6-F0554777833F}" presName="rootConnector" presStyleLbl="node3" presStyleIdx="2" presStyleCnt="4"/>
      <dgm:spPr/>
    </dgm:pt>
    <dgm:pt modelId="{DF2BE4A0-2CE3-0649-98F1-787DD4155D08}" type="pres">
      <dgm:prSet presAssocID="{25258DC9-3366-DA4D-85D6-F0554777833F}" presName="hierChild4" presStyleCnt="0"/>
      <dgm:spPr/>
    </dgm:pt>
    <dgm:pt modelId="{71705873-8F41-3546-9075-89E8112DB168}" type="pres">
      <dgm:prSet presAssocID="{25258DC9-3366-DA4D-85D6-F0554777833F}" presName="hierChild5" presStyleCnt="0"/>
      <dgm:spPr/>
    </dgm:pt>
    <dgm:pt modelId="{1EAE14B4-C6ED-FD46-A9E2-A83790DD49AB}" type="pres">
      <dgm:prSet presAssocID="{7FA835F6-B196-F543-BCC0-D75087CDE3C9}" presName="Name35" presStyleLbl="parChTrans1D3" presStyleIdx="3" presStyleCnt="4"/>
      <dgm:spPr/>
    </dgm:pt>
    <dgm:pt modelId="{8CDF2417-006A-9748-84D2-64166DEF1A6F}" type="pres">
      <dgm:prSet presAssocID="{3A0C1E97-8581-304B-84AC-D5D5ADA167BD}" presName="hierRoot2" presStyleCnt="0">
        <dgm:presLayoutVars>
          <dgm:hierBranch/>
        </dgm:presLayoutVars>
      </dgm:prSet>
      <dgm:spPr/>
    </dgm:pt>
    <dgm:pt modelId="{ACC2F546-B53A-A346-A74E-69420B13B3AC}" type="pres">
      <dgm:prSet presAssocID="{3A0C1E97-8581-304B-84AC-D5D5ADA167BD}" presName="rootComposite" presStyleCnt="0"/>
      <dgm:spPr/>
    </dgm:pt>
    <dgm:pt modelId="{8AADE5C1-CE53-B747-A32E-59F1A950CB02}" type="pres">
      <dgm:prSet presAssocID="{3A0C1E97-8581-304B-84AC-D5D5ADA167BD}" presName="rootText" presStyleLbl="node3" presStyleIdx="3" presStyleCnt="4">
        <dgm:presLayoutVars>
          <dgm:chPref val="3"/>
        </dgm:presLayoutVars>
      </dgm:prSet>
      <dgm:spPr/>
    </dgm:pt>
    <dgm:pt modelId="{91266ADF-7C77-2A4F-9871-E1D99BF00C23}" type="pres">
      <dgm:prSet presAssocID="{3A0C1E97-8581-304B-84AC-D5D5ADA167BD}" presName="rootConnector" presStyleLbl="node3" presStyleIdx="3" presStyleCnt="4"/>
      <dgm:spPr/>
    </dgm:pt>
    <dgm:pt modelId="{237C0246-72A7-B045-8D6F-85F0C9102C77}" type="pres">
      <dgm:prSet presAssocID="{3A0C1E97-8581-304B-84AC-D5D5ADA167BD}" presName="hierChild4" presStyleCnt="0"/>
      <dgm:spPr/>
    </dgm:pt>
    <dgm:pt modelId="{39F7209E-9629-F14C-82EA-EDBFB4A22AEF}" type="pres">
      <dgm:prSet presAssocID="{3A0C1E97-8581-304B-84AC-D5D5ADA167BD}" presName="hierChild5" presStyleCnt="0"/>
      <dgm:spPr/>
    </dgm:pt>
    <dgm:pt modelId="{FB06157A-E0D9-2148-AFC1-547ECAF494FF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AD11730A-7B8C-4F40-8C36-003BCD2F276E}" type="presOf" srcId="{E1AFAA5E-359F-4C46-9466-72B11DF82D81}" destId="{CA1243AD-C29B-5D4A-8AF8-223C72E7F677}" srcOrd="0" destOrd="0" presId="urn:microsoft.com/office/officeart/2005/8/layout/orgChart1"/>
    <dgm:cxn modelId="{CF35B20C-5F59-614A-A822-C0358E76CE76}" type="presOf" srcId="{B38333CA-48C1-1A48-9D0A-89451C7B2413}" destId="{59385F01-8EF8-D749-B39C-6DE726F16EC4}" srcOrd="1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6F23501B-B040-9441-8C2A-36DF2AB3B0E3}" type="presOf" srcId="{4D0EDFD8-C6AC-A648-AA43-E0D468152950}" destId="{177C26F8-48EF-A14E-A492-24BF47EF4444}" srcOrd="1" destOrd="0" presId="urn:microsoft.com/office/officeart/2005/8/layout/orgChart1"/>
    <dgm:cxn modelId="{D36D101E-B05B-B64D-AF3E-E7F2AF1E146D}" type="presOf" srcId="{9DD31266-AC60-5548-9EC7-607F20012514}" destId="{389DEA6B-683C-AE4D-9121-8AA72F967CE2}" srcOrd="0" destOrd="0" presId="urn:microsoft.com/office/officeart/2005/8/layout/orgChart1"/>
    <dgm:cxn modelId="{B10C4134-CFF9-2845-8C82-EF01F60C72FC}" srcId="{DC9E9A6D-906A-924A-BF3D-B8F9269DA5BB}" destId="{25258DC9-3366-DA4D-85D6-F0554777833F}" srcOrd="0" destOrd="0" parTransId="{BA4CE3AD-0165-8445-A88A-36EDA019213B}" sibTransId="{7FF9E3CB-F788-4F4B-8DF8-7EE994C8FBCE}"/>
    <dgm:cxn modelId="{5881AE3F-3FE2-1648-9EFD-C77C34481DC0}" type="presOf" srcId="{B38333CA-48C1-1A48-9D0A-89451C7B2413}" destId="{AD5F6D41-2A10-6741-9728-85D7505736A4}" srcOrd="0" destOrd="0" presId="urn:microsoft.com/office/officeart/2005/8/layout/orgChart1"/>
    <dgm:cxn modelId="{D8B5704A-561F-3D41-ABD3-87D97107C866}" type="presOf" srcId="{25258DC9-3366-DA4D-85D6-F0554777833F}" destId="{3EC4BD21-7F04-BD47-A531-27DCA7A45F2A}" srcOrd="1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CC5B2561-A997-E842-86ED-D892BCDB3860}" type="presOf" srcId="{4D0EDFD8-C6AC-A648-AA43-E0D468152950}" destId="{CBFC20FE-0DCF-4548-AC4C-42190210339E}" srcOrd="0" destOrd="0" presId="urn:microsoft.com/office/officeart/2005/8/layout/orgChart1"/>
    <dgm:cxn modelId="{B56E1F6E-B07D-8943-9EC2-9899F1A2CAF8}" type="presOf" srcId="{7FA835F6-B196-F543-BCC0-D75087CDE3C9}" destId="{1EAE14B4-C6ED-FD46-A9E2-A83790DD49AB}" srcOrd="0" destOrd="0" presId="urn:microsoft.com/office/officeart/2005/8/layout/orgChart1"/>
    <dgm:cxn modelId="{18A0D471-F057-5348-8273-126D648448E2}" type="presOf" srcId="{DC5ACEED-DA4F-5A4F-978E-16638738DEF5}" destId="{80883882-52D6-5044-9512-6EB1B8B3BAF0}" srcOrd="1" destOrd="0" presId="urn:microsoft.com/office/officeart/2005/8/layout/orgChart1"/>
    <dgm:cxn modelId="{54D0677A-0859-2B46-AA72-4B729CCEFAD6}" type="presOf" srcId="{3A0C1E97-8581-304B-84AC-D5D5ADA167BD}" destId="{8AADE5C1-CE53-B747-A32E-59F1A950CB02}" srcOrd="0" destOrd="0" presId="urn:microsoft.com/office/officeart/2005/8/layout/orgChart1"/>
    <dgm:cxn modelId="{A91FDA82-5961-054D-BCEF-71D47278BAA0}" type="presOf" srcId="{BA4CE3AD-0165-8445-A88A-36EDA019213B}" destId="{B5C2C24E-E080-D44F-8BD5-EC73729988B2}" srcOrd="0" destOrd="0" presId="urn:microsoft.com/office/officeart/2005/8/layout/orgChart1"/>
    <dgm:cxn modelId="{129E288B-B694-724D-BD5E-DEED6369738D}" type="presOf" srcId="{DC9E9A6D-906A-924A-BF3D-B8F9269DA5BB}" destId="{746434F5-42BF-424A-B531-2FCFF4E84F87}" srcOrd="1" destOrd="0" presId="urn:microsoft.com/office/officeart/2005/8/layout/orgChart1"/>
    <dgm:cxn modelId="{28713BA3-1F3B-4544-A8BE-D4C75F03E811}" type="presOf" srcId="{3A0C1E97-8581-304B-84AC-D5D5ADA167BD}" destId="{91266ADF-7C77-2A4F-9871-E1D99BF00C23}" srcOrd="1" destOrd="0" presId="urn:microsoft.com/office/officeart/2005/8/layout/orgChart1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829D0DBE-F6F6-D64F-ADD9-9340D3519F5F}" srcId="{25D1F847-4333-B94A-B8C4-D8EB926628D4}" destId="{B38333CA-48C1-1A48-9D0A-89451C7B2413}" srcOrd="1" destOrd="0" parTransId="{030B200B-9459-4D49-A443-69A5BD8BD43A}" sibTransId="{9668E3A8-AB11-6744-A998-02FB805EA653}"/>
    <dgm:cxn modelId="{FF2A9DC2-FF14-9147-8BE8-2CE89EE890B6}" srcId="{25D1F847-4333-B94A-B8C4-D8EB926628D4}" destId="{DC9E9A6D-906A-924A-BF3D-B8F9269DA5BB}" srcOrd="2" destOrd="0" parTransId="{E1AFAA5E-359F-4C46-9466-72B11DF82D81}" sibTransId="{F0778B87-789D-A240-B65E-4DCD5E68B08A}"/>
    <dgm:cxn modelId="{85EF73CF-0B5C-914F-B23C-FF89E2331ED7}" srcId="{0E548AD6-E926-F942-B6AD-A67F490FD396}" destId="{DC5ACEED-DA4F-5A4F-978E-16638738DEF5}" srcOrd="0" destOrd="0" parTransId="{EEAAB705-7F17-4049-8D8A-E3791831DA0B}" sibTransId="{E818FDEE-A584-7C4F-B6A2-030E9A29301A}"/>
    <dgm:cxn modelId="{80155AD5-B9E3-EE41-A971-029353F971B8}" type="presOf" srcId="{25258DC9-3366-DA4D-85D6-F0554777833F}" destId="{46899080-03B5-7F49-B72B-FEF79DA51686}" srcOrd="0" destOrd="0" presId="urn:microsoft.com/office/officeart/2005/8/layout/orgChart1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80991CF5-F86E-294C-8DC4-209D54B74BC8}" type="presOf" srcId="{EEAAB705-7F17-4049-8D8A-E3791831DA0B}" destId="{37E1F891-1577-3346-9084-572C21C90ED8}" srcOrd="0" destOrd="0" presId="urn:microsoft.com/office/officeart/2005/8/layout/orgChart1"/>
    <dgm:cxn modelId="{7590B7F6-26B7-414B-9454-3E0109D0E376}" srcId="{0E548AD6-E926-F942-B6AD-A67F490FD396}" destId="{4D0EDFD8-C6AC-A648-AA43-E0D468152950}" srcOrd="1" destOrd="0" parTransId="{9DD31266-AC60-5548-9EC7-607F20012514}" sibTransId="{E748C67D-8B2A-714D-A28A-D9A5B3C09AD6}"/>
    <dgm:cxn modelId="{14ABF5F7-1DA9-1E4B-94D5-F0D8D9EAFC6E}" type="presOf" srcId="{DC9E9A6D-906A-924A-BF3D-B8F9269DA5BB}" destId="{96AED024-162B-C343-BBFE-9BD6E029BDA9}" srcOrd="0" destOrd="0" presId="urn:microsoft.com/office/officeart/2005/8/layout/orgChart1"/>
    <dgm:cxn modelId="{BF0320F8-987C-A44D-A986-F0356F30C5EE}" type="presOf" srcId="{030B200B-9459-4D49-A443-69A5BD8BD43A}" destId="{C14863C5-E117-314F-8973-D05AF65D1E53}" srcOrd="0" destOrd="0" presId="urn:microsoft.com/office/officeart/2005/8/layout/orgChart1"/>
    <dgm:cxn modelId="{3070E5F8-0CA1-0B45-BA20-8799650C280D}" srcId="{DC9E9A6D-906A-924A-BF3D-B8F9269DA5BB}" destId="{3A0C1E97-8581-304B-84AC-D5D5ADA167BD}" srcOrd="1" destOrd="0" parTransId="{7FA835F6-B196-F543-BCC0-D75087CDE3C9}" sibTransId="{B60B953A-9C16-9445-8572-0E2C868321DD}"/>
    <dgm:cxn modelId="{D32D95FE-CD25-DB45-8B2F-B06AC10ECB01}" type="presOf" srcId="{DC5ACEED-DA4F-5A4F-978E-16638738DEF5}" destId="{F0111DDB-932D-C944-8E63-63F2C127BB86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F645642C-A40E-714F-845A-1F7664D04120}" type="presParOf" srcId="{481A81EA-74BA-004E-9EB8-91A2E9DD2034}" destId="{37E1F891-1577-3346-9084-572C21C90ED8}" srcOrd="0" destOrd="0" presId="urn:microsoft.com/office/officeart/2005/8/layout/orgChart1"/>
    <dgm:cxn modelId="{A728AE1E-FB62-EA4E-9888-8B125F820C45}" type="presParOf" srcId="{481A81EA-74BA-004E-9EB8-91A2E9DD2034}" destId="{973CD3BB-1762-494B-9895-998B51BC6A44}" srcOrd="1" destOrd="0" presId="urn:microsoft.com/office/officeart/2005/8/layout/orgChart1"/>
    <dgm:cxn modelId="{7EDCF850-E5D6-FA41-B2CA-1AD45442868D}" type="presParOf" srcId="{973CD3BB-1762-494B-9895-998B51BC6A44}" destId="{CDAFF9CC-3BEA-FE4F-BF68-8DD31634CECB}" srcOrd="0" destOrd="0" presId="urn:microsoft.com/office/officeart/2005/8/layout/orgChart1"/>
    <dgm:cxn modelId="{7792AEAA-29B4-BD4F-B32C-E43150F00DFA}" type="presParOf" srcId="{CDAFF9CC-3BEA-FE4F-BF68-8DD31634CECB}" destId="{F0111DDB-932D-C944-8E63-63F2C127BB86}" srcOrd="0" destOrd="0" presId="urn:microsoft.com/office/officeart/2005/8/layout/orgChart1"/>
    <dgm:cxn modelId="{740F0D50-E703-F443-8558-1DAA157E43CF}" type="presParOf" srcId="{CDAFF9CC-3BEA-FE4F-BF68-8DD31634CECB}" destId="{80883882-52D6-5044-9512-6EB1B8B3BAF0}" srcOrd="1" destOrd="0" presId="urn:microsoft.com/office/officeart/2005/8/layout/orgChart1"/>
    <dgm:cxn modelId="{7495B613-98DE-C941-B062-7238B8BC28B9}" type="presParOf" srcId="{973CD3BB-1762-494B-9895-998B51BC6A44}" destId="{42DD530B-CED9-FC4E-BBA4-6D18972E6784}" srcOrd="1" destOrd="0" presId="urn:microsoft.com/office/officeart/2005/8/layout/orgChart1"/>
    <dgm:cxn modelId="{86FC90B4-E2BC-6F41-9A14-EDEAB405B823}" type="presParOf" srcId="{973CD3BB-1762-494B-9895-998B51BC6A44}" destId="{0A4E5489-B0D4-EC45-A7A3-343EA6CFC463}" srcOrd="2" destOrd="0" presId="urn:microsoft.com/office/officeart/2005/8/layout/orgChart1"/>
    <dgm:cxn modelId="{17A43729-0E48-0B42-891E-86C7B1FA4397}" type="presParOf" srcId="{481A81EA-74BA-004E-9EB8-91A2E9DD2034}" destId="{389DEA6B-683C-AE4D-9121-8AA72F967CE2}" srcOrd="2" destOrd="0" presId="urn:microsoft.com/office/officeart/2005/8/layout/orgChart1"/>
    <dgm:cxn modelId="{F4DE8486-9EC6-B145-8889-D002A99FEF78}" type="presParOf" srcId="{481A81EA-74BA-004E-9EB8-91A2E9DD2034}" destId="{940343C7-3414-4D4A-A1AD-4F32341B5B9E}" srcOrd="3" destOrd="0" presId="urn:microsoft.com/office/officeart/2005/8/layout/orgChart1"/>
    <dgm:cxn modelId="{61A1BA54-8AC0-3B4C-964D-B6EDE5CA6321}" type="presParOf" srcId="{940343C7-3414-4D4A-A1AD-4F32341B5B9E}" destId="{B8D56521-7E33-7D4C-9E8A-1658DB968D16}" srcOrd="0" destOrd="0" presId="urn:microsoft.com/office/officeart/2005/8/layout/orgChart1"/>
    <dgm:cxn modelId="{D535D589-F6D6-AD45-83C2-8C330C2C9970}" type="presParOf" srcId="{B8D56521-7E33-7D4C-9E8A-1658DB968D16}" destId="{CBFC20FE-0DCF-4548-AC4C-42190210339E}" srcOrd="0" destOrd="0" presId="urn:microsoft.com/office/officeart/2005/8/layout/orgChart1"/>
    <dgm:cxn modelId="{597E0A76-46DA-AB43-976A-C46EFC66FBB5}" type="presParOf" srcId="{B8D56521-7E33-7D4C-9E8A-1658DB968D16}" destId="{177C26F8-48EF-A14E-A492-24BF47EF4444}" srcOrd="1" destOrd="0" presId="urn:microsoft.com/office/officeart/2005/8/layout/orgChart1"/>
    <dgm:cxn modelId="{54E70FAA-2181-C344-89E0-61C59BE9CE99}" type="presParOf" srcId="{940343C7-3414-4D4A-A1AD-4F32341B5B9E}" destId="{2583BC19-CCD2-5242-A621-076061159855}" srcOrd="1" destOrd="0" presId="urn:microsoft.com/office/officeart/2005/8/layout/orgChart1"/>
    <dgm:cxn modelId="{767F0248-0748-7944-8B6C-B3C084415DE7}" type="presParOf" srcId="{940343C7-3414-4D4A-A1AD-4F32341B5B9E}" destId="{EA23E1B3-0B33-8448-9769-6B456D45197F}" srcOrd="2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15ED7E19-DC2C-2D4B-80EB-23EE22D20A51}" type="presParOf" srcId="{9DDAD24E-997F-F24D-AFB5-1E1D354EDBBE}" destId="{C14863C5-E117-314F-8973-D05AF65D1E53}" srcOrd="2" destOrd="0" presId="urn:microsoft.com/office/officeart/2005/8/layout/orgChart1"/>
    <dgm:cxn modelId="{FFB2A61A-7D83-5748-92E1-AFDB1FF58AC3}" type="presParOf" srcId="{9DDAD24E-997F-F24D-AFB5-1E1D354EDBBE}" destId="{0E9B3568-82A8-8743-B444-30AA232BBCF8}" srcOrd="3" destOrd="0" presId="urn:microsoft.com/office/officeart/2005/8/layout/orgChart1"/>
    <dgm:cxn modelId="{151D52E1-872C-D947-ACF1-629328475239}" type="presParOf" srcId="{0E9B3568-82A8-8743-B444-30AA232BBCF8}" destId="{C2DAC272-9A27-7F45-BFFF-2C4E367B8ED4}" srcOrd="0" destOrd="0" presId="urn:microsoft.com/office/officeart/2005/8/layout/orgChart1"/>
    <dgm:cxn modelId="{BF906594-2BDB-6F48-96FE-644679EC4DCD}" type="presParOf" srcId="{C2DAC272-9A27-7F45-BFFF-2C4E367B8ED4}" destId="{AD5F6D41-2A10-6741-9728-85D7505736A4}" srcOrd="0" destOrd="0" presId="urn:microsoft.com/office/officeart/2005/8/layout/orgChart1"/>
    <dgm:cxn modelId="{8027495A-7082-9B4B-BDD8-B7B024590303}" type="presParOf" srcId="{C2DAC272-9A27-7F45-BFFF-2C4E367B8ED4}" destId="{59385F01-8EF8-D749-B39C-6DE726F16EC4}" srcOrd="1" destOrd="0" presId="urn:microsoft.com/office/officeart/2005/8/layout/orgChart1"/>
    <dgm:cxn modelId="{FD51FC4B-15DD-734D-AD73-4D95DAC3F3DF}" type="presParOf" srcId="{0E9B3568-82A8-8743-B444-30AA232BBCF8}" destId="{CBEFBC59-DA4C-0E49-BBB3-6D6AF2E58C66}" srcOrd="1" destOrd="0" presId="urn:microsoft.com/office/officeart/2005/8/layout/orgChart1"/>
    <dgm:cxn modelId="{385EE981-1D03-5A4A-83BE-DBC328174602}" type="presParOf" srcId="{0E9B3568-82A8-8743-B444-30AA232BBCF8}" destId="{8341372C-E263-874F-8D35-E10B733DF63D}" srcOrd="2" destOrd="0" presId="urn:microsoft.com/office/officeart/2005/8/layout/orgChart1"/>
    <dgm:cxn modelId="{4980016A-97AD-2045-B2D5-34AAA0676DEC}" type="presParOf" srcId="{9DDAD24E-997F-F24D-AFB5-1E1D354EDBBE}" destId="{CA1243AD-C29B-5D4A-8AF8-223C72E7F677}" srcOrd="4" destOrd="0" presId="urn:microsoft.com/office/officeart/2005/8/layout/orgChart1"/>
    <dgm:cxn modelId="{95F0A739-276F-474A-97B0-D89C995589D4}" type="presParOf" srcId="{9DDAD24E-997F-F24D-AFB5-1E1D354EDBBE}" destId="{B39C971A-82E3-3742-866D-AF48C4DEC687}" srcOrd="5" destOrd="0" presId="urn:microsoft.com/office/officeart/2005/8/layout/orgChart1"/>
    <dgm:cxn modelId="{C5DBA1F3-2948-8D4C-BD98-9D6D687E165D}" type="presParOf" srcId="{B39C971A-82E3-3742-866D-AF48C4DEC687}" destId="{676E9AFA-381A-A647-B4CC-5E9B58B58DA0}" srcOrd="0" destOrd="0" presId="urn:microsoft.com/office/officeart/2005/8/layout/orgChart1"/>
    <dgm:cxn modelId="{1677B1AD-8392-2C4B-A854-9CBB12E61B7F}" type="presParOf" srcId="{676E9AFA-381A-A647-B4CC-5E9B58B58DA0}" destId="{96AED024-162B-C343-BBFE-9BD6E029BDA9}" srcOrd="0" destOrd="0" presId="urn:microsoft.com/office/officeart/2005/8/layout/orgChart1"/>
    <dgm:cxn modelId="{C2B49720-FA25-2041-970E-8C675086D4A9}" type="presParOf" srcId="{676E9AFA-381A-A647-B4CC-5E9B58B58DA0}" destId="{746434F5-42BF-424A-B531-2FCFF4E84F87}" srcOrd="1" destOrd="0" presId="urn:microsoft.com/office/officeart/2005/8/layout/orgChart1"/>
    <dgm:cxn modelId="{00E24116-7892-5148-993D-5C1505F9AC67}" type="presParOf" srcId="{B39C971A-82E3-3742-866D-AF48C4DEC687}" destId="{72BF3EB8-A9DB-1A47-9E08-16BD09E8468A}" srcOrd="1" destOrd="0" presId="urn:microsoft.com/office/officeart/2005/8/layout/orgChart1"/>
    <dgm:cxn modelId="{A99ADD7E-97FC-A548-873D-6AB1EFF97AEF}" type="presParOf" srcId="{72BF3EB8-A9DB-1A47-9E08-16BD09E8468A}" destId="{B5C2C24E-E080-D44F-8BD5-EC73729988B2}" srcOrd="0" destOrd="0" presId="urn:microsoft.com/office/officeart/2005/8/layout/orgChart1"/>
    <dgm:cxn modelId="{756C3469-D6D4-9842-A082-11F2ACFAA174}" type="presParOf" srcId="{72BF3EB8-A9DB-1A47-9E08-16BD09E8468A}" destId="{F944D27B-C5E8-6C48-88D7-439CFA6E428C}" srcOrd="1" destOrd="0" presId="urn:microsoft.com/office/officeart/2005/8/layout/orgChart1"/>
    <dgm:cxn modelId="{3F773F6D-5B1F-AA4E-A41B-9E078148ABBB}" type="presParOf" srcId="{F944D27B-C5E8-6C48-88D7-439CFA6E428C}" destId="{C0612864-479E-654D-BF18-C2B204FABD41}" srcOrd="0" destOrd="0" presId="urn:microsoft.com/office/officeart/2005/8/layout/orgChart1"/>
    <dgm:cxn modelId="{4D60D1F3-79FD-6F40-A17F-558B9CEA112D}" type="presParOf" srcId="{C0612864-479E-654D-BF18-C2B204FABD41}" destId="{46899080-03B5-7F49-B72B-FEF79DA51686}" srcOrd="0" destOrd="0" presId="urn:microsoft.com/office/officeart/2005/8/layout/orgChart1"/>
    <dgm:cxn modelId="{38B7FD6F-1E7C-4A49-83B7-8DEA0D7CA6D8}" type="presParOf" srcId="{C0612864-479E-654D-BF18-C2B204FABD41}" destId="{3EC4BD21-7F04-BD47-A531-27DCA7A45F2A}" srcOrd="1" destOrd="0" presId="urn:microsoft.com/office/officeart/2005/8/layout/orgChart1"/>
    <dgm:cxn modelId="{EC29B29B-F04A-CE47-9CF6-6701EC22A3A1}" type="presParOf" srcId="{F944D27B-C5E8-6C48-88D7-439CFA6E428C}" destId="{DF2BE4A0-2CE3-0649-98F1-787DD4155D08}" srcOrd="1" destOrd="0" presId="urn:microsoft.com/office/officeart/2005/8/layout/orgChart1"/>
    <dgm:cxn modelId="{37F107F6-3472-354B-AD9F-FC02BAFEB8CF}" type="presParOf" srcId="{F944D27B-C5E8-6C48-88D7-439CFA6E428C}" destId="{71705873-8F41-3546-9075-89E8112DB168}" srcOrd="2" destOrd="0" presId="urn:microsoft.com/office/officeart/2005/8/layout/orgChart1"/>
    <dgm:cxn modelId="{0E363421-B5BB-8648-877E-6108B2387D22}" type="presParOf" srcId="{72BF3EB8-A9DB-1A47-9E08-16BD09E8468A}" destId="{1EAE14B4-C6ED-FD46-A9E2-A83790DD49AB}" srcOrd="2" destOrd="0" presId="urn:microsoft.com/office/officeart/2005/8/layout/orgChart1"/>
    <dgm:cxn modelId="{30FF65A2-7906-8F40-8110-13BC6D94F14A}" type="presParOf" srcId="{72BF3EB8-A9DB-1A47-9E08-16BD09E8468A}" destId="{8CDF2417-006A-9748-84D2-64166DEF1A6F}" srcOrd="3" destOrd="0" presId="urn:microsoft.com/office/officeart/2005/8/layout/orgChart1"/>
    <dgm:cxn modelId="{C468B84B-14B9-754D-BDC1-662C7A4D6D64}" type="presParOf" srcId="{8CDF2417-006A-9748-84D2-64166DEF1A6F}" destId="{ACC2F546-B53A-A346-A74E-69420B13B3AC}" srcOrd="0" destOrd="0" presId="urn:microsoft.com/office/officeart/2005/8/layout/orgChart1"/>
    <dgm:cxn modelId="{303550E8-79A6-0F42-98D4-B1A570DC2392}" type="presParOf" srcId="{ACC2F546-B53A-A346-A74E-69420B13B3AC}" destId="{8AADE5C1-CE53-B747-A32E-59F1A950CB02}" srcOrd="0" destOrd="0" presId="urn:microsoft.com/office/officeart/2005/8/layout/orgChart1"/>
    <dgm:cxn modelId="{6F39E866-3E8C-1746-BA88-B0F71BBF9475}" type="presParOf" srcId="{ACC2F546-B53A-A346-A74E-69420B13B3AC}" destId="{91266ADF-7C77-2A4F-9871-E1D99BF00C23}" srcOrd="1" destOrd="0" presId="urn:microsoft.com/office/officeart/2005/8/layout/orgChart1"/>
    <dgm:cxn modelId="{E8BDDDEB-CEFA-B443-AB09-5508942344F9}" type="presParOf" srcId="{8CDF2417-006A-9748-84D2-64166DEF1A6F}" destId="{237C0246-72A7-B045-8D6F-85F0C9102C77}" srcOrd="1" destOrd="0" presId="urn:microsoft.com/office/officeart/2005/8/layout/orgChart1"/>
    <dgm:cxn modelId="{0BB15CF4-354D-6C4D-80AB-19C59F7FE773}" type="presParOf" srcId="{8CDF2417-006A-9748-84D2-64166DEF1A6F}" destId="{39F7209E-9629-F14C-82EA-EDBFB4A22AEF}" srcOrd="2" destOrd="0" presId="urn:microsoft.com/office/officeart/2005/8/layout/orgChart1"/>
    <dgm:cxn modelId="{5913DCAC-BB9B-5F40-811A-10C10E5C07E2}" type="presParOf" srcId="{B39C971A-82E3-3742-866D-AF48C4DEC687}" destId="{FB06157A-E0D9-2148-AFC1-547ECAF494FF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*</a:t>
          </a:r>
        </a:p>
      </dgm:t>
    </dgm:pt>
    <dgm:pt modelId="{8335746F-2253-A24E-A41C-2CFB7E48DAAF}" type="parTrans" cxnId="{29065807-5EF1-D544-97A3-C39FF6065F5D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E1AFAA5E-359F-4C46-9466-72B11DF82D81}" type="parTrans" cxnId="{FF2A9DC2-FF14-9147-8BE8-2CE89EE890B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C5ACEED-DA4F-5A4F-978E-16638738DEF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EAAB705-7F17-4049-8D8A-E3791831DA0B}" type="parTrans" cxnId="{85EF73CF-0B5C-914F-B23C-FF89E2331ED7}">
      <dgm:prSet/>
      <dgm:spPr/>
      <dgm:t>
        <a:bodyPr/>
        <a:lstStyle/>
        <a:p>
          <a:endParaRPr lang="en-US"/>
        </a:p>
      </dgm:t>
    </dgm:pt>
    <dgm:pt modelId="{E818FDEE-A584-7C4F-B6A2-030E9A29301A}" type="sibTrans" cxnId="{85EF73CF-0B5C-914F-B23C-FF89E2331ED7}">
      <dgm:prSet/>
      <dgm:spPr/>
      <dgm:t>
        <a:bodyPr/>
        <a:lstStyle/>
        <a:p>
          <a:endParaRPr lang="en-US"/>
        </a:p>
      </dgm:t>
    </dgm:pt>
    <dgm:pt modelId="{4D0EDFD8-C6AC-A648-AA43-E0D468152950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9DD31266-AC60-5548-9EC7-607F20012514}" type="parTrans" cxnId="{7590B7F6-26B7-414B-9454-3E0109D0E376}">
      <dgm:prSet/>
      <dgm:spPr/>
      <dgm:t>
        <a:bodyPr/>
        <a:lstStyle/>
        <a:p>
          <a:endParaRPr lang="en-US"/>
        </a:p>
      </dgm:t>
    </dgm:pt>
    <dgm:pt modelId="{E748C67D-8B2A-714D-A28A-D9A5B3C09AD6}" type="sibTrans" cxnId="{7590B7F6-26B7-414B-9454-3E0109D0E376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7E1F891-1577-3346-9084-572C21C90ED8}" type="pres">
      <dgm:prSet presAssocID="{EEAAB705-7F17-4049-8D8A-E3791831DA0B}" presName="Name35" presStyleLbl="parChTrans1D3" presStyleIdx="0" presStyleCnt="2"/>
      <dgm:spPr/>
    </dgm:pt>
    <dgm:pt modelId="{973CD3BB-1762-494B-9895-998B51BC6A44}" type="pres">
      <dgm:prSet presAssocID="{DC5ACEED-DA4F-5A4F-978E-16638738DEF5}" presName="hierRoot2" presStyleCnt="0">
        <dgm:presLayoutVars>
          <dgm:hierBranch/>
        </dgm:presLayoutVars>
      </dgm:prSet>
      <dgm:spPr/>
    </dgm:pt>
    <dgm:pt modelId="{CDAFF9CC-3BEA-FE4F-BF68-8DD31634CECB}" type="pres">
      <dgm:prSet presAssocID="{DC5ACEED-DA4F-5A4F-978E-16638738DEF5}" presName="rootComposite" presStyleCnt="0"/>
      <dgm:spPr/>
    </dgm:pt>
    <dgm:pt modelId="{F0111DDB-932D-C944-8E63-63F2C127BB86}" type="pres">
      <dgm:prSet presAssocID="{DC5ACEED-DA4F-5A4F-978E-16638738DEF5}" presName="rootText" presStyleLbl="node3" presStyleIdx="0" presStyleCnt="2">
        <dgm:presLayoutVars>
          <dgm:chPref val="3"/>
        </dgm:presLayoutVars>
      </dgm:prSet>
      <dgm:spPr/>
    </dgm:pt>
    <dgm:pt modelId="{80883882-52D6-5044-9512-6EB1B8B3BAF0}" type="pres">
      <dgm:prSet presAssocID="{DC5ACEED-DA4F-5A4F-978E-16638738DEF5}" presName="rootConnector" presStyleLbl="node3" presStyleIdx="0" presStyleCnt="2"/>
      <dgm:spPr/>
    </dgm:pt>
    <dgm:pt modelId="{42DD530B-CED9-FC4E-BBA4-6D18972E6784}" type="pres">
      <dgm:prSet presAssocID="{DC5ACEED-DA4F-5A4F-978E-16638738DEF5}" presName="hierChild4" presStyleCnt="0"/>
      <dgm:spPr/>
    </dgm:pt>
    <dgm:pt modelId="{0A4E5489-B0D4-EC45-A7A3-343EA6CFC463}" type="pres">
      <dgm:prSet presAssocID="{DC5ACEED-DA4F-5A4F-978E-16638738DEF5}" presName="hierChild5" presStyleCnt="0"/>
      <dgm:spPr/>
    </dgm:pt>
    <dgm:pt modelId="{389DEA6B-683C-AE4D-9121-8AA72F967CE2}" type="pres">
      <dgm:prSet presAssocID="{9DD31266-AC60-5548-9EC7-607F20012514}" presName="Name35" presStyleLbl="parChTrans1D3" presStyleIdx="1" presStyleCnt="2"/>
      <dgm:spPr/>
    </dgm:pt>
    <dgm:pt modelId="{940343C7-3414-4D4A-A1AD-4F32341B5B9E}" type="pres">
      <dgm:prSet presAssocID="{4D0EDFD8-C6AC-A648-AA43-E0D468152950}" presName="hierRoot2" presStyleCnt="0">
        <dgm:presLayoutVars>
          <dgm:hierBranch/>
        </dgm:presLayoutVars>
      </dgm:prSet>
      <dgm:spPr/>
    </dgm:pt>
    <dgm:pt modelId="{B8D56521-7E33-7D4C-9E8A-1658DB968D16}" type="pres">
      <dgm:prSet presAssocID="{4D0EDFD8-C6AC-A648-AA43-E0D468152950}" presName="rootComposite" presStyleCnt="0"/>
      <dgm:spPr/>
    </dgm:pt>
    <dgm:pt modelId="{CBFC20FE-0DCF-4548-AC4C-42190210339E}" type="pres">
      <dgm:prSet presAssocID="{4D0EDFD8-C6AC-A648-AA43-E0D468152950}" presName="rootText" presStyleLbl="node3" presStyleIdx="1" presStyleCnt="2">
        <dgm:presLayoutVars>
          <dgm:chPref val="3"/>
        </dgm:presLayoutVars>
      </dgm:prSet>
      <dgm:spPr/>
    </dgm:pt>
    <dgm:pt modelId="{177C26F8-48EF-A14E-A492-24BF47EF4444}" type="pres">
      <dgm:prSet presAssocID="{4D0EDFD8-C6AC-A648-AA43-E0D468152950}" presName="rootConnector" presStyleLbl="node3" presStyleIdx="1" presStyleCnt="2"/>
      <dgm:spPr/>
    </dgm:pt>
    <dgm:pt modelId="{2583BC19-CCD2-5242-A621-076061159855}" type="pres">
      <dgm:prSet presAssocID="{4D0EDFD8-C6AC-A648-AA43-E0D468152950}" presName="hierChild4" presStyleCnt="0"/>
      <dgm:spPr/>
    </dgm:pt>
    <dgm:pt modelId="{EA23E1B3-0B33-8448-9769-6B456D45197F}" type="pres">
      <dgm:prSet presAssocID="{4D0EDFD8-C6AC-A648-AA43-E0D468152950}" presName="hierChild5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CA1243AD-C29B-5D4A-8AF8-223C72E7F677}" type="pres">
      <dgm:prSet presAssocID="{E1AFAA5E-359F-4C46-9466-72B11DF82D81}" presName="Name35" presStyleLbl="parChTrans1D2" presStyleIdx="1" presStyleCnt="2"/>
      <dgm:spPr/>
    </dgm:pt>
    <dgm:pt modelId="{B39C971A-82E3-3742-866D-AF48C4DEC687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676E9AFA-381A-A647-B4CC-5E9B58B58DA0}" type="pres">
      <dgm:prSet presAssocID="{DC9E9A6D-906A-924A-BF3D-B8F9269DA5BB}" presName="rootComposite" presStyleCnt="0"/>
      <dgm:spPr/>
    </dgm:pt>
    <dgm:pt modelId="{96AED024-162B-C343-BBFE-9BD6E029BDA9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746434F5-42BF-424A-B531-2FCFF4E84F87}" type="pres">
      <dgm:prSet presAssocID="{DC9E9A6D-906A-924A-BF3D-B8F9269DA5BB}" presName="rootConnector" presStyleLbl="node2" presStyleIdx="1" presStyleCnt="2"/>
      <dgm:spPr/>
    </dgm:pt>
    <dgm:pt modelId="{72BF3EB8-A9DB-1A47-9E08-16BD09E8468A}" type="pres">
      <dgm:prSet presAssocID="{DC9E9A6D-906A-924A-BF3D-B8F9269DA5BB}" presName="hierChild4" presStyleCnt="0"/>
      <dgm:spPr/>
    </dgm:pt>
    <dgm:pt modelId="{FB06157A-E0D9-2148-AFC1-547ECAF494FF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AD11730A-7B8C-4F40-8C36-003BCD2F276E}" type="presOf" srcId="{E1AFAA5E-359F-4C46-9466-72B11DF82D81}" destId="{CA1243AD-C29B-5D4A-8AF8-223C72E7F677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6F23501B-B040-9441-8C2A-36DF2AB3B0E3}" type="presOf" srcId="{4D0EDFD8-C6AC-A648-AA43-E0D468152950}" destId="{177C26F8-48EF-A14E-A492-24BF47EF4444}" srcOrd="1" destOrd="0" presId="urn:microsoft.com/office/officeart/2005/8/layout/orgChart1"/>
    <dgm:cxn modelId="{D36D101E-B05B-B64D-AF3E-E7F2AF1E146D}" type="presOf" srcId="{9DD31266-AC60-5548-9EC7-607F20012514}" destId="{389DEA6B-683C-AE4D-9121-8AA72F967CE2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CC5B2561-A997-E842-86ED-D892BCDB3860}" type="presOf" srcId="{4D0EDFD8-C6AC-A648-AA43-E0D468152950}" destId="{CBFC20FE-0DCF-4548-AC4C-42190210339E}" srcOrd="0" destOrd="0" presId="urn:microsoft.com/office/officeart/2005/8/layout/orgChart1"/>
    <dgm:cxn modelId="{18A0D471-F057-5348-8273-126D648448E2}" type="presOf" srcId="{DC5ACEED-DA4F-5A4F-978E-16638738DEF5}" destId="{80883882-52D6-5044-9512-6EB1B8B3BAF0}" srcOrd="1" destOrd="0" presId="urn:microsoft.com/office/officeart/2005/8/layout/orgChart1"/>
    <dgm:cxn modelId="{129E288B-B694-724D-BD5E-DEED6369738D}" type="presOf" srcId="{DC9E9A6D-906A-924A-BF3D-B8F9269DA5BB}" destId="{746434F5-42BF-424A-B531-2FCFF4E84F87}" srcOrd="1" destOrd="0" presId="urn:microsoft.com/office/officeart/2005/8/layout/orgChart1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85EF73CF-0B5C-914F-B23C-FF89E2331ED7}" srcId="{0E548AD6-E926-F942-B6AD-A67F490FD396}" destId="{DC5ACEED-DA4F-5A4F-978E-16638738DEF5}" srcOrd="0" destOrd="0" parTransId="{EEAAB705-7F17-4049-8D8A-E3791831DA0B}" sibTransId="{E818FDEE-A584-7C4F-B6A2-030E9A29301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80991CF5-F86E-294C-8DC4-209D54B74BC8}" type="presOf" srcId="{EEAAB705-7F17-4049-8D8A-E3791831DA0B}" destId="{37E1F891-1577-3346-9084-572C21C90ED8}" srcOrd="0" destOrd="0" presId="urn:microsoft.com/office/officeart/2005/8/layout/orgChart1"/>
    <dgm:cxn modelId="{7590B7F6-26B7-414B-9454-3E0109D0E376}" srcId="{0E548AD6-E926-F942-B6AD-A67F490FD396}" destId="{4D0EDFD8-C6AC-A648-AA43-E0D468152950}" srcOrd="1" destOrd="0" parTransId="{9DD31266-AC60-5548-9EC7-607F20012514}" sibTransId="{E748C67D-8B2A-714D-A28A-D9A5B3C09AD6}"/>
    <dgm:cxn modelId="{14ABF5F7-1DA9-1E4B-94D5-F0D8D9EAFC6E}" type="presOf" srcId="{DC9E9A6D-906A-924A-BF3D-B8F9269DA5BB}" destId="{96AED024-162B-C343-BBFE-9BD6E029BDA9}" srcOrd="0" destOrd="0" presId="urn:microsoft.com/office/officeart/2005/8/layout/orgChart1"/>
    <dgm:cxn modelId="{D32D95FE-CD25-DB45-8B2F-B06AC10ECB01}" type="presOf" srcId="{DC5ACEED-DA4F-5A4F-978E-16638738DEF5}" destId="{F0111DDB-932D-C944-8E63-63F2C127BB86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F645642C-A40E-714F-845A-1F7664D04120}" type="presParOf" srcId="{481A81EA-74BA-004E-9EB8-91A2E9DD2034}" destId="{37E1F891-1577-3346-9084-572C21C90ED8}" srcOrd="0" destOrd="0" presId="urn:microsoft.com/office/officeart/2005/8/layout/orgChart1"/>
    <dgm:cxn modelId="{A728AE1E-FB62-EA4E-9888-8B125F820C45}" type="presParOf" srcId="{481A81EA-74BA-004E-9EB8-91A2E9DD2034}" destId="{973CD3BB-1762-494B-9895-998B51BC6A44}" srcOrd="1" destOrd="0" presId="urn:microsoft.com/office/officeart/2005/8/layout/orgChart1"/>
    <dgm:cxn modelId="{7EDCF850-E5D6-FA41-B2CA-1AD45442868D}" type="presParOf" srcId="{973CD3BB-1762-494B-9895-998B51BC6A44}" destId="{CDAFF9CC-3BEA-FE4F-BF68-8DD31634CECB}" srcOrd="0" destOrd="0" presId="urn:microsoft.com/office/officeart/2005/8/layout/orgChart1"/>
    <dgm:cxn modelId="{7792AEAA-29B4-BD4F-B32C-E43150F00DFA}" type="presParOf" srcId="{CDAFF9CC-3BEA-FE4F-BF68-8DD31634CECB}" destId="{F0111DDB-932D-C944-8E63-63F2C127BB86}" srcOrd="0" destOrd="0" presId="urn:microsoft.com/office/officeart/2005/8/layout/orgChart1"/>
    <dgm:cxn modelId="{740F0D50-E703-F443-8558-1DAA157E43CF}" type="presParOf" srcId="{CDAFF9CC-3BEA-FE4F-BF68-8DD31634CECB}" destId="{80883882-52D6-5044-9512-6EB1B8B3BAF0}" srcOrd="1" destOrd="0" presId="urn:microsoft.com/office/officeart/2005/8/layout/orgChart1"/>
    <dgm:cxn modelId="{7495B613-98DE-C941-B062-7238B8BC28B9}" type="presParOf" srcId="{973CD3BB-1762-494B-9895-998B51BC6A44}" destId="{42DD530B-CED9-FC4E-BBA4-6D18972E6784}" srcOrd="1" destOrd="0" presId="urn:microsoft.com/office/officeart/2005/8/layout/orgChart1"/>
    <dgm:cxn modelId="{86FC90B4-E2BC-6F41-9A14-EDEAB405B823}" type="presParOf" srcId="{973CD3BB-1762-494B-9895-998B51BC6A44}" destId="{0A4E5489-B0D4-EC45-A7A3-343EA6CFC463}" srcOrd="2" destOrd="0" presId="urn:microsoft.com/office/officeart/2005/8/layout/orgChart1"/>
    <dgm:cxn modelId="{17A43729-0E48-0B42-891E-86C7B1FA4397}" type="presParOf" srcId="{481A81EA-74BA-004E-9EB8-91A2E9DD2034}" destId="{389DEA6B-683C-AE4D-9121-8AA72F967CE2}" srcOrd="2" destOrd="0" presId="urn:microsoft.com/office/officeart/2005/8/layout/orgChart1"/>
    <dgm:cxn modelId="{F4DE8486-9EC6-B145-8889-D002A99FEF78}" type="presParOf" srcId="{481A81EA-74BA-004E-9EB8-91A2E9DD2034}" destId="{940343C7-3414-4D4A-A1AD-4F32341B5B9E}" srcOrd="3" destOrd="0" presId="urn:microsoft.com/office/officeart/2005/8/layout/orgChart1"/>
    <dgm:cxn modelId="{61A1BA54-8AC0-3B4C-964D-B6EDE5CA6321}" type="presParOf" srcId="{940343C7-3414-4D4A-A1AD-4F32341B5B9E}" destId="{B8D56521-7E33-7D4C-9E8A-1658DB968D16}" srcOrd="0" destOrd="0" presId="urn:microsoft.com/office/officeart/2005/8/layout/orgChart1"/>
    <dgm:cxn modelId="{D535D589-F6D6-AD45-83C2-8C330C2C9970}" type="presParOf" srcId="{B8D56521-7E33-7D4C-9E8A-1658DB968D16}" destId="{CBFC20FE-0DCF-4548-AC4C-42190210339E}" srcOrd="0" destOrd="0" presId="urn:microsoft.com/office/officeart/2005/8/layout/orgChart1"/>
    <dgm:cxn modelId="{597E0A76-46DA-AB43-976A-C46EFC66FBB5}" type="presParOf" srcId="{B8D56521-7E33-7D4C-9E8A-1658DB968D16}" destId="{177C26F8-48EF-A14E-A492-24BF47EF4444}" srcOrd="1" destOrd="0" presId="urn:microsoft.com/office/officeart/2005/8/layout/orgChart1"/>
    <dgm:cxn modelId="{54E70FAA-2181-C344-89E0-61C59BE9CE99}" type="presParOf" srcId="{940343C7-3414-4D4A-A1AD-4F32341B5B9E}" destId="{2583BC19-CCD2-5242-A621-076061159855}" srcOrd="1" destOrd="0" presId="urn:microsoft.com/office/officeart/2005/8/layout/orgChart1"/>
    <dgm:cxn modelId="{767F0248-0748-7944-8B6C-B3C084415DE7}" type="presParOf" srcId="{940343C7-3414-4D4A-A1AD-4F32341B5B9E}" destId="{EA23E1B3-0B33-8448-9769-6B456D45197F}" srcOrd="2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4980016A-97AD-2045-B2D5-34AAA0676DEC}" type="presParOf" srcId="{9DDAD24E-997F-F24D-AFB5-1E1D354EDBBE}" destId="{CA1243AD-C29B-5D4A-8AF8-223C72E7F677}" srcOrd="2" destOrd="0" presId="urn:microsoft.com/office/officeart/2005/8/layout/orgChart1"/>
    <dgm:cxn modelId="{95F0A739-276F-474A-97B0-D89C995589D4}" type="presParOf" srcId="{9DDAD24E-997F-F24D-AFB5-1E1D354EDBBE}" destId="{B39C971A-82E3-3742-866D-AF48C4DEC687}" srcOrd="3" destOrd="0" presId="urn:microsoft.com/office/officeart/2005/8/layout/orgChart1"/>
    <dgm:cxn modelId="{C5DBA1F3-2948-8D4C-BD98-9D6D687E165D}" type="presParOf" srcId="{B39C971A-82E3-3742-866D-AF48C4DEC687}" destId="{676E9AFA-381A-A647-B4CC-5E9B58B58DA0}" srcOrd="0" destOrd="0" presId="urn:microsoft.com/office/officeart/2005/8/layout/orgChart1"/>
    <dgm:cxn modelId="{1677B1AD-8392-2C4B-A854-9CBB12E61B7F}" type="presParOf" srcId="{676E9AFA-381A-A647-B4CC-5E9B58B58DA0}" destId="{96AED024-162B-C343-BBFE-9BD6E029BDA9}" srcOrd="0" destOrd="0" presId="urn:microsoft.com/office/officeart/2005/8/layout/orgChart1"/>
    <dgm:cxn modelId="{C2B49720-FA25-2041-970E-8C675086D4A9}" type="presParOf" srcId="{676E9AFA-381A-A647-B4CC-5E9B58B58DA0}" destId="{746434F5-42BF-424A-B531-2FCFF4E84F87}" srcOrd="1" destOrd="0" presId="urn:microsoft.com/office/officeart/2005/8/layout/orgChart1"/>
    <dgm:cxn modelId="{00E24116-7892-5148-993D-5C1505F9AC67}" type="presParOf" srcId="{B39C971A-82E3-3742-866D-AF48C4DEC687}" destId="{72BF3EB8-A9DB-1A47-9E08-16BD09E8468A}" srcOrd="1" destOrd="0" presId="urn:microsoft.com/office/officeart/2005/8/layout/orgChart1"/>
    <dgm:cxn modelId="{5913DCAC-BB9B-5F40-811A-10C10E5C07E2}" type="presParOf" srcId="{B39C971A-82E3-3742-866D-AF48C4DEC687}" destId="{FB06157A-E0D9-2148-AFC1-547ECAF494FF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*</a:t>
          </a:r>
        </a:p>
      </dgm:t>
    </dgm:pt>
    <dgm:pt modelId="{8335746F-2253-A24E-A41C-2CFB7E48DAAF}" type="parTrans" cxnId="{29065807-5EF1-D544-97A3-C39FF6065F5D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E1AFAA5E-359F-4C46-9466-72B11DF82D81}" type="parTrans" cxnId="{FF2A9DC2-FF14-9147-8BE8-2CE89EE890B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C5ACEED-DA4F-5A4F-978E-16638738DEF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EAAB705-7F17-4049-8D8A-E3791831DA0B}" type="parTrans" cxnId="{85EF73CF-0B5C-914F-B23C-FF89E2331ED7}">
      <dgm:prSet/>
      <dgm:spPr/>
      <dgm:t>
        <a:bodyPr/>
        <a:lstStyle/>
        <a:p>
          <a:endParaRPr lang="en-US"/>
        </a:p>
      </dgm:t>
    </dgm:pt>
    <dgm:pt modelId="{E818FDEE-A584-7C4F-B6A2-030E9A29301A}" type="sibTrans" cxnId="{85EF73CF-0B5C-914F-B23C-FF89E2331ED7}">
      <dgm:prSet/>
      <dgm:spPr/>
      <dgm:t>
        <a:bodyPr/>
        <a:lstStyle/>
        <a:p>
          <a:endParaRPr lang="en-US"/>
        </a:p>
      </dgm:t>
    </dgm:pt>
    <dgm:pt modelId="{4D0EDFD8-C6AC-A648-AA43-E0D468152950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9DD31266-AC60-5548-9EC7-607F20012514}" type="parTrans" cxnId="{7590B7F6-26B7-414B-9454-3E0109D0E376}">
      <dgm:prSet/>
      <dgm:spPr/>
      <dgm:t>
        <a:bodyPr/>
        <a:lstStyle/>
        <a:p>
          <a:endParaRPr lang="en-US"/>
        </a:p>
      </dgm:t>
    </dgm:pt>
    <dgm:pt modelId="{E748C67D-8B2A-714D-A28A-D9A5B3C09AD6}" type="sibTrans" cxnId="{7590B7F6-26B7-414B-9454-3E0109D0E376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7E1F891-1577-3346-9084-572C21C90ED8}" type="pres">
      <dgm:prSet presAssocID="{EEAAB705-7F17-4049-8D8A-E3791831DA0B}" presName="Name35" presStyleLbl="parChTrans1D3" presStyleIdx="0" presStyleCnt="2"/>
      <dgm:spPr/>
    </dgm:pt>
    <dgm:pt modelId="{973CD3BB-1762-494B-9895-998B51BC6A44}" type="pres">
      <dgm:prSet presAssocID="{DC5ACEED-DA4F-5A4F-978E-16638738DEF5}" presName="hierRoot2" presStyleCnt="0">
        <dgm:presLayoutVars>
          <dgm:hierBranch/>
        </dgm:presLayoutVars>
      </dgm:prSet>
      <dgm:spPr/>
    </dgm:pt>
    <dgm:pt modelId="{CDAFF9CC-3BEA-FE4F-BF68-8DD31634CECB}" type="pres">
      <dgm:prSet presAssocID="{DC5ACEED-DA4F-5A4F-978E-16638738DEF5}" presName="rootComposite" presStyleCnt="0"/>
      <dgm:spPr/>
    </dgm:pt>
    <dgm:pt modelId="{F0111DDB-932D-C944-8E63-63F2C127BB86}" type="pres">
      <dgm:prSet presAssocID="{DC5ACEED-DA4F-5A4F-978E-16638738DEF5}" presName="rootText" presStyleLbl="node3" presStyleIdx="0" presStyleCnt="2">
        <dgm:presLayoutVars>
          <dgm:chPref val="3"/>
        </dgm:presLayoutVars>
      </dgm:prSet>
      <dgm:spPr/>
    </dgm:pt>
    <dgm:pt modelId="{80883882-52D6-5044-9512-6EB1B8B3BAF0}" type="pres">
      <dgm:prSet presAssocID="{DC5ACEED-DA4F-5A4F-978E-16638738DEF5}" presName="rootConnector" presStyleLbl="node3" presStyleIdx="0" presStyleCnt="2"/>
      <dgm:spPr/>
    </dgm:pt>
    <dgm:pt modelId="{42DD530B-CED9-FC4E-BBA4-6D18972E6784}" type="pres">
      <dgm:prSet presAssocID="{DC5ACEED-DA4F-5A4F-978E-16638738DEF5}" presName="hierChild4" presStyleCnt="0"/>
      <dgm:spPr/>
    </dgm:pt>
    <dgm:pt modelId="{0A4E5489-B0D4-EC45-A7A3-343EA6CFC463}" type="pres">
      <dgm:prSet presAssocID="{DC5ACEED-DA4F-5A4F-978E-16638738DEF5}" presName="hierChild5" presStyleCnt="0"/>
      <dgm:spPr/>
    </dgm:pt>
    <dgm:pt modelId="{389DEA6B-683C-AE4D-9121-8AA72F967CE2}" type="pres">
      <dgm:prSet presAssocID="{9DD31266-AC60-5548-9EC7-607F20012514}" presName="Name35" presStyleLbl="parChTrans1D3" presStyleIdx="1" presStyleCnt="2"/>
      <dgm:spPr/>
    </dgm:pt>
    <dgm:pt modelId="{940343C7-3414-4D4A-A1AD-4F32341B5B9E}" type="pres">
      <dgm:prSet presAssocID="{4D0EDFD8-C6AC-A648-AA43-E0D468152950}" presName="hierRoot2" presStyleCnt="0">
        <dgm:presLayoutVars>
          <dgm:hierBranch/>
        </dgm:presLayoutVars>
      </dgm:prSet>
      <dgm:spPr/>
    </dgm:pt>
    <dgm:pt modelId="{B8D56521-7E33-7D4C-9E8A-1658DB968D16}" type="pres">
      <dgm:prSet presAssocID="{4D0EDFD8-C6AC-A648-AA43-E0D468152950}" presName="rootComposite" presStyleCnt="0"/>
      <dgm:spPr/>
    </dgm:pt>
    <dgm:pt modelId="{CBFC20FE-0DCF-4548-AC4C-42190210339E}" type="pres">
      <dgm:prSet presAssocID="{4D0EDFD8-C6AC-A648-AA43-E0D468152950}" presName="rootText" presStyleLbl="node3" presStyleIdx="1" presStyleCnt="2">
        <dgm:presLayoutVars>
          <dgm:chPref val="3"/>
        </dgm:presLayoutVars>
      </dgm:prSet>
      <dgm:spPr/>
    </dgm:pt>
    <dgm:pt modelId="{177C26F8-48EF-A14E-A492-24BF47EF4444}" type="pres">
      <dgm:prSet presAssocID="{4D0EDFD8-C6AC-A648-AA43-E0D468152950}" presName="rootConnector" presStyleLbl="node3" presStyleIdx="1" presStyleCnt="2"/>
      <dgm:spPr/>
    </dgm:pt>
    <dgm:pt modelId="{2583BC19-CCD2-5242-A621-076061159855}" type="pres">
      <dgm:prSet presAssocID="{4D0EDFD8-C6AC-A648-AA43-E0D468152950}" presName="hierChild4" presStyleCnt="0"/>
      <dgm:spPr/>
    </dgm:pt>
    <dgm:pt modelId="{EA23E1B3-0B33-8448-9769-6B456D45197F}" type="pres">
      <dgm:prSet presAssocID="{4D0EDFD8-C6AC-A648-AA43-E0D468152950}" presName="hierChild5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CA1243AD-C29B-5D4A-8AF8-223C72E7F677}" type="pres">
      <dgm:prSet presAssocID="{E1AFAA5E-359F-4C46-9466-72B11DF82D81}" presName="Name35" presStyleLbl="parChTrans1D2" presStyleIdx="1" presStyleCnt="2"/>
      <dgm:spPr/>
    </dgm:pt>
    <dgm:pt modelId="{B39C971A-82E3-3742-866D-AF48C4DEC687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676E9AFA-381A-A647-B4CC-5E9B58B58DA0}" type="pres">
      <dgm:prSet presAssocID="{DC9E9A6D-906A-924A-BF3D-B8F9269DA5BB}" presName="rootComposite" presStyleCnt="0"/>
      <dgm:spPr/>
    </dgm:pt>
    <dgm:pt modelId="{96AED024-162B-C343-BBFE-9BD6E029BDA9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746434F5-42BF-424A-B531-2FCFF4E84F87}" type="pres">
      <dgm:prSet presAssocID="{DC9E9A6D-906A-924A-BF3D-B8F9269DA5BB}" presName="rootConnector" presStyleLbl="node2" presStyleIdx="1" presStyleCnt="2"/>
      <dgm:spPr/>
    </dgm:pt>
    <dgm:pt modelId="{72BF3EB8-A9DB-1A47-9E08-16BD09E8468A}" type="pres">
      <dgm:prSet presAssocID="{DC9E9A6D-906A-924A-BF3D-B8F9269DA5BB}" presName="hierChild4" presStyleCnt="0"/>
      <dgm:spPr/>
    </dgm:pt>
    <dgm:pt modelId="{FB06157A-E0D9-2148-AFC1-547ECAF494FF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AD11730A-7B8C-4F40-8C36-003BCD2F276E}" type="presOf" srcId="{E1AFAA5E-359F-4C46-9466-72B11DF82D81}" destId="{CA1243AD-C29B-5D4A-8AF8-223C72E7F677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6F23501B-B040-9441-8C2A-36DF2AB3B0E3}" type="presOf" srcId="{4D0EDFD8-C6AC-A648-AA43-E0D468152950}" destId="{177C26F8-48EF-A14E-A492-24BF47EF4444}" srcOrd="1" destOrd="0" presId="urn:microsoft.com/office/officeart/2005/8/layout/orgChart1"/>
    <dgm:cxn modelId="{D36D101E-B05B-B64D-AF3E-E7F2AF1E146D}" type="presOf" srcId="{9DD31266-AC60-5548-9EC7-607F20012514}" destId="{389DEA6B-683C-AE4D-9121-8AA72F967CE2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CC5B2561-A997-E842-86ED-D892BCDB3860}" type="presOf" srcId="{4D0EDFD8-C6AC-A648-AA43-E0D468152950}" destId="{CBFC20FE-0DCF-4548-AC4C-42190210339E}" srcOrd="0" destOrd="0" presId="urn:microsoft.com/office/officeart/2005/8/layout/orgChart1"/>
    <dgm:cxn modelId="{18A0D471-F057-5348-8273-126D648448E2}" type="presOf" srcId="{DC5ACEED-DA4F-5A4F-978E-16638738DEF5}" destId="{80883882-52D6-5044-9512-6EB1B8B3BAF0}" srcOrd="1" destOrd="0" presId="urn:microsoft.com/office/officeart/2005/8/layout/orgChart1"/>
    <dgm:cxn modelId="{129E288B-B694-724D-BD5E-DEED6369738D}" type="presOf" srcId="{DC9E9A6D-906A-924A-BF3D-B8F9269DA5BB}" destId="{746434F5-42BF-424A-B531-2FCFF4E84F87}" srcOrd="1" destOrd="0" presId="urn:microsoft.com/office/officeart/2005/8/layout/orgChart1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85EF73CF-0B5C-914F-B23C-FF89E2331ED7}" srcId="{0E548AD6-E926-F942-B6AD-A67F490FD396}" destId="{DC5ACEED-DA4F-5A4F-978E-16638738DEF5}" srcOrd="0" destOrd="0" parTransId="{EEAAB705-7F17-4049-8D8A-E3791831DA0B}" sibTransId="{E818FDEE-A584-7C4F-B6A2-030E9A29301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80991CF5-F86E-294C-8DC4-209D54B74BC8}" type="presOf" srcId="{EEAAB705-7F17-4049-8D8A-E3791831DA0B}" destId="{37E1F891-1577-3346-9084-572C21C90ED8}" srcOrd="0" destOrd="0" presId="urn:microsoft.com/office/officeart/2005/8/layout/orgChart1"/>
    <dgm:cxn modelId="{7590B7F6-26B7-414B-9454-3E0109D0E376}" srcId="{0E548AD6-E926-F942-B6AD-A67F490FD396}" destId="{4D0EDFD8-C6AC-A648-AA43-E0D468152950}" srcOrd="1" destOrd="0" parTransId="{9DD31266-AC60-5548-9EC7-607F20012514}" sibTransId="{E748C67D-8B2A-714D-A28A-D9A5B3C09AD6}"/>
    <dgm:cxn modelId="{14ABF5F7-1DA9-1E4B-94D5-F0D8D9EAFC6E}" type="presOf" srcId="{DC9E9A6D-906A-924A-BF3D-B8F9269DA5BB}" destId="{96AED024-162B-C343-BBFE-9BD6E029BDA9}" srcOrd="0" destOrd="0" presId="urn:microsoft.com/office/officeart/2005/8/layout/orgChart1"/>
    <dgm:cxn modelId="{D32D95FE-CD25-DB45-8B2F-B06AC10ECB01}" type="presOf" srcId="{DC5ACEED-DA4F-5A4F-978E-16638738DEF5}" destId="{F0111DDB-932D-C944-8E63-63F2C127BB86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F645642C-A40E-714F-845A-1F7664D04120}" type="presParOf" srcId="{481A81EA-74BA-004E-9EB8-91A2E9DD2034}" destId="{37E1F891-1577-3346-9084-572C21C90ED8}" srcOrd="0" destOrd="0" presId="urn:microsoft.com/office/officeart/2005/8/layout/orgChart1"/>
    <dgm:cxn modelId="{A728AE1E-FB62-EA4E-9888-8B125F820C45}" type="presParOf" srcId="{481A81EA-74BA-004E-9EB8-91A2E9DD2034}" destId="{973CD3BB-1762-494B-9895-998B51BC6A44}" srcOrd="1" destOrd="0" presId="urn:microsoft.com/office/officeart/2005/8/layout/orgChart1"/>
    <dgm:cxn modelId="{7EDCF850-E5D6-FA41-B2CA-1AD45442868D}" type="presParOf" srcId="{973CD3BB-1762-494B-9895-998B51BC6A44}" destId="{CDAFF9CC-3BEA-FE4F-BF68-8DD31634CECB}" srcOrd="0" destOrd="0" presId="urn:microsoft.com/office/officeart/2005/8/layout/orgChart1"/>
    <dgm:cxn modelId="{7792AEAA-29B4-BD4F-B32C-E43150F00DFA}" type="presParOf" srcId="{CDAFF9CC-3BEA-FE4F-BF68-8DD31634CECB}" destId="{F0111DDB-932D-C944-8E63-63F2C127BB86}" srcOrd="0" destOrd="0" presId="urn:microsoft.com/office/officeart/2005/8/layout/orgChart1"/>
    <dgm:cxn modelId="{740F0D50-E703-F443-8558-1DAA157E43CF}" type="presParOf" srcId="{CDAFF9CC-3BEA-FE4F-BF68-8DD31634CECB}" destId="{80883882-52D6-5044-9512-6EB1B8B3BAF0}" srcOrd="1" destOrd="0" presId="urn:microsoft.com/office/officeart/2005/8/layout/orgChart1"/>
    <dgm:cxn modelId="{7495B613-98DE-C941-B062-7238B8BC28B9}" type="presParOf" srcId="{973CD3BB-1762-494B-9895-998B51BC6A44}" destId="{42DD530B-CED9-FC4E-BBA4-6D18972E6784}" srcOrd="1" destOrd="0" presId="urn:microsoft.com/office/officeart/2005/8/layout/orgChart1"/>
    <dgm:cxn modelId="{86FC90B4-E2BC-6F41-9A14-EDEAB405B823}" type="presParOf" srcId="{973CD3BB-1762-494B-9895-998B51BC6A44}" destId="{0A4E5489-B0D4-EC45-A7A3-343EA6CFC463}" srcOrd="2" destOrd="0" presId="urn:microsoft.com/office/officeart/2005/8/layout/orgChart1"/>
    <dgm:cxn modelId="{17A43729-0E48-0B42-891E-86C7B1FA4397}" type="presParOf" srcId="{481A81EA-74BA-004E-9EB8-91A2E9DD2034}" destId="{389DEA6B-683C-AE4D-9121-8AA72F967CE2}" srcOrd="2" destOrd="0" presId="urn:microsoft.com/office/officeart/2005/8/layout/orgChart1"/>
    <dgm:cxn modelId="{F4DE8486-9EC6-B145-8889-D002A99FEF78}" type="presParOf" srcId="{481A81EA-74BA-004E-9EB8-91A2E9DD2034}" destId="{940343C7-3414-4D4A-A1AD-4F32341B5B9E}" srcOrd="3" destOrd="0" presId="urn:microsoft.com/office/officeart/2005/8/layout/orgChart1"/>
    <dgm:cxn modelId="{61A1BA54-8AC0-3B4C-964D-B6EDE5CA6321}" type="presParOf" srcId="{940343C7-3414-4D4A-A1AD-4F32341B5B9E}" destId="{B8D56521-7E33-7D4C-9E8A-1658DB968D16}" srcOrd="0" destOrd="0" presId="urn:microsoft.com/office/officeart/2005/8/layout/orgChart1"/>
    <dgm:cxn modelId="{D535D589-F6D6-AD45-83C2-8C330C2C9970}" type="presParOf" srcId="{B8D56521-7E33-7D4C-9E8A-1658DB968D16}" destId="{CBFC20FE-0DCF-4548-AC4C-42190210339E}" srcOrd="0" destOrd="0" presId="urn:microsoft.com/office/officeart/2005/8/layout/orgChart1"/>
    <dgm:cxn modelId="{597E0A76-46DA-AB43-976A-C46EFC66FBB5}" type="presParOf" srcId="{B8D56521-7E33-7D4C-9E8A-1658DB968D16}" destId="{177C26F8-48EF-A14E-A492-24BF47EF4444}" srcOrd="1" destOrd="0" presId="urn:microsoft.com/office/officeart/2005/8/layout/orgChart1"/>
    <dgm:cxn modelId="{54E70FAA-2181-C344-89E0-61C59BE9CE99}" type="presParOf" srcId="{940343C7-3414-4D4A-A1AD-4F32341B5B9E}" destId="{2583BC19-CCD2-5242-A621-076061159855}" srcOrd="1" destOrd="0" presId="urn:microsoft.com/office/officeart/2005/8/layout/orgChart1"/>
    <dgm:cxn modelId="{767F0248-0748-7944-8B6C-B3C084415DE7}" type="presParOf" srcId="{940343C7-3414-4D4A-A1AD-4F32341B5B9E}" destId="{EA23E1B3-0B33-8448-9769-6B456D45197F}" srcOrd="2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4980016A-97AD-2045-B2D5-34AAA0676DEC}" type="presParOf" srcId="{9DDAD24E-997F-F24D-AFB5-1E1D354EDBBE}" destId="{CA1243AD-C29B-5D4A-8AF8-223C72E7F677}" srcOrd="2" destOrd="0" presId="urn:microsoft.com/office/officeart/2005/8/layout/orgChart1"/>
    <dgm:cxn modelId="{95F0A739-276F-474A-97B0-D89C995589D4}" type="presParOf" srcId="{9DDAD24E-997F-F24D-AFB5-1E1D354EDBBE}" destId="{B39C971A-82E3-3742-866D-AF48C4DEC687}" srcOrd="3" destOrd="0" presId="urn:microsoft.com/office/officeart/2005/8/layout/orgChart1"/>
    <dgm:cxn modelId="{C5DBA1F3-2948-8D4C-BD98-9D6D687E165D}" type="presParOf" srcId="{B39C971A-82E3-3742-866D-AF48C4DEC687}" destId="{676E9AFA-381A-A647-B4CC-5E9B58B58DA0}" srcOrd="0" destOrd="0" presId="urn:microsoft.com/office/officeart/2005/8/layout/orgChart1"/>
    <dgm:cxn modelId="{1677B1AD-8392-2C4B-A854-9CBB12E61B7F}" type="presParOf" srcId="{676E9AFA-381A-A647-B4CC-5E9B58B58DA0}" destId="{96AED024-162B-C343-BBFE-9BD6E029BDA9}" srcOrd="0" destOrd="0" presId="urn:microsoft.com/office/officeart/2005/8/layout/orgChart1"/>
    <dgm:cxn modelId="{C2B49720-FA25-2041-970E-8C675086D4A9}" type="presParOf" srcId="{676E9AFA-381A-A647-B4CC-5E9B58B58DA0}" destId="{746434F5-42BF-424A-B531-2FCFF4E84F87}" srcOrd="1" destOrd="0" presId="urn:microsoft.com/office/officeart/2005/8/layout/orgChart1"/>
    <dgm:cxn modelId="{00E24116-7892-5148-993D-5C1505F9AC67}" type="presParOf" srcId="{B39C971A-82E3-3742-866D-AF48C4DEC687}" destId="{72BF3EB8-A9DB-1A47-9E08-16BD09E8468A}" srcOrd="1" destOrd="0" presId="urn:microsoft.com/office/officeart/2005/8/layout/orgChart1"/>
    <dgm:cxn modelId="{5913DCAC-BB9B-5F40-811A-10C10E5C07E2}" type="presParOf" srcId="{B39C971A-82E3-3742-866D-AF48C4DEC687}" destId="{FB06157A-E0D9-2148-AFC1-547ECAF494FF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-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8335746F-2253-A24E-A41C-2CFB7E48DAAF}" type="parTrans" cxnId="{29065807-5EF1-D544-97A3-C39FF6065F5D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E1AFAA5E-359F-4C46-9466-72B11DF82D81}" type="parTrans" cxnId="{FF2A9DC2-FF14-9147-8BE8-2CE89EE890B6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27E393C-D7D6-B44D-9D7B-94B38A6B3A65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0</a:t>
          </a:r>
        </a:p>
      </dgm:t>
    </dgm:pt>
    <dgm:pt modelId="{C941A9F7-4CAE-5049-B331-F4D6342FC7D5}" type="parTrans" cxnId="{C5278A2A-25F3-BB4B-A375-4D6E5199ADD4}">
      <dgm:prSet/>
      <dgm:spPr/>
      <dgm:t>
        <a:bodyPr/>
        <a:lstStyle/>
        <a:p>
          <a:endParaRPr lang="en-US"/>
        </a:p>
      </dgm:t>
    </dgm:pt>
    <dgm:pt modelId="{41A89D5F-6F77-A445-9A07-7DD9D313E0F5}" type="sibTrans" cxnId="{C5278A2A-25F3-BB4B-A375-4D6E5199ADD4}">
      <dgm:prSet/>
      <dgm:spPr/>
      <dgm:t>
        <a:bodyPr/>
        <a:lstStyle/>
        <a:p>
          <a:endParaRPr lang="en-US"/>
        </a:p>
      </dgm:t>
    </dgm:pt>
    <dgm:pt modelId="{7247C222-83CF-F446-B9D2-00E614B5034E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80FF2437-139A-3641-950C-04983FC17F02}" type="parTrans" cxnId="{D673DC9F-A53E-3A43-93D7-9A7B0C214999}">
      <dgm:prSet/>
      <dgm:spPr/>
      <dgm:t>
        <a:bodyPr/>
        <a:lstStyle/>
        <a:p>
          <a:endParaRPr lang="en-US"/>
        </a:p>
      </dgm:t>
    </dgm:pt>
    <dgm:pt modelId="{54141821-E557-7E41-B539-B08485A1BF5C}" type="sibTrans" cxnId="{D673DC9F-A53E-3A43-93D7-9A7B0C214999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1EB250CE-3C7D-844C-A9C6-3D462F85DC96}" type="pres">
      <dgm:prSet presAssocID="{E1AFAA5E-359F-4C46-9466-72B11DF82D81}" presName="Name35" presStyleLbl="parChTrans1D2" presStyleIdx="1" presStyleCnt="2"/>
      <dgm:spPr/>
    </dgm:pt>
    <dgm:pt modelId="{D63CE235-71BF-7141-8810-A721F0103B19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9CDEAA17-9E18-3B47-B143-6C4776191871}" type="pres">
      <dgm:prSet presAssocID="{DC9E9A6D-906A-924A-BF3D-B8F9269DA5BB}" presName="rootComposite" presStyleCnt="0"/>
      <dgm:spPr/>
    </dgm:pt>
    <dgm:pt modelId="{E4A6C22A-83BC-2B42-9D2A-59FE55E96562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D42D65F5-2750-5E48-9A55-C5AAB8C37799}" type="pres">
      <dgm:prSet presAssocID="{DC9E9A6D-906A-924A-BF3D-B8F9269DA5BB}" presName="rootConnector" presStyleLbl="node2" presStyleIdx="1" presStyleCnt="2"/>
      <dgm:spPr/>
    </dgm:pt>
    <dgm:pt modelId="{C83E21F4-9744-6542-A4FD-34C957C0CD0B}" type="pres">
      <dgm:prSet presAssocID="{DC9E9A6D-906A-924A-BF3D-B8F9269DA5BB}" presName="hierChild4" presStyleCnt="0"/>
      <dgm:spPr/>
    </dgm:pt>
    <dgm:pt modelId="{E3AB6CFA-972B-464F-9434-D3347DA8A527}" type="pres">
      <dgm:prSet presAssocID="{C941A9F7-4CAE-5049-B331-F4D6342FC7D5}" presName="Name35" presStyleLbl="parChTrans1D3" presStyleIdx="0" presStyleCnt="2"/>
      <dgm:spPr/>
    </dgm:pt>
    <dgm:pt modelId="{3FB7E25B-B708-CC4A-B817-6543B26D330D}" type="pres">
      <dgm:prSet presAssocID="{D27E393C-D7D6-B44D-9D7B-94B38A6B3A65}" presName="hierRoot2" presStyleCnt="0">
        <dgm:presLayoutVars>
          <dgm:hierBranch/>
        </dgm:presLayoutVars>
      </dgm:prSet>
      <dgm:spPr/>
    </dgm:pt>
    <dgm:pt modelId="{DD8EDEE3-D8BE-2E42-A53B-BEB98C851145}" type="pres">
      <dgm:prSet presAssocID="{D27E393C-D7D6-B44D-9D7B-94B38A6B3A65}" presName="rootComposite" presStyleCnt="0"/>
      <dgm:spPr/>
    </dgm:pt>
    <dgm:pt modelId="{082FD19A-30D1-3345-AD80-263C19149AAC}" type="pres">
      <dgm:prSet presAssocID="{D27E393C-D7D6-B44D-9D7B-94B38A6B3A65}" presName="rootText" presStyleLbl="node3" presStyleIdx="0" presStyleCnt="2">
        <dgm:presLayoutVars>
          <dgm:chPref val="3"/>
        </dgm:presLayoutVars>
      </dgm:prSet>
      <dgm:spPr/>
    </dgm:pt>
    <dgm:pt modelId="{654432B3-968F-E448-8F81-DA418A8B4B8C}" type="pres">
      <dgm:prSet presAssocID="{D27E393C-D7D6-B44D-9D7B-94B38A6B3A65}" presName="rootConnector" presStyleLbl="node3" presStyleIdx="0" presStyleCnt="2"/>
      <dgm:spPr/>
    </dgm:pt>
    <dgm:pt modelId="{75F3FE13-CD06-6240-8AC5-D7457CD17488}" type="pres">
      <dgm:prSet presAssocID="{D27E393C-D7D6-B44D-9D7B-94B38A6B3A65}" presName="hierChild4" presStyleCnt="0"/>
      <dgm:spPr/>
    </dgm:pt>
    <dgm:pt modelId="{6808A997-D9E1-6A42-859E-18050C253B0C}" type="pres">
      <dgm:prSet presAssocID="{D27E393C-D7D6-B44D-9D7B-94B38A6B3A65}" presName="hierChild5" presStyleCnt="0"/>
      <dgm:spPr/>
    </dgm:pt>
    <dgm:pt modelId="{F28D8B0F-6522-4149-9B08-A1B29D1B3A23}" type="pres">
      <dgm:prSet presAssocID="{80FF2437-139A-3641-950C-04983FC17F02}" presName="Name35" presStyleLbl="parChTrans1D3" presStyleIdx="1" presStyleCnt="2"/>
      <dgm:spPr/>
    </dgm:pt>
    <dgm:pt modelId="{F62280EC-570E-3744-A42C-68A09FAFBE71}" type="pres">
      <dgm:prSet presAssocID="{7247C222-83CF-F446-B9D2-00E614B5034E}" presName="hierRoot2" presStyleCnt="0">
        <dgm:presLayoutVars>
          <dgm:hierBranch/>
        </dgm:presLayoutVars>
      </dgm:prSet>
      <dgm:spPr/>
    </dgm:pt>
    <dgm:pt modelId="{9BCF654C-1AC9-0C45-9E8C-32F8138407C1}" type="pres">
      <dgm:prSet presAssocID="{7247C222-83CF-F446-B9D2-00E614B5034E}" presName="rootComposite" presStyleCnt="0"/>
      <dgm:spPr/>
    </dgm:pt>
    <dgm:pt modelId="{C23C6FBA-CD54-394B-981D-73F16B78899F}" type="pres">
      <dgm:prSet presAssocID="{7247C222-83CF-F446-B9D2-00E614B5034E}" presName="rootText" presStyleLbl="node3" presStyleIdx="1" presStyleCnt="2">
        <dgm:presLayoutVars>
          <dgm:chPref val="3"/>
        </dgm:presLayoutVars>
      </dgm:prSet>
      <dgm:spPr/>
    </dgm:pt>
    <dgm:pt modelId="{4F8D1D97-2DB2-C84D-9CB3-C981BF1246E2}" type="pres">
      <dgm:prSet presAssocID="{7247C222-83CF-F446-B9D2-00E614B5034E}" presName="rootConnector" presStyleLbl="node3" presStyleIdx="1" presStyleCnt="2"/>
      <dgm:spPr/>
    </dgm:pt>
    <dgm:pt modelId="{91CD02ED-1534-8549-8626-40F470FB9F64}" type="pres">
      <dgm:prSet presAssocID="{7247C222-83CF-F446-B9D2-00E614B5034E}" presName="hierChild4" presStyleCnt="0"/>
      <dgm:spPr/>
    </dgm:pt>
    <dgm:pt modelId="{BFB078D7-BD50-9142-93F3-4359079EB18E}" type="pres">
      <dgm:prSet presAssocID="{7247C222-83CF-F446-B9D2-00E614B5034E}" presName="hierChild5" presStyleCnt="0"/>
      <dgm:spPr/>
    </dgm:pt>
    <dgm:pt modelId="{DFE7F3EC-D013-7F4F-9CEB-2FBAD64D1A62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7C34F701-7CB3-DD48-B915-6F3F969A42F7}" type="presOf" srcId="{D27E393C-D7D6-B44D-9D7B-94B38A6B3A65}" destId="{654432B3-968F-E448-8F81-DA418A8B4B8C}" srcOrd="1" destOrd="0" presId="urn:microsoft.com/office/officeart/2005/8/layout/orgChart1"/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36DF7D14-DDFD-6B4C-A19C-3ABEED327AB7}" type="presOf" srcId="{7247C222-83CF-F446-B9D2-00E614B5034E}" destId="{C23C6FBA-CD54-394B-981D-73F16B78899F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C5278A2A-25F3-BB4B-A375-4D6E5199ADD4}" srcId="{DC9E9A6D-906A-924A-BF3D-B8F9269DA5BB}" destId="{D27E393C-D7D6-B44D-9D7B-94B38A6B3A65}" srcOrd="0" destOrd="0" parTransId="{C941A9F7-4CAE-5049-B331-F4D6342FC7D5}" sibTransId="{41A89D5F-6F77-A445-9A07-7DD9D313E0F5}"/>
    <dgm:cxn modelId="{8C8D9F2F-D2BE-FF46-9A67-0B7EABCCC488}" type="presOf" srcId="{DC9E9A6D-906A-924A-BF3D-B8F9269DA5BB}" destId="{E4A6C22A-83BC-2B42-9D2A-59FE55E96562}" srcOrd="0" destOrd="0" presId="urn:microsoft.com/office/officeart/2005/8/layout/orgChart1"/>
    <dgm:cxn modelId="{8FACD732-B485-214A-80DB-968C7AC4500B}" type="presOf" srcId="{80FF2437-139A-3641-950C-04983FC17F02}" destId="{F28D8B0F-6522-4149-9B08-A1B29D1B3A23}" srcOrd="0" destOrd="0" presId="urn:microsoft.com/office/officeart/2005/8/layout/orgChart1"/>
    <dgm:cxn modelId="{E61EF447-8CDB-3747-9135-E6440AC5F86D}" type="presOf" srcId="{DC9E9A6D-906A-924A-BF3D-B8F9269DA5BB}" destId="{D42D65F5-2750-5E48-9A55-C5AAB8C37799}" srcOrd="1" destOrd="0" presId="urn:microsoft.com/office/officeart/2005/8/layout/orgChart1"/>
    <dgm:cxn modelId="{F8903B48-B9E5-B54A-96BF-9F3681A59BE9}" type="presOf" srcId="{E1AFAA5E-359F-4C46-9466-72B11DF82D81}" destId="{1EB250CE-3C7D-844C-A9C6-3D462F85DC96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4229358C-91E8-9649-9915-6CA5DE8A02EA}" type="presOf" srcId="{7247C222-83CF-F446-B9D2-00E614B5034E}" destId="{4F8D1D97-2DB2-C84D-9CB3-C981BF1246E2}" srcOrd="1" destOrd="0" presId="urn:microsoft.com/office/officeart/2005/8/layout/orgChart1"/>
    <dgm:cxn modelId="{D673DC9F-A53E-3A43-93D7-9A7B0C214999}" srcId="{DC9E9A6D-906A-924A-BF3D-B8F9269DA5BB}" destId="{7247C222-83CF-F446-B9D2-00E614B5034E}" srcOrd="1" destOrd="0" parTransId="{80FF2437-139A-3641-950C-04983FC17F02}" sibTransId="{54141821-E557-7E41-B539-B08485A1BF5C}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E9A02CF6-10B6-6545-96BF-EE9D09A75921}" type="presOf" srcId="{D27E393C-D7D6-B44D-9D7B-94B38A6B3A65}" destId="{082FD19A-30D1-3345-AD80-263C19149AAC}" srcOrd="0" destOrd="0" presId="urn:microsoft.com/office/officeart/2005/8/layout/orgChart1"/>
    <dgm:cxn modelId="{1B3850FF-D9E1-FE48-AAA8-7380DCD07E12}" type="presOf" srcId="{C941A9F7-4CAE-5049-B331-F4D6342FC7D5}" destId="{E3AB6CFA-972B-464F-9434-D3347DA8A527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C9F39A92-2065-144A-B816-277C8B8045E4}" type="presParOf" srcId="{9DDAD24E-997F-F24D-AFB5-1E1D354EDBBE}" destId="{1EB250CE-3C7D-844C-A9C6-3D462F85DC96}" srcOrd="2" destOrd="0" presId="urn:microsoft.com/office/officeart/2005/8/layout/orgChart1"/>
    <dgm:cxn modelId="{AAF87F39-9C04-CB49-BB85-8FC91E4C3143}" type="presParOf" srcId="{9DDAD24E-997F-F24D-AFB5-1E1D354EDBBE}" destId="{D63CE235-71BF-7141-8810-A721F0103B19}" srcOrd="3" destOrd="0" presId="urn:microsoft.com/office/officeart/2005/8/layout/orgChart1"/>
    <dgm:cxn modelId="{898C101D-90C1-4643-9478-E6040F452B0E}" type="presParOf" srcId="{D63CE235-71BF-7141-8810-A721F0103B19}" destId="{9CDEAA17-9E18-3B47-B143-6C4776191871}" srcOrd="0" destOrd="0" presId="urn:microsoft.com/office/officeart/2005/8/layout/orgChart1"/>
    <dgm:cxn modelId="{0260C79F-05DC-654D-8141-C9B6190A73BB}" type="presParOf" srcId="{9CDEAA17-9E18-3B47-B143-6C4776191871}" destId="{E4A6C22A-83BC-2B42-9D2A-59FE55E96562}" srcOrd="0" destOrd="0" presId="urn:microsoft.com/office/officeart/2005/8/layout/orgChart1"/>
    <dgm:cxn modelId="{26473AAE-E457-1047-A16B-D121B7655572}" type="presParOf" srcId="{9CDEAA17-9E18-3B47-B143-6C4776191871}" destId="{D42D65F5-2750-5E48-9A55-C5AAB8C37799}" srcOrd="1" destOrd="0" presId="urn:microsoft.com/office/officeart/2005/8/layout/orgChart1"/>
    <dgm:cxn modelId="{A2C24B2D-F1BB-ED49-A08F-B6DA67B5260D}" type="presParOf" srcId="{D63CE235-71BF-7141-8810-A721F0103B19}" destId="{C83E21F4-9744-6542-A4FD-34C957C0CD0B}" srcOrd="1" destOrd="0" presId="urn:microsoft.com/office/officeart/2005/8/layout/orgChart1"/>
    <dgm:cxn modelId="{48D41E50-0FA6-1F4B-A5CA-1E2D4249267F}" type="presParOf" srcId="{C83E21F4-9744-6542-A4FD-34C957C0CD0B}" destId="{E3AB6CFA-972B-464F-9434-D3347DA8A527}" srcOrd="0" destOrd="0" presId="urn:microsoft.com/office/officeart/2005/8/layout/orgChart1"/>
    <dgm:cxn modelId="{B1CA1713-D02C-DB44-B9A9-DB8942C1E930}" type="presParOf" srcId="{C83E21F4-9744-6542-A4FD-34C957C0CD0B}" destId="{3FB7E25B-B708-CC4A-B817-6543B26D330D}" srcOrd="1" destOrd="0" presId="urn:microsoft.com/office/officeart/2005/8/layout/orgChart1"/>
    <dgm:cxn modelId="{0CE6456F-5986-CE4F-B141-C40610E74F1D}" type="presParOf" srcId="{3FB7E25B-B708-CC4A-B817-6543B26D330D}" destId="{DD8EDEE3-D8BE-2E42-A53B-BEB98C851145}" srcOrd="0" destOrd="0" presId="urn:microsoft.com/office/officeart/2005/8/layout/orgChart1"/>
    <dgm:cxn modelId="{FF38269E-6992-3249-A6C6-DFFCBF1E6045}" type="presParOf" srcId="{DD8EDEE3-D8BE-2E42-A53B-BEB98C851145}" destId="{082FD19A-30D1-3345-AD80-263C19149AAC}" srcOrd="0" destOrd="0" presId="urn:microsoft.com/office/officeart/2005/8/layout/orgChart1"/>
    <dgm:cxn modelId="{D4FD2CE3-DE89-E845-8EC4-44C922F83EF5}" type="presParOf" srcId="{DD8EDEE3-D8BE-2E42-A53B-BEB98C851145}" destId="{654432B3-968F-E448-8F81-DA418A8B4B8C}" srcOrd="1" destOrd="0" presId="urn:microsoft.com/office/officeart/2005/8/layout/orgChart1"/>
    <dgm:cxn modelId="{A8D71FA5-49ED-CC4F-A28F-29496A735260}" type="presParOf" srcId="{3FB7E25B-B708-CC4A-B817-6543B26D330D}" destId="{75F3FE13-CD06-6240-8AC5-D7457CD17488}" srcOrd="1" destOrd="0" presId="urn:microsoft.com/office/officeart/2005/8/layout/orgChart1"/>
    <dgm:cxn modelId="{593D997C-7782-334C-B1F7-6BD9292F4628}" type="presParOf" srcId="{3FB7E25B-B708-CC4A-B817-6543B26D330D}" destId="{6808A997-D9E1-6A42-859E-18050C253B0C}" srcOrd="2" destOrd="0" presId="urn:microsoft.com/office/officeart/2005/8/layout/orgChart1"/>
    <dgm:cxn modelId="{6CE823D7-4501-9348-9754-6C5B0A76557D}" type="presParOf" srcId="{C83E21F4-9744-6542-A4FD-34C957C0CD0B}" destId="{F28D8B0F-6522-4149-9B08-A1B29D1B3A23}" srcOrd="2" destOrd="0" presId="urn:microsoft.com/office/officeart/2005/8/layout/orgChart1"/>
    <dgm:cxn modelId="{4800D061-6701-6645-8EB7-579E0E0CD591}" type="presParOf" srcId="{C83E21F4-9744-6542-A4FD-34C957C0CD0B}" destId="{F62280EC-570E-3744-A42C-68A09FAFBE71}" srcOrd="3" destOrd="0" presId="urn:microsoft.com/office/officeart/2005/8/layout/orgChart1"/>
    <dgm:cxn modelId="{D1D05EEC-AA7E-B749-B7D2-59DA5090F396}" type="presParOf" srcId="{F62280EC-570E-3744-A42C-68A09FAFBE71}" destId="{9BCF654C-1AC9-0C45-9E8C-32F8138407C1}" srcOrd="0" destOrd="0" presId="urn:microsoft.com/office/officeart/2005/8/layout/orgChart1"/>
    <dgm:cxn modelId="{A8A23B07-D6D6-8841-8E5B-824D017CC6EB}" type="presParOf" srcId="{9BCF654C-1AC9-0C45-9E8C-32F8138407C1}" destId="{C23C6FBA-CD54-394B-981D-73F16B78899F}" srcOrd="0" destOrd="0" presId="urn:microsoft.com/office/officeart/2005/8/layout/orgChart1"/>
    <dgm:cxn modelId="{93F2689B-FCBA-2646-9C2F-BCA2CE323B37}" type="presParOf" srcId="{9BCF654C-1AC9-0C45-9E8C-32F8138407C1}" destId="{4F8D1D97-2DB2-C84D-9CB3-C981BF1246E2}" srcOrd="1" destOrd="0" presId="urn:microsoft.com/office/officeart/2005/8/layout/orgChart1"/>
    <dgm:cxn modelId="{6B99A5C4-88F0-6449-A22D-08B0D1D9AD92}" type="presParOf" srcId="{F62280EC-570E-3744-A42C-68A09FAFBE71}" destId="{91CD02ED-1534-8549-8626-40F470FB9F64}" srcOrd="1" destOrd="0" presId="urn:microsoft.com/office/officeart/2005/8/layout/orgChart1"/>
    <dgm:cxn modelId="{3920EB36-BB7C-364F-8386-2512CAA7D53C}" type="presParOf" srcId="{F62280EC-570E-3744-A42C-68A09FAFBE71}" destId="{BFB078D7-BD50-9142-93F3-4359079EB18E}" srcOrd="2" destOrd="0" presId="urn:microsoft.com/office/officeart/2005/8/layout/orgChart1"/>
    <dgm:cxn modelId="{18806899-9BC2-2F48-872D-07DAA04BBA46}" type="presParOf" srcId="{D63CE235-71BF-7141-8810-A721F0103B19}" destId="{DFE7F3EC-D013-7F4F-9CEB-2FBAD64D1A62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rgbClr val="7030A0"/>
        </a:solidFill>
        <a:ln>
          <a:solidFill>
            <a:srgbClr val="7030A0"/>
          </a:solidFill>
        </a:ln>
        <a:effectLst/>
      </dgm:spPr>
      <dgm:t>
        <a:bodyPr/>
        <a:lstStyle/>
        <a:p>
          <a:r>
            <a:rPr lang="en-US" dirty="0"/>
            <a:t>*</a:t>
          </a:r>
        </a:p>
      </dgm:t>
    </dgm:pt>
    <dgm:pt modelId="{8335746F-2253-A24E-A41C-2CFB7E48DAAF}" type="parTrans" cxnId="{29065807-5EF1-D544-97A3-C39FF6065F5D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E1AFAA5E-359F-4C46-9466-72B11DF82D81}" type="parTrans" cxnId="{FF2A9DC2-FF14-9147-8BE8-2CE89EE890B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C5ACEED-DA4F-5A4F-978E-16638738DEF5}">
      <dgm:prSet phldrT="[Text]"/>
      <dgm:spPr>
        <a:effectLst/>
      </dgm:spPr>
      <dgm:t>
        <a:bodyPr/>
        <a:lstStyle/>
        <a:p>
          <a:r>
            <a:rPr lang="en-US" dirty="0"/>
            <a:t>3</a:t>
          </a:r>
        </a:p>
      </dgm:t>
    </dgm:pt>
    <dgm:pt modelId="{EEAAB705-7F17-4049-8D8A-E3791831DA0B}" type="parTrans" cxnId="{85EF73CF-0B5C-914F-B23C-FF89E2331ED7}">
      <dgm:prSet/>
      <dgm:spPr>
        <a:effectLst/>
      </dgm:spPr>
      <dgm:t>
        <a:bodyPr/>
        <a:lstStyle/>
        <a:p>
          <a:endParaRPr lang="en-US"/>
        </a:p>
      </dgm:t>
    </dgm:pt>
    <dgm:pt modelId="{E818FDEE-A584-7C4F-B6A2-030E9A29301A}" type="sibTrans" cxnId="{85EF73CF-0B5C-914F-B23C-FF89E2331ED7}">
      <dgm:prSet/>
      <dgm:spPr/>
      <dgm:t>
        <a:bodyPr/>
        <a:lstStyle/>
        <a:p>
          <a:endParaRPr lang="en-US"/>
        </a:p>
      </dgm:t>
    </dgm:pt>
    <dgm:pt modelId="{4D0EDFD8-C6AC-A648-AA43-E0D468152950}">
      <dgm:prSet phldrT="[Text]"/>
      <dgm:spPr>
        <a:effectLst/>
      </dgm:spPr>
      <dgm:t>
        <a:bodyPr/>
        <a:lstStyle/>
        <a:p>
          <a:r>
            <a:rPr lang="en-US" dirty="0"/>
            <a:t>4</a:t>
          </a:r>
        </a:p>
      </dgm:t>
    </dgm:pt>
    <dgm:pt modelId="{9DD31266-AC60-5548-9EC7-607F20012514}" type="parTrans" cxnId="{7590B7F6-26B7-414B-9454-3E0109D0E376}">
      <dgm:prSet/>
      <dgm:spPr>
        <a:effectLst/>
      </dgm:spPr>
      <dgm:t>
        <a:bodyPr/>
        <a:lstStyle/>
        <a:p>
          <a:endParaRPr lang="en-US"/>
        </a:p>
      </dgm:t>
    </dgm:pt>
    <dgm:pt modelId="{E748C67D-8B2A-714D-A28A-D9A5B3C09AD6}" type="sibTrans" cxnId="{7590B7F6-26B7-414B-9454-3E0109D0E376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7E1F891-1577-3346-9084-572C21C90ED8}" type="pres">
      <dgm:prSet presAssocID="{EEAAB705-7F17-4049-8D8A-E3791831DA0B}" presName="Name35" presStyleLbl="parChTrans1D3" presStyleIdx="0" presStyleCnt="2"/>
      <dgm:spPr/>
    </dgm:pt>
    <dgm:pt modelId="{973CD3BB-1762-494B-9895-998B51BC6A44}" type="pres">
      <dgm:prSet presAssocID="{DC5ACEED-DA4F-5A4F-978E-16638738DEF5}" presName="hierRoot2" presStyleCnt="0">
        <dgm:presLayoutVars>
          <dgm:hierBranch/>
        </dgm:presLayoutVars>
      </dgm:prSet>
      <dgm:spPr/>
    </dgm:pt>
    <dgm:pt modelId="{CDAFF9CC-3BEA-FE4F-BF68-8DD31634CECB}" type="pres">
      <dgm:prSet presAssocID="{DC5ACEED-DA4F-5A4F-978E-16638738DEF5}" presName="rootComposite" presStyleCnt="0"/>
      <dgm:spPr/>
    </dgm:pt>
    <dgm:pt modelId="{F0111DDB-932D-C944-8E63-63F2C127BB86}" type="pres">
      <dgm:prSet presAssocID="{DC5ACEED-DA4F-5A4F-978E-16638738DEF5}" presName="rootText" presStyleLbl="node3" presStyleIdx="0" presStyleCnt="2">
        <dgm:presLayoutVars>
          <dgm:chPref val="3"/>
        </dgm:presLayoutVars>
      </dgm:prSet>
      <dgm:spPr/>
    </dgm:pt>
    <dgm:pt modelId="{80883882-52D6-5044-9512-6EB1B8B3BAF0}" type="pres">
      <dgm:prSet presAssocID="{DC5ACEED-DA4F-5A4F-978E-16638738DEF5}" presName="rootConnector" presStyleLbl="node3" presStyleIdx="0" presStyleCnt="2"/>
      <dgm:spPr/>
    </dgm:pt>
    <dgm:pt modelId="{42DD530B-CED9-FC4E-BBA4-6D18972E6784}" type="pres">
      <dgm:prSet presAssocID="{DC5ACEED-DA4F-5A4F-978E-16638738DEF5}" presName="hierChild4" presStyleCnt="0"/>
      <dgm:spPr/>
    </dgm:pt>
    <dgm:pt modelId="{0A4E5489-B0D4-EC45-A7A3-343EA6CFC463}" type="pres">
      <dgm:prSet presAssocID="{DC5ACEED-DA4F-5A4F-978E-16638738DEF5}" presName="hierChild5" presStyleCnt="0"/>
      <dgm:spPr/>
    </dgm:pt>
    <dgm:pt modelId="{389DEA6B-683C-AE4D-9121-8AA72F967CE2}" type="pres">
      <dgm:prSet presAssocID="{9DD31266-AC60-5548-9EC7-607F20012514}" presName="Name35" presStyleLbl="parChTrans1D3" presStyleIdx="1" presStyleCnt="2"/>
      <dgm:spPr/>
    </dgm:pt>
    <dgm:pt modelId="{940343C7-3414-4D4A-A1AD-4F32341B5B9E}" type="pres">
      <dgm:prSet presAssocID="{4D0EDFD8-C6AC-A648-AA43-E0D468152950}" presName="hierRoot2" presStyleCnt="0">
        <dgm:presLayoutVars>
          <dgm:hierBranch/>
        </dgm:presLayoutVars>
      </dgm:prSet>
      <dgm:spPr/>
    </dgm:pt>
    <dgm:pt modelId="{B8D56521-7E33-7D4C-9E8A-1658DB968D16}" type="pres">
      <dgm:prSet presAssocID="{4D0EDFD8-C6AC-A648-AA43-E0D468152950}" presName="rootComposite" presStyleCnt="0"/>
      <dgm:spPr/>
    </dgm:pt>
    <dgm:pt modelId="{CBFC20FE-0DCF-4548-AC4C-42190210339E}" type="pres">
      <dgm:prSet presAssocID="{4D0EDFD8-C6AC-A648-AA43-E0D468152950}" presName="rootText" presStyleLbl="node3" presStyleIdx="1" presStyleCnt="2">
        <dgm:presLayoutVars>
          <dgm:chPref val="3"/>
        </dgm:presLayoutVars>
      </dgm:prSet>
      <dgm:spPr/>
    </dgm:pt>
    <dgm:pt modelId="{177C26F8-48EF-A14E-A492-24BF47EF4444}" type="pres">
      <dgm:prSet presAssocID="{4D0EDFD8-C6AC-A648-AA43-E0D468152950}" presName="rootConnector" presStyleLbl="node3" presStyleIdx="1" presStyleCnt="2"/>
      <dgm:spPr/>
    </dgm:pt>
    <dgm:pt modelId="{2583BC19-CCD2-5242-A621-076061159855}" type="pres">
      <dgm:prSet presAssocID="{4D0EDFD8-C6AC-A648-AA43-E0D468152950}" presName="hierChild4" presStyleCnt="0"/>
      <dgm:spPr/>
    </dgm:pt>
    <dgm:pt modelId="{EA23E1B3-0B33-8448-9769-6B456D45197F}" type="pres">
      <dgm:prSet presAssocID="{4D0EDFD8-C6AC-A648-AA43-E0D468152950}" presName="hierChild5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CA1243AD-C29B-5D4A-8AF8-223C72E7F677}" type="pres">
      <dgm:prSet presAssocID="{E1AFAA5E-359F-4C46-9466-72B11DF82D81}" presName="Name35" presStyleLbl="parChTrans1D2" presStyleIdx="1" presStyleCnt="2"/>
      <dgm:spPr/>
    </dgm:pt>
    <dgm:pt modelId="{B39C971A-82E3-3742-866D-AF48C4DEC687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676E9AFA-381A-A647-B4CC-5E9B58B58DA0}" type="pres">
      <dgm:prSet presAssocID="{DC9E9A6D-906A-924A-BF3D-B8F9269DA5BB}" presName="rootComposite" presStyleCnt="0"/>
      <dgm:spPr/>
    </dgm:pt>
    <dgm:pt modelId="{96AED024-162B-C343-BBFE-9BD6E029BDA9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746434F5-42BF-424A-B531-2FCFF4E84F87}" type="pres">
      <dgm:prSet presAssocID="{DC9E9A6D-906A-924A-BF3D-B8F9269DA5BB}" presName="rootConnector" presStyleLbl="node2" presStyleIdx="1" presStyleCnt="2"/>
      <dgm:spPr/>
    </dgm:pt>
    <dgm:pt modelId="{72BF3EB8-A9DB-1A47-9E08-16BD09E8468A}" type="pres">
      <dgm:prSet presAssocID="{DC9E9A6D-906A-924A-BF3D-B8F9269DA5BB}" presName="hierChild4" presStyleCnt="0"/>
      <dgm:spPr/>
    </dgm:pt>
    <dgm:pt modelId="{FB06157A-E0D9-2148-AFC1-547ECAF494FF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AD11730A-7B8C-4F40-8C36-003BCD2F276E}" type="presOf" srcId="{E1AFAA5E-359F-4C46-9466-72B11DF82D81}" destId="{CA1243AD-C29B-5D4A-8AF8-223C72E7F677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6F23501B-B040-9441-8C2A-36DF2AB3B0E3}" type="presOf" srcId="{4D0EDFD8-C6AC-A648-AA43-E0D468152950}" destId="{177C26F8-48EF-A14E-A492-24BF47EF4444}" srcOrd="1" destOrd="0" presId="urn:microsoft.com/office/officeart/2005/8/layout/orgChart1"/>
    <dgm:cxn modelId="{D36D101E-B05B-B64D-AF3E-E7F2AF1E146D}" type="presOf" srcId="{9DD31266-AC60-5548-9EC7-607F20012514}" destId="{389DEA6B-683C-AE4D-9121-8AA72F967CE2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CC5B2561-A997-E842-86ED-D892BCDB3860}" type="presOf" srcId="{4D0EDFD8-C6AC-A648-AA43-E0D468152950}" destId="{CBFC20FE-0DCF-4548-AC4C-42190210339E}" srcOrd="0" destOrd="0" presId="urn:microsoft.com/office/officeart/2005/8/layout/orgChart1"/>
    <dgm:cxn modelId="{18A0D471-F057-5348-8273-126D648448E2}" type="presOf" srcId="{DC5ACEED-DA4F-5A4F-978E-16638738DEF5}" destId="{80883882-52D6-5044-9512-6EB1B8B3BAF0}" srcOrd="1" destOrd="0" presId="urn:microsoft.com/office/officeart/2005/8/layout/orgChart1"/>
    <dgm:cxn modelId="{129E288B-B694-724D-BD5E-DEED6369738D}" type="presOf" srcId="{DC9E9A6D-906A-924A-BF3D-B8F9269DA5BB}" destId="{746434F5-42BF-424A-B531-2FCFF4E84F87}" srcOrd="1" destOrd="0" presId="urn:microsoft.com/office/officeart/2005/8/layout/orgChart1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85EF73CF-0B5C-914F-B23C-FF89E2331ED7}" srcId="{0E548AD6-E926-F942-B6AD-A67F490FD396}" destId="{DC5ACEED-DA4F-5A4F-978E-16638738DEF5}" srcOrd="0" destOrd="0" parTransId="{EEAAB705-7F17-4049-8D8A-E3791831DA0B}" sibTransId="{E818FDEE-A584-7C4F-B6A2-030E9A29301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80991CF5-F86E-294C-8DC4-209D54B74BC8}" type="presOf" srcId="{EEAAB705-7F17-4049-8D8A-E3791831DA0B}" destId="{37E1F891-1577-3346-9084-572C21C90ED8}" srcOrd="0" destOrd="0" presId="urn:microsoft.com/office/officeart/2005/8/layout/orgChart1"/>
    <dgm:cxn modelId="{7590B7F6-26B7-414B-9454-3E0109D0E376}" srcId="{0E548AD6-E926-F942-B6AD-A67F490FD396}" destId="{4D0EDFD8-C6AC-A648-AA43-E0D468152950}" srcOrd="1" destOrd="0" parTransId="{9DD31266-AC60-5548-9EC7-607F20012514}" sibTransId="{E748C67D-8B2A-714D-A28A-D9A5B3C09AD6}"/>
    <dgm:cxn modelId="{14ABF5F7-1DA9-1E4B-94D5-F0D8D9EAFC6E}" type="presOf" srcId="{DC9E9A6D-906A-924A-BF3D-B8F9269DA5BB}" destId="{96AED024-162B-C343-BBFE-9BD6E029BDA9}" srcOrd="0" destOrd="0" presId="urn:microsoft.com/office/officeart/2005/8/layout/orgChart1"/>
    <dgm:cxn modelId="{D32D95FE-CD25-DB45-8B2F-B06AC10ECB01}" type="presOf" srcId="{DC5ACEED-DA4F-5A4F-978E-16638738DEF5}" destId="{F0111DDB-932D-C944-8E63-63F2C127BB86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F645642C-A40E-714F-845A-1F7664D04120}" type="presParOf" srcId="{481A81EA-74BA-004E-9EB8-91A2E9DD2034}" destId="{37E1F891-1577-3346-9084-572C21C90ED8}" srcOrd="0" destOrd="0" presId="urn:microsoft.com/office/officeart/2005/8/layout/orgChart1"/>
    <dgm:cxn modelId="{A728AE1E-FB62-EA4E-9888-8B125F820C45}" type="presParOf" srcId="{481A81EA-74BA-004E-9EB8-91A2E9DD2034}" destId="{973CD3BB-1762-494B-9895-998B51BC6A44}" srcOrd="1" destOrd="0" presId="urn:microsoft.com/office/officeart/2005/8/layout/orgChart1"/>
    <dgm:cxn modelId="{7EDCF850-E5D6-FA41-B2CA-1AD45442868D}" type="presParOf" srcId="{973CD3BB-1762-494B-9895-998B51BC6A44}" destId="{CDAFF9CC-3BEA-FE4F-BF68-8DD31634CECB}" srcOrd="0" destOrd="0" presId="urn:microsoft.com/office/officeart/2005/8/layout/orgChart1"/>
    <dgm:cxn modelId="{7792AEAA-29B4-BD4F-B32C-E43150F00DFA}" type="presParOf" srcId="{CDAFF9CC-3BEA-FE4F-BF68-8DD31634CECB}" destId="{F0111DDB-932D-C944-8E63-63F2C127BB86}" srcOrd="0" destOrd="0" presId="urn:microsoft.com/office/officeart/2005/8/layout/orgChart1"/>
    <dgm:cxn modelId="{740F0D50-E703-F443-8558-1DAA157E43CF}" type="presParOf" srcId="{CDAFF9CC-3BEA-FE4F-BF68-8DD31634CECB}" destId="{80883882-52D6-5044-9512-6EB1B8B3BAF0}" srcOrd="1" destOrd="0" presId="urn:microsoft.com/office/officeart/2005/8/layout/orgChart1"/>
    <dgm:cxn modelId="{7495B613-98DE-C941-B062-7238B8BC28B9}" type="presParOf" srcId="{973CD3BB-1762-494B-9895-998B51BC6A44}" destId="{42DD530B-CED9-FC4E-BBA4-6D18972E6784}" srcOrd="1" destOrd="0" presId="urn:microsoft.com/office/officeart/2005/8/layout/orgChart1"/>
    <dgm:cxn modelId="{86FC90B4-E2BC-6F41-9A14-EDEAB405B823}" type="presParOf" srcId="{973CD3BB-1762-494B-9895-998B51BC6A44}" destId="{0A4E5489-B0D4-EC45-A7A3-343EA6CFC463}" srcOrd="2" destOrd="0" presId="urn:microsoft.com/office/officeart/2005/8/layout/orgChart1"/>
    <dgm:cxn modelId="{17A43729-0E48-0B42-891E-86C7B1FA4397}" type="presParOf" srcId="{481A81EA-74BA-004E-9EB8-91A2E9DD2034}" destId="{389DEA6B-683C-AE4D-9121-8AA72F967CE2}" srcOrd="2" destOrd="0" presId="urn:microsoft.com/office/officeart/2005/8/layout/orgChart1"/>
    <dgm:cxn modelId="{F4DE8486-9EC6-B145-8889-D002A99FEF78}" type="presParOf" srcId="{481A81EA-74BA-004E-9EB8-91A2E9DD2034}" destId="{940343C7-3414-4D4A-A1AD-4F32341B5B9E}" srcOrd="3" destOrd="0" presId="urn:microsoft.com/office/officeart/2005/8/layout/orgChart1"/>
    <dgm:cxn modelId="{61A1BA54-8AC0-3B4C-964D-B6EDE5CA6321}" type="presParOf" srcId="{940343C7-3414-4D4A-A1AD-4F32341B5B9E}" destId="{B8D56521-7E33-7D4C-9E8A-1658DB968D16}" srcOrd="0" destOrd="0" presId="urn:microsoft.com/office/officeart/2005/8/layout/orgChart1"/>
    <dgm:cxn modelId="{D535D589-F6D6-AD45-83C2-8C330C2C9970}" type="presParOf" srcId="{B8D56521-7E33-7D4C-9E8A-1658DB968D16}" destId="{CBFC20FE-0DCF-4548-AC4C-42190210339E}" srcOrd="0" destOrd="0" presId="urn:microsoft.com/office/officeart/2005/8/layout/orgChart1"/>
    <dgm:cxn modelId="{597E0A76-46DA-AB43-976A-C46EFC66FBB5}" type="presParOf" srcId="{B8D56521-7E33-7D4C-9E8A-1658DB968D16}" destId="{177C26F8-48EF-A14E-A492-24BF47EF4444}" srcOrd="1" destOrd="0" presId="urn:microsoft.com/office/officeart/2005/8/layout/orgChart1"/>
    <dgm:cxn modelId="{54E70FAA-2181-C344-89E0-61C59BE9CE99}" type="presParOf" srcId="{940343C7-3414-4D4A-A1AD-4F32341B5B9E}" destId="{2583BC19-CCD2-5242-A621-076061159855}" srcOrd="1" destOrd="0" presId="urn:microsoft.com/office/officeart/2005/8/layout/orgChart1"/>
    <dgm:cxn modelId="{767F0248-0748-7944-8B6C-B3C084415DE7}" type="presParOf" srcId="{940343C7-3414-4D4A-A1AD-4F32341B5B9E}" destId="{EA23E1B3-0B33-8448-9769-6B456D45197F}" srcOrd="2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4980016A-97AD-2045-B2D5-34AAA0676DEC}" type="presParOf" srcId="{9DDAD24E-997F-F24D-AFB5-1E1D354EDBBE}" destId="{CA1243AD-C29B-5D4A-8AF8-223C72E7F677}" srcOrd="2" destOrd="0" presId="urn:microsoft.com/office/officeart/2005/8/layout/orgChart1"/>
    <dgm:cxn modelId="{95F0A739-276F-474A-97B0-D89C995589D4}" type="presParOf" srcId="{9DDAD24E-997F-F24D-AFB5-1E1D354EDBBE}" destId="{B39C971A-82E3-3742-866D-AF48C4DEC687}" srcOrd="3" destOrd="0" presId="urn:microsoft.com/office/officeart/2005/8/layout/orgChart1"/>
    <dgm:cxn modelId="{C5DBA1F3-2948-8D4C-BD98-9D6D687E165D}" type="presParOf" srcId="{B39C971A-82E3-3742-866D-AF48C4DEC687}" destId="{676E9AFA-381A-A647-B4CC-5E9B58B58DA0}" srcOrd="0" destOrd="0" presId="urn:microsoft.com/office/officeart/2005/8/layout/orgChart1"/>
    <dgm:cxn modelId="{1677B1AD-8392-2C4B-A854-9CBB12E61B7F}" type="presParOf" srcId="{676E9AFA-381A-A647-B4CC-5E9B58B58DA0}" destId="{96AED024-162B-C343-BBFE-9BD6E029BDA9}" srcOrd="0" destOrd="0" presId="urn:microsoft.com/office/officeart/2005/8/layout/orgChart1"/>
    <dgm:cxn modelId="{C2B49720-FA25-2041-970E-8C675086D4A9}" type="presParOf" srcId="{676E9AFA-381A-A647-B4CC-5E9B58B58DA0}" destId="{746434F5-42BF-424A-B531-2FCFF4E84F87}" srcOrd="1" destOrd="0" presId="urn:microsoft.com/office/officeart/2005/8/layout/orgChart1"/>
    <dgm:cxn modelId="{00E24116-7892-5148-993D-5C1505F9AC67}" type="presParOf" srcId="{B39C971A-82E3-3742-866D-AF48C4DEC687}" destId="{72BF3EB8-A9DB-1A47-9E08-16BD09E8468A}" srcOrd="1" destOrd="0" presId="urn:microsoft.com/office/officeart/2005/8/layout/orgChart1"/>
    <dgm:cxn modelId="{5913DCAC-BB9B-5F40-811A-10C10E5C07E2}" type="presParOf" srcId="{B39C971A-82E3-3742-866D-AF48C4DEC687}" destId="{FB06157A-E0D9-2148-AFC1-547ECAF494FF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-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8335746F-2253-A24E-A41C-2CFB7E48DAAF}" type="parTrans" cxnId="{29065807-5EF1-D544-97A3-C39FF6065F5D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E1AFAA5E-359F-4C46-9466-72B11DF82D81}" type="parTrans" cxnId="{FF2A9DC2-FF14-9147-8BE8-2CE89EE890B6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27E393C-D7D6-B44D-9D7B-94B38A6B3A65}">
      <dgm:prSet phldrT="[Text]"/>
      <dgm:spPr>
        <a:solidFill>
          <a:schemeClr val="accent1"/>
        </a:solidFill>
        <a:ln>
          <a:solidFill>
            <a:schemeClr val="accent1"/>
          </a:solidFill>
        </a:ln>
        <a:effectLst/>
      </dgm:spPr>
      <dgm:t>
        <a:bodyPr/>
        <a:lstStyle/>
        <a:p>
          <a:r>
            <a:rPr lang="en-US" dirty="0"/>
            <a:t>0</a:t>
          </a:r>
        </a:p>
      </dgm:t>
    </dgm:pt>
    <dgm:pt modelId="{C941A9F7-4CAE-5049-B331-F4D6342FC7D5}" type="parTrans" cxnId="{C5278A2A-25F3-BB4B-A375-4D6E5199ADD4}">
      <dgm:prSet/>
      <dgm:spPr/>
      <dgm:t>
        <a:bodyPr/>
        <a:lstStyle/>
        <a:p>
          <a:endParaRPr lang="en-US"/>
        </a:p>
      </dgm:t>
    </dgm:pt>
    <dgm:pt modelId="{41A89D5F-6F77-A445-9A07-7DD9D313E0F5}" type="sibTrans" cxnId="{C5278A2A-25F3-BB4B-A375-4D6E5199ADD4}">
      <dgm:prSet/>
      <dgm:spPr/>
      <dgm:t>
        <a:bodyPr/>
        <a:lstStyle/>
        <a:p>
          <a:endParaRPr lang="en-US"/>
        </a:p>
      </dgm:t>
    </dgm:pt>
    <dgm:pt modelId="{7247C222-83CF-F446-B9D2-00E614B5034E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80FF2437-139A-3641-950C-04983FC17F02}" type="parTrans" cxnId="{D673DC9F-A53E-3A43-93D7-9A7B0C214999}">
      <dgm:prSet/>
      <dgm:spPr/>
      <dgm:t>
        <a:bodyPr/>
        <a:lstStyle/>
        <a:p>
          <a:endParaRPr lang="en-US"/>
        </a:p>
      </dgm:t>
    </dgm:pt>
    <dgm:pt modelId="{54141821-E557-7E41-B539-B08485A1BF5C}" type="sibTrans" cxnId="{D673DC9F-A53E-3A43-93D7-9A7B0C214999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 custScaleY="10035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1EB250CE-3C7D-844C-A9C6-3D462F85DC96}" type="pres">
      <dgm:prSet presAssocID="{E1AFAA5E-359F-4C46-9466-72B11DF82D81}" presName="Name35" presStyleLbl="parChTrans1D2" presStyleIdx="1" presStyleCnt="2"/>
      <dgm:spPr/>
    </dgm:pt>
    <dgm:pt modelId="{D63CE235-71BF-7141-8810-A721F0103B19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9CDEAA17-9E18-3B47-B143-6C4776191871}" type="pres">
      <dgm:prSet presAssocID="{DC9E9A6D-906A-924A-BF3D-B8F9269DA5BB}" presName="rootComposite" presStyleCnt="0"/>
      <dgm:spPr/>
    </dgm:pt>
    <dgm:pt modelId="{E4A6C22A-83BC-2B42-9D2A-59FE55E96562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D42D65F5-2750-5E48-9A55-C5AAB8C37799}" type="pres">
      <dgm:prSet presAssocID="{DC9E9A6D-906A-924A-BF3D-B8F9269DA5BB}" presName="rootConnector" presStyleLbl="node2" presStyleIdx="1" presStyleCnt="2"/>
      <dgm:spPr/>
    </dgm:pt>
    <dgm:pt modelId="{C83E21F4-9744-6542-A4FD-34C957C0CD0B}" type="pres">
      <dgm:prSet presAssocID="{DC9E9A6D-906A-924A-BF3D-B8F9269DA5BB}" presName="hierChild4" presStyleCnt="0"/>
      <dgm:spPr/>
    </dgm:pt>
    <dgm:pt modelId="{E3AB6CFA-972B-464F-9434-D3347DA8A527}" type="pres">
      <dgm:prSet presAssocID="{C941A9F7-4CAE-5049-B331-F4D6342FC7D5}" presName="Name35" presStyleLbl="parChTrans1D3" presStyleIdx="0" presStyleCnt="2"/>
      <dgm:spPr/>
    </dgm:pt>
    <dgm:pt modelId="{3FB7E25B-B708-CC4A-B817-6543B26D330D}" type="pres">
      <dgm:prSet presAssocID="{D27E393C-D7D6-B44D-9D7B-94B38A6B3A65}" presName="hierRoot2" presStyleCnt="0">
        <dgm:presLayoutVars>
          <dgm:hierBranch/>
        </dgm:presLayoutVars>
      </dgm:prSet>
      <dgm:spPr/>
    </dgm:pt>
    <dgm:pt modelId="{DD8EDEE3-D8BE-2E42-A53B-BEB98C851145}" type="pres">
      <dgm:prSet presAssocID="{D27E393C-D7D6-B44D-9D7B-94B38A6B3A65}" presName="rootComposite" presStyleCnt="0"/>
      <dgm:spPr/>
    </dgm:pt>
    <dgm:pt modelId="{082FD19A-30D1-3345-AD80-263C19149AAC}" type="pres">
      <dgm:prSet presAssocID="{D27E393C-D7D6-B44D-9D7B-94B38A6B3A65}" presName="rootText" presStyleLbl="node3" presStyleIdx="0" presStyleCnt="2">
        <dgm:presLayoutVars>
          <dgm:chPref val="3"/>
        </dgm:presLayoutVars>
      </dgm:prSet>
      <dgm:spPr/>
    </dgm:pt>
    <dgm:pt modelId="{654432B3-968F-E448-8F81-DA418A8B4B8C}" type="pres">
      <dgm:prSet presAssocID="{D27E393C-D7D6-B44D-9D7B-94B38A6B3A65}" presName="rootConnector" presStyleLbl="node3" presStyleIdx="0" presStyleCnt="2"/>
      <dgm:spPr/>
    </dgm:pt>
    <dgm:pt modelId="{75F3FE13-CD06-6240-8AC5-D7457CD17488}" type="pres">
      <dgm:prSet presAssocID="{D27E393C-D7D6-B44D-9D7B-94B38A6B3A65}" presName="hierChild4" presStyleCnt="0"/>
      <dgm:spPr/>
    </dgm:pt>
    <dgm:pt modelId="{6808A997-D9E1-6A42-859E-18050C253B0C}" type="pres">
      <dgm:prSet presAssocID="{D27E393C-D7D6-B44D-9D7B-94B38A6B3A65}" presName="hierChild5" presStyleCnt="0"/>
      <dgm:spPr/>
    </dgm:pt>
    <dgm:pt modelId="{F28D8B0F-6522-4149-9B08-A1B29D1B3A23}" type="pres">
      <dgm:prSet presAssocID="{80FF2437-139A-3641-950C-04983FC17F02}" presName="Name35" presStyleLbl="parChTrans1D3" presStyleIdx="1" presStyleCnt="2"/>
      <dgm:spPr/>
    </dgm:pt>
    <dgm:pt modelId="{F62280EC-570E-3744-A42C-68A09FAFBE71}" type="pres">
      <dgm:prSet presAssocID="{7247C222-83CF-F446-B9D2-00E614B5034E}" presName="hierRoot2" presStyleCnt="0">
        <dgm:presLayoutVars>
          <dgm:hierBranch/>
        </dgm:presLayoutVars>
      </dgm:prSet>
      <dgm:spPr/>
    </dgm:pt>
    <dgm:pt modelId="{9BCF654C-1AC9-0C45-9E8C-32F8138407C1}" type="pres">
      <dgm:prSet presAssocID="{7247C222-83CF-F446-B9D2-00E614B5034E}" presName="rootComposite" presStyleCnt="0"/>
      <dgm:spPr/>
    </dgm:pt>
    <dgm:pt modelId="{C23C6FBA-CD54-394B-981D-73F16B78899F}" type="pres">
      <dgm:prSet presAssocID="{7247C222-83CF-F446-B9D2-00E614B5034E}" presName="rootText" presStyleLbl="node3" presStyleIdx="1" presStyleCnt="2">
        <dgm:presLayoutVars>
          <dgm:chPref val="3"/>
        </dgm:presLayoutVars>
      </dgm:prSet>
      <dgm:spPr/>
    </dgm:pt>
    <dgm:pt modelId="{4F8D1D97-2DB2-C84D-9CB3-C981BF1246E2}" type="pres">
      <dgm:prSet presAssocID="{7247C222-83CF-F446-B9D2-00E614B5034E}" presName="rootConnector" presStyleLbl="node3" presStyleIdx="1" presStyleCnt="2"/>
      <dgm:spPr/>
    </dgm:pt>
    <dgm:pt modelId="{91CD02ED-1534-8549-8626-40F470FB9F64}" type="pres">
      <dgm:prSet presAssocID="{7247C222-83CF-F446-B9D2-00E614B5034E}" presName="hierChild4" presStyleCnt="0"/>
      <dgm:spPr/>
    </dgm:pt>
    <dgm:pt modelId="{BFB078D7-BD50-9142-93F3-4359079EB18E}" type="pres">
      <dgm:prSet presAssocID="{7247C222-83CF-F446-B9D2-00E614B5034E}" presName="hierChild5" presStyleCnt="0"/>
      <dgm:spPr/>
    </dgm:pt>
    <dgm:pt modelId="{DFE7F3EC-D013-7F4F-9CEB-2FBAD64D1A62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7C34F701-7CB3-DD48-B915-6F3F969A42F7}" type="presOf" srcId="{D27E393C-D7D6-B44D-9D7B-94B38A6B3A65}" destId="{654432B3-968F-E448-8F81-DA418A8B4B8C}" srcOrd="1" destOrd="0" presId="urn:microsoft.com/office/officeart/2005/8/layout/orgChart1"/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36DF7D14-DDFD-6B4C-A19C-3ABEED327AB7}" type="presOf" srcId="{7247C222-83CF-F446-B9D2-00E614B5034E}" destId="{C23C6FBA-CD54-394B-981D-73F16B78899F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C5278A2A-25F3-BB4B-A375-4D6E5199ADD4}" srcId="{DC9E9A6D-906A-924A-BF3D-B8F9269DA5BB}" destId="{D27E393C-D7D6-B44D-9D7B-94B38A6B3A65}" srcOrd="0" destOrd="0" parTransId="{C941A9F7-4CAE-5049-B331-F4D6342FC7D5}" sibTransId="{41A89D5F-6F77-A445-9A07-7DD9D313E0F5}"/>
    <dgm:cxn modelId="{8C8D9F2F-D2BE-FF46-9A67-0B7EABCCC488}" type="presOf" srcId="{DC9E9A6D-906A-924A-BF3D-B8F9269DA5BB}" destId="{E4A6C22A-83BC-2B42-9D2A-59FE55E96562}" srcOrd="0" destOrd="0" presId="urn:microsoft.com/office/officeart/2005/8/layout/orgChart1"/>
    <dgm:cxn modelId="{8FACD732-B485-214A-80DB-968C7AC4500B}" type="presOf" srcId="{80FF2437-139A-3641-950C-04983FC17F02}" destId="{F28D8B0F-6522-4149-9B08-A1B29D1B3A23}" srcOrd="0" destOrd="0" presId="urn:microsoft.com/office/officeart/2005/8/layout/orgChart1"/>
    <dgm:cxn modelId="{E61EF447-8CDB-3747-9135-E6440AC5F86D}" type="presOf" srcId="{DC9E9A6D-906A-924A-BF3D-B8F9269DA5BB}" destId="{D42D65F5-2750-5E48-9A55-C5AAB8C37799}" srcOrd="1" destOrd="0" presId="urn:microsoft.com/office/officeart/2005/8/layout/orgChart1"/>
    <dgm:cxn modelId="{F8903B48-B9E5-B54A-96BF-9F3681A59BE9}" type="presOf" srcId="{E1AFAA5E-359F-4C46-9466-72B11DF82D81}" destId="{1EB250CE-3C7D-844C-A9C6-3D462F85DC96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4229358C-91E8-9649-9915-6CA5DE8A02EA}" type="presOf" srcId="{7247C222-83CF-F446-B9D2-00E614B5034E}" destId="{4F8D1D97-2DB2-C84D-9CB3-C981BF1246E2}" srcOrd="1" destOrd="0" presId="urn:microsoft.com/office/officeart/2005/8/layout/orgChart1"/>
    <dgm:cxn modelId="{D673DC9F-A53E-3A43-93D7-9A7B0C214999}" srcId="{DC9E9A6D-906A-924A-BF3D-B8F9269DA5BB}" destId="{7247C222-83CF-F446-B9D2-00E614B5034E}" srcOrd="1" destOrd="0" parTransId="{80FF2437-139A-3641-950C-04983FC17F02}" sibTransId="{54141821-E557-7E41-B539-B08485A1BF5C}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E9A02CF6-10B6-6545-96BF-EE9D09A75921}" type="presOf" srcId="{D27E393C-D7D6-B44D-9D7B-94B38A6B3A65}" destId="{082FD19A-30D1-3345-AD80-263C19149AAC}" srcOrd="0" destOrd="0" presId="urn:microsoft.com/office/officeart/2005/8/layout/orgChart1"/>
    <dgm:cxn modelId="{1B3850FF-D9E1-FE48-AAA8-7380DCD07E12}" type="presOf" srcId="{C941A9F7-4CAE-5049-B331-F4D6342FC7D5}" destId="{E3AB6CFA-972B-464F-9434-D3347DA8A527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C9F39A92-2065-144A-B816-277C8B8045E4}" type="presParOf" srcId="{9DDAD24E-997F-F24D-AFB5-1E1D354EDBBE}" destId="{1EB250CE-3C7D-844C-A9C6-3D462F85DC96}" srcOrd="2" destOrd="0" presId="urn:microsoft.com/office/officeart/2005/8/layout/orgChart1"/>
    <dgm:cxn modelId="{AAF87F39-9C04-CB49-BB85-8FC91E4C3143}" type="presParOf" srcId="{9DDAD24E-997F-F24D-AFB5-1E1D354EDBBE}" destId="{D63CE235-71BF-7141-8810-A721F0103B19}" srcOrd="3" destOrd="0" presId="urn:microsoft.com/office/officeart/2005/8/layout/orgChart1"/>
    <dgm:cxn modelId="{898C101D-90C1-4643-9478-E6040F452B0E}" type="presParOf" srcId="{D63CE235-71BF-7141-8810-A721F0103B19}" destId="{9CDEAA17-9E18-3B47-B143-6C4776191871}" srcOrd="0" destOrd="0" presId="urn:microsoft.com/office/officeart/2005/8/layout/orgChart1"/>
    <dgm:cxn modelId="{0260C79F-05DC-654D-8141-C9B6190A73BB}" type="presParOf" srcId="{9CDEAA17-9E18-3B47-B143-6C4776191871}" destId="{E4A6C22A-83BC-2B42-9D2A-59FE55E96562}" srcOrd="0" destOrd="0" presId="urn:microsoft.com/office/officeart/2005/8/layout/orgChart1"/>
    <dgm:cxn modelId="{26473AAE-E457-1047-A16B-D121B7655572}" type="presParOf" srcId="{9CDEAA17-9E18-3B47-B143-6C4776191871}" destId="{D42D65F5-2750-5E48-9A55-C5AAB8C37799}" srcOrd="1" destOrd="0" presId="urn:microsoft.com/office/officeart/2005/8/layout/orgChart1"/>
    <dgm:cxn modelId="{A2C24B2D-F1BB-ED49-A08F-B6DA67B5260D}" type="presParOf" srcId="{D63CE235-71BF-7141-8810-A721F0103B19}" destId="{C83E21F4-9744-6542-A4FD-34C957C0CD0B}" srcOrd="1" destOrd="0" presId="urn:microsoft.com/office/officeart/2005/8/layout/orgChart1"/>
    <dgm:cxn modelId="{48D41E50-0FA6-1F4B-A5CA-1E2D4249267F}" type="presParOf" srcId="{C83E21F4-9744-6542-A4FD-34C957C0CD0B}" destId="{E3AB6CFA-972B-464F-9434-D3347DA8A527}" srcOrd="0" destOrd="0" presId="urn:microsoft.com/office/officeart/2005/8/layout/orgChart1"/>
    <dgm:cxn modelId="{B1CA1713-D02C-DB44-B9A9-DB8942C1E930}" type="presParOf" srcId="{C83E21F4-9744-6542-A4FD-34C957C0CD0B}" destId="{3FB7E25B-B708-CC4A-B817-6543B26D330D}" srcOrd="1" destOrd="0" presId="urn:microsoft.com/office/officeart/2005/8/layout/orgChart1"/>
    <dgm:cxn modelId="{0CE6456F-5986-CE4F-B141-C40610E74F1D}" type="presParOf" srcId="{3FB7E25B-B708-CC4A-B817-6543B26D330D}" destId="{DD8EDEE3-D8BE-2E42-A53B-BEB98C851145}" srcOrd="0" destOrd="0" presId="urn:microsoft.com/office/officeart/2005/8/layout/orgChart1"/>
    <dgm:cxn modelId="{FF38269E-6992-3249-A6C6-DFFCBF1E6045}" type="presParOf" srcId="{DD8EDEE3-D8BE-2E42-A53B-BEB98C851145}" destId="{082FD19A-30D1-3345-AD80-263C19149AAC}" srcOrd="0" destOrd="0" presId="urn:microsoft.com/office/officeart/2005/8/layout/orgChart1"/>
    <dgm:cxn modelId="{D4FD2CE3-DE89-E845-8EC4-44C922F83EF5}" type="presParOf" srcId="{DD8EDEE3-D8BE-2E42-A53B-BEB98C851145}" destId="{654432B3-968F-E448-8F81-DA418A8B4B8C}" srcOrd="1" destOrd="0" presId="urn:microsoft.com/office/officeart/2005/8/layout/orgChart1"/>
    <dgm:cxn modelId="{A8D71FA5-49ED-CC4F-A28F-29496A735260}" type="presParOf" srcId="{3FB7E25B-B708-CC4A-B817-6543B26D330D}" destId="{75F3FE13-CD06-6240-8AC5-D7457CD17488}" srcOrd="1" destOrd="0" presId="urn:microsoft.com/office/officeart/2005/8/layout/orgChart1"/>
    <dgm:cxn modelId="{593D997C-7782-334C-B1F7-6BD9292F4628}" type="presParOf" srcId="{3FB7E25B-B708-CC4A-B817-6543B26D330D}" destId="{6808A997-D9E1-6A42-859E-18050C253B0C}" srcOrd="2" destOrd="0" presId="urn:microsoft.com/office/officeart/2005/8/layout/orgChart1"/>
    <dgm:cxn modelId="{6CE823D7-4501-9348-9754-6C5B0A76557D}" type="presParOf" srcId="{C83E21F4-9744-6542-A4FD-34C957C0CD0B}" destId="{F28D8B0F-6522-4149-9B08-A1B29D1B3A23}" srcOrd="2" destOrd="0" presId="urn:microsoft.com/office/officeart/2005/8/layout/orgChart1"/>
    <dgm:cxn modelId="{4800D061-6701-6645-8EB7-579E0E0CD591}" type="presParOf" srcId="{C83E21F4-9744-6542-A4FD-34C957C0CD0B}" destId="{F62280EC-570E-3744-A42C-68A09FAFBE71}" srcOrd="3" destOrd="0" presId="urn:microsoft.com/office/officeart/2005/8/layout/orgChart1"/>
    <dgm:cxn modelId="{D1D05EEC-AA7E-B749-B7D2-59DA5090F396}" type="presParOf" srcId="{F62280EC-570E-3744-A42C-68A09FAFBE71}" destId="{9BCF654C-1AC9-0C45-9E8C-32F8138407C1}" srcOrd="0" destOrd="0" presId="urn:microsoft.com/office/officeart/2005/8/layout/orgChart1"/>
    <dgm:cxn modelId="{A8A23B07-D6D6-8841-8E5B-824D017CC6EB}" type="presParOf" srcId="{9BCF654C-1AC9-0C45-9E8C-32F8138407C1}" destId="{C23C6FBA-CD54-394B-981D-73F16B78899F}" srcOrd="0" destOrd="0" presId="urn:microsoft.com/office/officeart/2005/8/layout/orgChart1"/>
    <dgm:cxn modelId="{93F2689B-FCBA-2646-9C2F-BCA2CE323B37}" type="presParOf" srcId="{9BCF654C-1AC9-0C45-9E8C-32F8138407C1}" destId="{4F8D1D97-2DB2-C84D-9CB3-C981BF1246E2}" srcOrd="1" destOrd="0" presId="urn:microsoft.com/office/officeart/2005/8/layout/orgChart1"/>
    <dgm:cxn modelId="{6B99A5C4-88F0-6449-A22D-08B0D1D9AD92}" type="presParOf" srcId="{F62280EC-570E-3744-A42C-68A09FAFBE71}" destId="{91CD02ED-1534-8549-8626-40F470FB9F64}" srcOrd="1" destOrd="0" presId="urn:microsoft.com/office/officeart/2005/8/layout/orgChart1"/>
    <dgm:cxn modelId="{3920EB36-BB7C-364F-8386-2512CAA7D53C}" type="presParOf" srcId="{F62280EC-570E-3744-A42C-68A09FAFBE71}" destId="{BFB078D7-BD50-9142-93F3-4359079EB18E}" srcOrd="2" destOrd="0" presId="urn:microsoft.com/office/officeart/2005/8/layout/orgChart1"/>
    <dgm:cxn modelId="{18806899-9BC2-2F48-872D-07DAA04BBA46}" type="presParOf" srcId="{D63CE235-71BF-7141-8810-A721F0103B19}" destId="{DFE7F3EC-D013-7F4F-9CEB-2FBAD64D1A62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rgbClr val="7030A0"/>
        </a:solidFill>
        <a:ln>
          <a:solidFill>
            <a:srgbClr val="7030A0"/>
          </a:solidFill>
        </a:ln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*</a:t>
          </a:r>
        </a:p>
      </dgm:t>
    </dgm:pt>
    <dgm:pt modelId="{8335746F-2253-A24E-A41C-2CFB7E48DAAF}" type="parTrans" cxnId="{29065807-5EF1-D544-97A3-C39FF6065F5D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E1AFAA5E-359F-4C46-9466-72B11DF82D81}" type="parTrans" cxnId="{FF2A9DC2-FF14-9147-8BE8-2CE89EE890B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C5ACEED-DA4F-5A4F-978E-16638738DEF5}">
      <dgm:prSet phldrT="[Text]"/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3</a:t>
          </a:r>
        </a:p>
      </dgm:t>
    </dgm:pt>
    <dgm:pt modelId="{EEAAB705-7F17-4049-8D8A-E3791831DA0B}" type="parTrans" cxnId="{85EF73CF-0B5C-914F-B23C-FF89E2331ED7}">
      <dgm:prSet/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en-US"/>
        </a:p>
      </dgm:t>
    </dgm:pt>
    <dgm:pt modelId="{E818FDEE-A584-7C4F-B6A2-030E9A29301A}" type="sibTrans" cxnId="{85EF73CF-0B5C-914F-B23C-FF89E2331ED7}">
      <dgm:prSet/>
      <dgm:spPr/>
      <dgm:t>
        <a:bodyPr/>
        <a:lstStyle/>
        <a:p>
          <a:endParaRPr lang="en-US"/>
        </a:p>
      </dgm:t>
    </dgm:pt>
    <dgm:pt modelId="{4D0EDFD8-C6AC-A648-AA43-E0D468152950}">
      <dgm:prSet phldrT="[Text]"/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4</a:t>
          </a:r>
        </a:p>
      </dgm:t>
    </dgm:pt>
    <dgm:pt modelId="{9DD31266-AC60-5548-9EC7-607F20012514}" type="parTrans" cxnId="{7590B7F6-26B7-414B-9454-3E0109D0E376}">
      <dgm:prSet/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en-US"/>
        </a:p>
      </dgm:t>
    </dgm:pt>
    <dgm:pt modelId="{E748C67D-8B2A-714D-A28A-D9A5B3C09AD6}" type="sibTrans" cxnId="{7590B7F6-26B7-414B-9454-3E0109D0E376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7E1F891-1577-3346-9084-572C21C90ED8}" type="pres">
      <dgm:prSet presAssocID="{EEAAB705-7F17-4049-8D8A-E3791831DA0B}" presName="Name35" presStyleLbl="parChTrans1D3" presStyleIdx="0" presStyleCnt="2"/>
      <dgm:spPr/>
    </dgm:pt>
    <dgm:pt modelId="{973CD3BB-1762-494B-9895-998B51BC6A44}" type="pres">
      <dgm:prSet presAssocID="{DC5ACEED-DA4F-5A4F-978E-16638738DEF5}" presName="hierRoot2" presStyleCnt="0">
        <dgm:presLayoutVars>
          <dgm:hierBranch/>
        </dgm:presLayoutVars>
      </dgm:prSet>
      <dgm:spPr/>
    </dgm:pt>
    <dgm:pt modelId="{CDAFF9CC-3BEA-FE4F-BF68-8DD31634CECB}" type="pres">
      <dgm:prSet presAssocID="{DC5ACEED-DA4F-5A4F-978E-16638738DEF5}" presName="rootComposite" presStyleCnt="0"/>
      <dgm:spPr/>
    </dgm:pt>
    <dgm:pt modelId="{F0111DDB-932D-C944-8E63-63F2C127BB86}" type="pres">
      <dgm:prSet presAssocID="{DC5ACEED-DA4F-5A4F-978E-16638738DEF5}" presName="rootText" presStyleLbl="node3" presStyleIdx="0" presStyleCnt="2">
        <dgm:presLayoutVars>
          <dgm:chPref val="3"/>
        </dgm:presLayoutVars>
      </dgm:prSet>
      <dgm:spPr/>
    </dgm:pt>
    <dgm:pt modelId="{80883882-52D6-5044-9512-6EB1B8B3BAF0}" type="pres">
      <dgm:prSet presAssocID="{DC5ACEED-DA4F-5A4F-978E-16638738DEF5}" presName="rootConnector" presStyleLbl="node3" presStyleIdx="0" presStyleCnt="2"/>
      <dgm:spPr/>
    </dgm:pt>
    <dgm:pt modelId="{42DD530B-CED9-FC4E-BBA4-6D18972E6784}" type="pres">
      <dgm:prSet presAssocID="{DC5ACEED-DA4F-5A4F-978E-16638738DEF5}" presName="hierChild4" presStyleCnt="0"/>
      <dgm:spPr/>
    </dgm:pt>
    <dgm:pt modelId="{0A4E5489-B0D4-EC45-A7A3-343EA6CFC463}" type="pres">
      <dgm:prSet presAssocID="{DC5ACEED-DA4F-5A4F-978E-16638738DEF5}" presName="hierChild5" presStyleCnt="0"/>
      <dgm:spPr/>
    </dgm:pt>
    <dgm:pt modelId="{389DEA6B-683C-AE4D-9121-8AA72F967CE2}" type="pres">
      <dgm:prSet presAssocID="{9DD31266-AC60-5548-9EC7-607F20012514}" presName="Name35" presStyleLbl="parChTrans1D3" presStyleIdx="1" presStyleCnt="2"/>
      <dgm:spPr/>
    </dgm:pt>
    <dgm:pt modelId="{940343C7-3414-4D4A-A1AD-4F32341B5B9E}" type="pres">
      <dgm:prSet presAssocID="{4D0EDFD8-C6AC-A648-AA43-E0D468152950}" presName="hierRoot2" presStyleCnt="0">
        <dgm:presLayoutVars>
          <dgm:hierBranch/>
        </dgm:presLayoutVars>
      </dgm:prSet>
      <dgm:spPr/>
    </dgm:pt>
    <dgm:pt modelId="{B8D56521-7E33-7D4C-9E8A-1658DB968D16}" type="pres">
      <dgm:prSet presAssocID="{4D0EDFD8-C6AC-A648-AA43-E0D468152950}" presName="rootComposite" presStyleCnt="0"/>
      <dgm:spPr/>
    </dgm:pt>
    <dgm:pt modelId="{CBFC20FE-0DCF-4548-AC4C-42190210339E}" type="pres">
      <dgm:prSet presAssocID="{4D0EDFD8-C6AC-A648-AA43-E0D468152950}" presName="rootText" presStyleLbl="node3" presStyleIdx="1" presStyleCnt="2">
        <dgm:presLayoutVars>
          <dgm:chPref val="3"/>
        </dgm:presLayoutVars>
      </dgm:prSet>
      <dgm:spPr/>
    </dgm:pt>
    <dgm:pt modelId="{177C26F8-48EF-A14E-A492-24BF47EF4444}" type="pres">
      <dgm:prSet presAssocID="{4D0EDFD8-C6AC-A648-AA43-E0D468152950}" presName="rootConnector" presStyleLbl="node3" presStyleIdx="1" presStyleCnt="2"/>
      <dgm:spPr/>
    </dgm:pt>
    <dgm:pt modelId="{2583BC19-CCD2-5242-A621-076061159855}" type="pres">
      <dgm:prSet presAssocID="{4D0EDFD8-C6AC-A648-AA43-E0D468152950}" presName="hierChild4" presStyleCnt="0"/>
      <dgm:spPr/>
    </dgm:pt>
    <dgm:pt modelId="{EA23E1B3-0B33-8448-9769-6B456D45197F}" type="pres">
      <dgm:prSet presAssocID="{4D0EDFD8-C6AC-A648-AA43-E0D468152950}" presName="hierChild5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CA1243AD-C29B-5D4A-8AF8-223C72E7F677}" type="pres">
      <dgm:prSet presAssocID="{E1AFAA5E-359F-4C46-9466-72B11DF82D81}" presName="Name35" presStyleLbl="parChTrans1D2" presStyleIdx="1" presStyleCnt="2"/>
      <dgm:spPr/>
    </dgm:pt>
    <dgm:pt modelId="{B39C971A-82E3-3742-866D-AF48C4DEC687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676E9AFA-381A-A647-B4CC-5E9B58B58DA0}" type="pres">
      <dgm:prSet presAssocID="{DC9E9A6D-906A-924A-BF3D-B8F9269DA5BB}" presName="rootComposite" presStyleCnt="0"/>
      <dgm:spPr/>
    </dgm:pt>
    <dgm:pt modelId="{96AED024-162B-C343-BBFE-9BD6E029BDA9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746434F5-42BF-424A-B531-2FCFF4E84F87}" type="pres">
      <dgm:prSet presAssocID="{DC9E9A6D-906A-924A-BF3D-B8F9269DA5BB}" presName="rootConnector" presStyleLbl="node2" presStyleIdx="1" presStyleCnt="2"/>
      <dgm:spPr/>
    </dgm:pt>
    <dgm:pt modelId="{72BF3EB8-A9DB-1A47-9E08-16BD09E8468A}" type="pres">
      <dgm:prSet presAssocID="{DC9E9A6D-906A-924A-BF3D-B8F9269DA5BB}" presName="hierChild4" presStyleCnt="0"/>
      <dgm:spPr/>
    </dgm:pt>
    <dgm:pt modelId="{FB06157A-E0D9-2148-AFC1-547ECAF494FF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AD11730A-7B8C-4F40-8C36-003BCD2F276E}" type="presOf" srcId="{E1AFAA5E-359F-4C46-9466-72B11DF82D81}" destId="{CA1243AD-C29B-5D4A-8AF8-223C72E7F677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6F23501B-B040-9441-8C2A-36DF2AB3B0E3}" type="presOf" srcId="{4D0EDFD8-C6AC-A648-AA43-E0D468152950}" destId="{177C26F8-48EF-A14E-A492-24BF47EF4444}" srcOrd="1" destOrd="0" presId="urn:microsoft.com/office/officeart/2005/8/layout/orgChart1"/>
    <dgm:cxn modelId="{D36D101E-B05B-B64D-AF3E-E7F2AF1E146D}" type="presOf" srcId="{9DD31266-AC60-5548-9EC7-607F20012514}" destId="{389DEA6B-683C-AE4D-9121-8AA72F967CE2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CC5B2561-A997-E842-86ED-D892BCDB3860}" type="presOf" srcId="{4D0EDFD8-C6AC-A648-AA43-E0D468152950}" destId="{CBFC20FE-0DCF-4548-AC4C-42190210339E}" srcOrd="0" destOrd="0" presId="urn:microsoft.com/office/officeart/2005/8/layout/orgChart1"/>
    <dgm:cxn modelId="{18A0D471-F057-5348-8273-126D648448E2}" type="presOf" srcId="{DC5ACEED-DA4F-5A4F-978E-16638738DEF5}" destId="{80883882-52D6-5044-9512-6EB1B8B3BAF0}" srcOrd="1" destOrd="0" presId="urn:microsoft.com/office/officeart/2005/8/layout/orgChart1"/>
    <dgm:cxn modelId="{129E288B-B694-724D-BD5E-DEED6369738D}" type="presOf" srcId="{DC9E9A6D-906A-924A-BF3D-B8F9269DA5BB}" destId="{746434F5-42BF-424A-B531-2FCFF4E84F87}" srcOrd="1" destOrd="0" presId="urn:microsoft.com/office/officeart/2005/8/layout/orgChart1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85EF73CF-0B5C-914F-B23C-FF89E2331ED7}" srcId="{0E548AD6-E926-F942-B6AD-A67F490FD396}" destId="{DC5ACEED-DA4F-5A4F-978E-16638738DEF5}" srcOrd="0" destOrd="0" parTransId="{EEAAB705-7F17-4049-8D8A-E3791831DA0B}" sibTransId="{E818FDEE-A584-7C4F-B6A2-030E9A29301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80991CF5-F86E-294C-8DC4-209D54B74BC8}" type="presOf" srcId="{EEAAB705-7F17-4049-8D8A-E3791831DA0B}" destId="{37E1F891-1577-3346-9084-572C21C90ED8}" srcOrd="0" destOrd="0" presId="urn:microsoft.com/office/officeart/2005/8/layout/orgChart1"/>
    <dgm:cxn modelId="{7590B7F6-26B7-414B-9454-3E0109D0E376}" srcId="{0E548AD6-E926-F942-B6AD-A67F490FD396}" destId="{4D0EDFD8-C6AC-A648-AA43-E0D468152950}" srcOrd="1" destOrd="0" parTransId="{9DD31266-AC60-5548-9EC7-607F20012514}" sibTransId="{E748C67D-8B2A-714D-A28A-D9A5B3C09AD6}"/>
    <dgm:cxn modelId="{14ABF5F7-1DA9-1E4B-94D5-F0D8D9EAFC6E}" type="presOf" srcId="{DC9E9A6D-906A-924A-BF3D-B8F9269DA5BB}" destId="{96AED024-162B-C343-BBFE-9BD6E029BDA9}" srcOrd="0" destOrd="0" presId="urn:microsoft.com/office/officeart/2005/8/layout/orgChart1"/>
    <dgm:cxn modelId="{D32D95FE-CD25-DB45-8B2F-B06AC10ECB01}" type="presOf" srcId="{DC5ACEED-DA4F-5A4F-978E-16638738DEF5}" destId="{F0111DDB-932D-C944-8E63-63F2C127BB86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F645642C-A40E-714F-845A-1F7664D04120}" type="presParOf" srcId="{481A81EA-74BA-004E-9EB8-91A2E9DD2034}" destId="{37E1F891-1577-3346-9084-572C21C90ED8}" srcOrd="0" destOrd="0" presId="urn:microsoft.com/office/officeart/2005/8/layout/orgChart1"/>
    <dgm:cxn modelId="{A728AE1E-FB62-EA4E-9888-8B125F820C45}" type="presParOf" srcId="{481A81EA-74BA-004E-9EB8-91A2E9DD2034}" destId="{973CD3BB-1762-494B-9895-998B51BC6A44}" srcOrd="1" destOrd="0" presId="urn:microsoft.com/office/officeart/2005/8/layout/orgChart1"/>
    <dgm:cxn modelId="{7EDCF850-E5D6-FA41-B2CA-1AD45442868D}" type="presParOf" srcId="{973CD3BB-1762-494B-9895-998B51BC6A44}" destId="{CDAFF9CC-3BEA-FE4F-BF68-8DD31634CECB}" srcOrd="0" destOrd="0" presId="urn:microsoft.com/office/officeart/2005/8/layout/orgChart1"/>
    <dgm:cxn modelId="{7792AEAA-29B4-BD4F-B32C-E43150F00DFA}" type="presParOf" srcId="{CDAFF9CC-3BEA-FE4F-BF68-8DD31634CECB}" destId="{F0111DDB-932D-C944-8E63-63F2C127BB86}" srcOrd="0" destOrd="0" presId="urn:microsoft.com/office/officeart/2005/8/layout/orgChart1"/>
    <dgm:cxn modelId="{740F0D50-E703-F443-8558-1DAA157E43CF}" type="presParOf" srcId="{CDAFF9CC-3BEA-FE4F-BF68-8DD31634CECB}" destId="{80883882-52D6-5044-9512-6EB1B8B3BAF0}" srcOrd="1" destOrd="0" presId="urn:microsoft.com/office/officeart/2005/8/layout/orgChart1"/>
    <dgm:cxn modelId="{7495B613-98DE-C941-B062-7238B8BC28B9}" type="presParOf" srcId="{973CD3BB-1762-494B-9895-998B51BC6A44}" destId="{42DD530B-CED9-FC4E-BBA4-6D18972E6784}" srcOrd="1" destOrd="0" presId="urn:microsoft.com/office/officeart/2005/8/layout/orgChart1"/>
    <dgm:cxn modelId="{86FC90B4-E2BC-6F41-9A14-EDEAB405B823}" type="presParOf" srcId="{973CD3BB-1762-494B-9895-998B51BC6A44}" destId="{0A4E5489-B0D4-EC45-A7A3-343EA6CFC463}" srcOrd="2" destOrd="0" presId="urn:microsoft.com/office/officeart/2005/8/layout/orgChart1"/>
    <dgm:cxn modelId="{17A43729-0E48-0B42-891E-86C7B1FA4397}" type="presParOf" srcId="{481A81EA-74BA-004E-9EB8-91A2E9DD2034}" destId="{389DEA6B-683C-AE4D-9121-8AA72F967CE2}" srcOrd="2" destOrd="0" presId="urn:microsoft.com/office/officeart/2005/8/layout/orgChart1"/>
    <dgm:cxn modelId="{F4DE8486-9EC6-B145-8889-D002A99FEF78}" type="presParOf" srcId="{481A81EA-74BA-004E-9EB8-91A2E9DD2034}" destId="{940343C7-3414-4D4A-A1AD-4F32341B5B9E}" srcOrd="3" destOrd="0" presId="urn:microsoft.com/office/officeart/2005/8/layout/orgChart1"/>
    <dgm:cxn modelId="{61A1BA54-8AC0-3B4C-964D-B6EDE5CA6321}" type="presParOf" srcId="{940343C7-3414-4D4A-A1AD-4F32341B5B9E}" destId="{B8D56521-7E33-7D4C-9E8A-1658DB968D16}" srcOrd="0" destOrd="0" presId="urn:microsoft.com/office/officeart/2005/8/layout/orgChart1"/>
    <dgm:cxn modelId="{D535D589-F6D6-AD45-83C2-8C330C2C9970}" type="presParOf" srcId="{B8D56521-7E33-7D4C-9E8A-1658DB968D16}" destId="{CBFC20FE-0DCF-4548-AC4C-42190210339E}" srcOrd="0" destOrd="0" presId="urn:microsoft.com/office/officeart/2005/8/layout/orgChart1"/>
    <dgm:cxn modelId="{597E0A76-46DA-AB43-976A-C46EFC66FBB5}" type="presParOf" srcId="{B8D56521-7E33-7D4C-9E8A-1658DB968D16}" destId="{177C26F8-48EF-A14E-A492-24BF47EF4444}" srcOrd="1" destOrd="0" presId="urn:microsoft.com/office/officeart/2005/8/layout/orgChart1"/>
    <dgm:cxn modelId="{54E70FAA-2181-C344-89E0-61C59BE9CE99}" type="presParOf" srcId="{940343C7-3414-4D4A-A1AD-4F32341B5B9E}" destId="{2583BC19-CCD2-5242-A621-076061159855}" srcOrd="1" destOrd="0" presId="urn:microsoft.com/office/officeart/2005/8/layout/orgChart1"/>
    <dgm:cxn modelId="{767F0248-0748-7944-8B6C-B3C084415DE7}" type="presParOf" srcId="{940343C7-3414-4D4A-A1AD-4F32341B5B9E}" destId="{EA23E1B3-0B33-8448-9769-6B456D45197F}" srcOrd="2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4980016A-97AD-2045-B2D5-34AAA0676DEC}" type="presParOf" srcId="{9DDAD24E-997F-F24D-AFB5-1E1D354EDBBE}" destId="{CA1243AD-C29B-5D4A-8AF8-223C72E7F677}" srcOrd="2" destOrd="0" presId="urn:microsoft.com/office/officeart/2005/8/layout/orgChart1"/>
    <dgm:cxn modelId="{95F0A739-276F-474A-97B0-D89C995589D4}" type="presParOf" srcId="{9DDAD24E-997F-F24D-AFB5-1E1D354EDBBE}" destId="{B39C971A-82E3-3742-866D-AF48C4DEC687}" srcOrd="3" destOrd="0" presId="urn:microsoft.com/office/officeart/2005/8/layout/orgChart1"/>
    <dgm:cxn modelId="{C5DBA1F3-2948-8D4C-BD98-9D6D687E165D}" type="presParOf" srcId="{B39C971A-82E3-3742-866D-AF48C4DEC687}" destId="{676E9AFA-381A-A647-B4CC-5E9B58B58DA0}" srcOrd="0" destOrd="0" presId="urn:microsoft.com/office/officeart/2005/8/layout/orgChart1"/>
    <dgm:cxn modelId="{1677B1AD-8392-2C4B-A854-9CBB12E61B7F}" type="presParOf" srcId="{676E9AFA-381A-A647-B4CC-5E9B58B58DA0}" destId="{96AED024-162B-C343-BBFE-9BD6E029BDA9}" srcOrd="0" destOrd="0" presId="urn:microsoft.com/office/officeart/2005/8/layout/orgChart1"/>
    <dgm:cxn modelId="{C2B49720-FA25-2041-970E-8C675086D4A9}" type="presParOf" srcId="{676E9AFA-381A-A647-B4CC-5E9B58B58DA0}" destId="{746434F5-42BF-424A-B531-2FCFF4E84F87}" srcOrd="1" destOrd="0" presId="urn:microsoft.com/office/officeart/2005/8/layout/orgChart1"/>
    <dgm:cxn modelId="{00E24116-7892-5148-993D-5C1505F9AC67}" type="presParOf" srcId="{B39C971A-82E3-3742-866D-AF48C4DEC687}" destId="{72BF3EB8-A9DB-1A47-9E08-16BD09E8468A}" srcOrd="1" destOrd="0" presId="urn:microsoft.com/office/officeart/2005/8/layout/orgChart1"/>
    <dgm:cxn modelId="{5913DCAC-BB9B-5F40-811A-10C10E5C07E2}" type="presParOf" srcId="{B39C971A-82E3-3742-866D-AF48C4DEC687}" destId="{FB06157A-E0D9-2148-AFC1-547ECAF494FF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E650DB-6328-1645-9DF6-D02BB9B1C43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1F847-4333-B94A-B8C4-D8EB926628D4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-</a:t>
          </a:r>
        </a:p>
      </dgm:t>
    </dgm:pt>
    <dgm:pt modelId="{C0616402-C308-824D-AD0B-69F2BD80942F}" type="parTrans" cxnId="{B7535B59-C02D-2F44-B315-2092A59F3BB2}">
      <dgm:prSet/>
      <dgm:spPr/>
      <dgm:t>
        <a:bodyPr/>
        <a:lstStyle/>
        <a:p>
          <a:endParaRPr lang="en-US"/>
        </a:p>
      </dgm:t>
    </dgm:pt>
    <dgm:pt modelId="{E6737F58-3A0F-9948-AC6D-82F4ED735A87}" type="sibTrans" cxnId="{B7535B59-C02D-2F44-B315-2092A59F3BB2}">
      <dgm:prSet/>
      <dgm:spPr/>
      <dgm:t>
        <a:bodyPr/>
        <a:lstStyle/>
        <a:p>
          <a:endParaRPr lang="en-US"/>
        </a:p>
      </dgm:t>
    </dgm:pt>
    <dgm:pt modelId="{0E548AD6-E926-F942-B6AD-A67F490FD39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8335746F-2253-A24E-A41C-2CFB7E48DAAF}" type="parTrans" cxnId="{29065807-5EF1-D544-97A3-C39FF6065F5D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893A1D2-D0DC-2849-B880-A87A80DD1B6D}" type="sibTrans" cxnId="{29065807-5EF1-D544-97A3-C39FF6065F5D}">
      <dgm:prSet/>
      <dgm:spPr/>
      <dgm:t>
        <a:bodyPr/>
        <a:lstStyle/>
        <a:p>
          <a:endParaRPr lang="en-US"/>
        </a:p>
      </dgm:t>
    </dgm:pt>
    <dgm:pt modelId="{DC9E9A6D-906A-924A-BF3D-B8F9269DA5BB}">
      <dgm:prSet phldrT="[Text]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+</a:t>
          </a:r>
        </a:p>
      </dgm:t>
    </dgm:pt>
    <dgm:pt modelId="{E1AFAA5E-359F-4C46-9466-72B11DF82D81}" type="parTrans" cxnId="{FF2A9DC2-FF14-9147-8BE8-2CE89EE890B6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F0778B87-789D-A240-B65E-4DCD5E68B08A}" type="sibTrans" cxnId="{FF2A9DC2-FF14-9147-8BE8-2CE89EE890B6}">
      <dgm:prSet/>
      <dgm:spPr/>
      <dgm:t>
        <a:bodyPr/>
        <a:lstStyle/>
        <a:p>
          <a:endParaRPr lang="en-US"/>
        </a:p>
      </dgm:t>
    </dgm:pt>
    <dgm:pt modelId="{D27E393C-D7D6-B44D-9D7B-94B38A6B3A65}">
      <dgm:prSet phldrT="[Text]"/>
      <dgm:spPr>
        <a:solidFill>
          <a:schemeClr val="accent1"/>
        </a:solidFill>
        <a:ln>
          <a:solidFill>
            <a:schemeClr val="accent1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0</a:t>
          </a:r>
        </a:p>
      </dgm:t>
    </dgm:pt>
    <dgm:pt modelId="{C941A9F7-4CAE-5049-B331-F4D6342FC7D5}" type="parTrans" cxnId="{C5278A2A-25F3-BB4B-A375-4D6E5199ADD4}">
      <dgm:prSet/>
      <dgm:spPr/>
      <dgm:t>
        <a:bodyPr/>
        <a:lstStyle/>
        <a:p>
          <a:endParaRPr lang="en-US"/>
        </a:p>
      </dgm:t>
    </dgm:pt>
    <dgm:pt modelId="{41A89D5F-6F77-A445-9A07-7DD9D313E0F5}" type="sibTrans" cxnId="{C5278A2A-25F3-BB4B-A375-4D6E5199ADD4}">
      <dgm:prSet/>
      <dgm:spPr/>
      <dgm:t>
        <a:bodyPr/>
        <a:lstStyle/>
        <a:p>
          <a:endParaRPr lang="en-US"/>
        </a:p>
      </dgm:t>
    </dgm:pt>
    <dgm:pt modelId="{7247C222-83CF-F446-B9D2-00E614B5034E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80FF2437-139A-3641-950C-04983FC17F02}" type="parTrans" cxnId="{D673DC9F-A53E-3A43-93D7-9A7B0C214999}">
      <dgm:prSet/>
      <dgm:spPr/>
      <dgm:t>
        <a:bodyPr/>
        <a:lstStyle/>
        <a:p>
          <a:endParaRPr lang="en-US"/>
        </a:p>
      </dgm:t>
    </dgm:pt>
    <dgm:pt modelId="{54141821-E557-7E41-B539-B08485A1BF5C}" type="sibTrans" cxnId="{D673DC9F-A53E-3A43-93D7-9A7B0C214999}">
      <dgm:prSet/>
      <dgm:spPr/>
      <dgm:t>
        <a:bodyPr/>
        <a:lstStyle/>
        <a:p>
          <a:endParaRPr lang="en-US"/>
        </a:p>
      </dgm:t>
    </dgm:pt>
    <dgm:pt modelId="{D42F4707-D4EC-AF48-A800-27DD1AEEF089}" type="pres">
      <dgm:prSet presAssocID="{F1E650DB-6328-1645-9DF6-D02BB9B1C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BF5261-098B-574E-B58F-C211C73D28D7}" type="pres">
      <dgm:prSet presAssocID="{25D1F847-4333-B94A-B8C4-D8EB926628D4}" presName="hierRoot1" presStyleCnt="0">
        <dgm:presLayoutVars>
          <dgm:hierBranch/>
        </dgm:presLayoutVars>
      </dgm:prSet>
      <dgm:spPr/>
    </dgm:pt>
    <dgm:pt modelId="{6F5E0E43-0038-9942-935E-16C5093DB7AC}" type="pres">
      <dgm:prSet presAssocID="{25D1F847-4333-B94A-B8C4-D8EB926628D4}" presName="rootComposite1" presStyleCnt="0"/>
      <dgm:spPr/>
    </dgm:pt>
    <dgm:pt modelId="{D23D7554-081C-9B48-8ED4-A44B4A903D12}" type="pres">
      <dgm:prSet presAssocID="{25D1F847-4333-B94A-B8C4-D8EB926628D4}" presName="rootText1" presStyleLbl="node0" presStyleIdx="0" presStyleCnt="1" custScaleY="100351">
        <dgm:presLayoutVars>
          <dgm:chPref val="3"/>
        </dgm:presLayoutVars>
      </dgm:prSet>
      <dgm:spPr/>
    </dgm:pt>
    <dgm:pt modelId="{94DFE912-D032-8A4B-91F7-DBCA47F7E87E}" type="pres">
      <dgm:prSet presAssocID="{25D1F847-4333-B94A-B8C4-D8EB926628D4}" presName="rootConnector1" presStyleLbl="node1" presStyleIdx="0" presStyleCnt="0"/>
      <dgm:spPr/>
    </dgm:pt>
    <dgm:pt modelId="{9DDAD24E-997F-F24D-AFB5-1E1D354EDBBE}" type="pres">
      <dgm:prSet presAssocID="{25D1F847-4333-B94A-B8C4-D8EB926628D4}" presName="hierChild2" presStyleCnt="0"/>
      <dgm:spPr/>
    </dgm:pt>
    <dgm:pt modelId="{CDB92AB4-692C-9347-B878-1F593DA2711F}" type="pres">
      <dgm:prSet presAssocID="{8335746F-2253-A24E-A41C-2CFB7E48DAAF}" presName="Name35" presStyleLbl="parChTrans1D2" presStyleIdx="0" presStyleCnt="2"/>
      <dgm:spPr/>
    </dgm:pt>
    <dgm:pt modelId="{9028689B-5FDD-E24F-8F92-1DA81392AC02}" type="pres">
      <dgm:prSet presAssocID="{0E548AD6-E926-F942-B6AD-A67F490FD396}" presName="hierRoot2" presStyleCnt="0">
        <dgm:presLayoutVars>
          <dgm:hierBranch/>
        </dgm:presLayoutVars>
      </dgm:prSet>
      <dgm:spPr/>
    </dgm:pt>
    <dgm:pt modelId="{51927A6A-D915-1549-8957-8A0A24256400}" type="pres">
      <dgm:prSet presAssocID="{0E548AD6-E926-F942-B6AD-A67F490FD396}" presName="rootComposite" presStyleCnt="0"/>
      <dgm:spPr/>
    </dgm:pt>
    <dgm:pt modelId="{DCCD426D-5326-A640-A2B3-D50AA9C85692}" type="pres">
      <dgm:prSet presAssocID="{0E548AD6-E926-F942-B6AD-A67F490FD396}" presName="rootText" presStyleLbl="node2" presStyleIdx="0" presStyleCnt="2">
        <dgm:presLayoutVars>
          <dgm:chPref val="3"/>
        </dgm:presLayoutVars>
      </dgm:prSet>
      <dgm:spPr/>
    </dgm:pt>
    <dgm:pt modelId="{35448460-A992-DB45-BF77-DCB6B525AD49}" type="pres">
      <dgm:prSet presAssocID="{0E548AD6-E926-F942-B6AD-A67F490FD396}" presName="rootConnector" presStyleLbl="node2" presStyleIdx="0" presStyleCnt="2"/>
      <dgm:spPr/>
    </dgm:pt>
    <dgm:pt modelId="{481A81EA-74BA-004E-9EB8-91A2E9DD2034}" type="pres">
      <dgm:prSet presAssocID="{0E548AD6-E926-F942-B6AD-A67F490FD396}" presName="hierChild4" presStyleCnt="0"/>
      <dgm:spPr/>
    </dgm:pt>
    <dgm:pt modelId="{39B34CC5-2B8F-C843-9FF7-E5B72E8BBC20}" type="pres">
      <dgm:prSet presAssocID="{0E548AD6-E926-F942-B6AD-A67F490FD396}" presName="hierChild5" presStyleCnt="0"/>
      <dgm:spPr/>
    </dgm:pt>
    <dgm:pt modelId="{1EB250CE-3C7D-844C-A9C6-3D462F85DC96}" type="pres">
      <dgm:prSet presAssocID="{E1AFAA5E-359F-4C46-9466-72B11DF82D81}" presName="Name35" presStyleLbl="parChTrans1D2" presStyleIdx="1" presStyleCnt="2"/>
      <dgm:spPr/>
    </dgm:pt>
    <dgm:pt modelId="{D63CE235-71BF-7141-8810-A721F0103B19}" type="pres">
      <dgm:prSet presAssocID="{DC9E9A6D-906A-924A-BF3D-B8F9269DA5BB}" presName="hierRoot2" presStyleCnt="0">
        <dgm:presLayoutVars>
          <dgm:hierBranch/>
        </dgm:presLayoutVars>
      </dgm:prSet>
      <dgm:spPr/>
    </dgm:pt>
    <dgm:pt modelId="{9CDEAA17-9E18-3B47-B143-6C4776191871}" type="pres">
      <dgm:prSet presAssocID="{DC9E9A6D-906A-924A-BF3D-B8F9269DA5BB}" presName="rootComposite" presStyleCnt="0"/>
      <dgm:spPr/>
    </dgm:pt>
    <dgm:pt modelId="{E4A6C22A-83BC-2B42-9D2A-59FE55E96562}" type="pres">
      <dgm:prSet presAssocID="{DC9E9A6D-906A-924A-BF3D-B8F9269DA5BB}" presName="rootText" presStyleLbl="node2" presStyleIdx="1" presStyleCnt="2">
        <dgm:presLayoutVars>
          <dgm:chPref val="3"/>
        </dgm:presLayoutVars>
      </dgm:prSet>
      <dgm:spPr/>
    </dgm:pt>
    <dgm:pt modelId="{D42D65F5-2750-5E48-9A55-C5AAB8C37799}" type="pres">
      <dgm:prSet presAssocID="{DC9E9A6D-906A-924A-BF3D-B8F9269DA5BB}" presName="rootConnector" presStyleLbl="node2" presStyleIdx="1" presStyleCnt="2"/>
      <dgm:spPr/>
    </dgm:pt>
    <dgm:pt modelId="{C83E21F4-9744-6542-A4FD-34C957C0CD0B}" type="pres">
      <dgm:prSet presAssocID="{DC9E9A6D-906A-924A-BF3D-B8F9269DA5BB}" presName="hierChild4" presStyleCnt="0"/>
      <dgm:spPr/>
    </dgm:pt>
    <dgm:pt modelId="{E3AB6CFA-972B-464F-9434-D3347DA8A527}" type="pres">
      <dgm:prSet presAssocID="{C941A9F7-4CAE-5049-B331-F4D6342FC7D5}" presName="Name35" presStyleLbl="parChTrans1D3" presStyleIdx="0" presStyleCnt="2"/>
      <dgm:spPr/>
    </dgm:pt>
    <dgm:pt modelId="{3FB7E25B-B708-CC4A-B817-6543B26D330D}" type="pres">
      <dgm:prSet presAssocID="{D27E393C-D7D6-B44D-9D7B-94B38A6B3A65}" presName="hierRoot2" presStyleCnt="0">
        <dgm:presLayoutVars>
          <dgm:hierBranch/>
        </dgm:presLayoutVars>
      </dgm:prSet>
      <dgm:spPr/>
    </dgm:pt>
    <dgm:pt modelId="{DD8EDEE3-D8BE-2E42-A53B-BEB98C851145}" type="pres">
      <dgm:prSet presAssocID="{D27E393C-D7D6-B44D-9D7B-94B38A6B3A65}" presName="rootComposite" presStyleCnt="0"/>
      <dgm:spPr/>
    </dgm:pt>
    <dgm:pt modelId="{082FD19A-30D1-3345-AD80-263C19149AAC}" type="pres">
      <dgm:prSet presAssocID="{D27E393C-D7D6-B44D-9D7B-94B38A6B3A65}" presName="rootText" presStyleLbl="node3" presStyleIdx="0" presStyleCnt="2">
        <dgm:presLayoutVars>
          <dgm:chPref val="3"/>
        </dgm:presLayoutVars>
      </dgm:prSet>
      <dgm:spPr/>
    </dgm:pt>
    <dgm:pt modelId="{654432B3-968F-E448-8F81-DA418A8B4B8C}" type="pres">
      <dgm:prSet presAssocID="{D27E393C-D7D6-B44D-9D7B-94B38A6B3A65}" presName="rootConnector" presStyleLbl="node3" presStyleIdx="0" presStyleCnt="2"/>
      <dgm:spPr/>
    </dgm:pt>
    <dgm:pt modelId="{75F3FE13-CD06-6240-8AC5-D7457CD17488}" type="pres">
      <dgm:prSet presAssocID="{D27E393C-D7D6-B44D-9D7B-94B38A6B3A65}" presName="hierChild4" presStyleCnt="0"/>
      <dgm:spPr/>
    </dgm:pt>
    <dgm:pt modelId="{6808A997-D9E1-6A42-859E-18050C253B0C}" type="pres">
      <dgm:prSet presAssocID="{D27E393C-D7D6-B44D-9D7B-94B38A6B3A65}" presName="hierChild5" presStyleCnt="0"/>
      <dgm:spPr/>
    </dgm:pt>
    <dgm:pt modelId="{F28D8B0F-6522-4149-9B08-A1B29D1B3A23}" type="pres">
      <dgm:prSet presAssocID="{80FF2437-139A-3641-950C-04983FC17F02}" presName="Name35" presStyleLbl="parChTrans1D3" presStyleIdx="1" presStyleCnt="2"/>
      <dgm:spPr/>
    </dgm:pt>
    <dgm:pt modelId="{F62280EC-570E-3744-A42C-68A09FAFBE71}" type="pres">
      <dgm:prSet presAssocID="{7247C222-83CF-F446-B9D2-00E614B5034E}" presName="hierRoot2" presStyleCnt="0">
        <dgm:presLayoutVars>
          <dgm:hierBranch/>
        </dgm:presLayoutVars>
      </dgm:prSet>
      <dgm:spPr/>
    </dgm:pt>
    <dgm:pt modelId="{9BCF654C-1AC9-0C45-9E8C-32F8138407C1}" type="pres">
      <dgm:prSet presAssocID="{7247C222-83CF-F446-B9D2-00E614B5034E}" presName="rootComposite" presStyleCnt="0"/>
      <dgm:spPr/>
    </dgm:pt>
    <dgm:pt modelId="{C23C6FBA-CD54-394B-981D-73F16B78899F}" type="pres">
      <dgm:prSet presAssocID="{7247C222-83CF-F446-B9D2-00E614B5034E}" presName="rootText" presStyleLbl="node3" presStyleIdx="1" presStyleCnt="2">
        <dgm:presLayoutVars>
          <dgm:chPref val="3"/>
        </dgm:presLayoutVars>
      </dgm:prSet>
      <dgm:spPr/>
    </dgm:pt>
    <dgm:pt modelId="{4F8D1D97-2DB2-C84D-9CB3-C981BF1246E2}" type="pres">
      <dgm:prSet presAssocID="{7247C222-83CF-F446-B9D2-00E614B5034E}" presName="rootConnector" presStyleLbl="node3" presStyleIdx="1" presStyleCnt="2"/>
      <dgm:spPr/>
    </dgm:pt>
    <dgm:pt modelId="{91CD02ED-1534-8549-8626-40F470FB9F64}" type="pres">
      <dgm:prSet presAssocID="{7247C222-83CF-F446-B9D2-00E614B5034E}" presName="hierChild4" presStyleCnt="0"/>
      <dgm:spPr/>
    </dgm:pt>
    <dgm:pt modelId="{BFB078D7-BD50-9142-93F3-4359079EB18E}" type="pres">
      <dgm:prSet presAssocID="{7247C222-83CF-F446-B9D2-00E614B5034E}" presName="hierChild5" presStyleCnt="0"/>
      <dgm:spPr/>
    </dgm:pt>
    <dgm:pt modelId="{DFE7F3EC-D013-7F4F-9CEB-2FBAD64D1A62}" type="pres">
      <dgm:prSet presAssocID="{DC9E9A6D-906A-924A-BF3D-B8F9269DA5BB}" presName="hierChild5" presStyleCnt="0"/>
      <dgm:spPr/>
    </dgm:pt>
    <dgm:pt modelId="{46686DBD-489D-7046-A49C-290545D4A4F0}" type="pres">
      <dgm:prSet presAssocID="{25D1F847-4333-B94A-B8C4-D8EB926628D4}" presName="hierChild3" presStyleCnt="0"/>
      <dgm:spPr/>
    </dgm:pt>
  </dgm:ptLst>
  <dgm:cxnLst>
    <dgm:cxn modelId="{7C34F701-7CB3-DD48-B915-6F3F969A42F7}" type="presOf" srcId="{D27E393C-D7D6-B44D-9D7B-94B38A6B3A65}" destId="{654432B3-968F-E448-8F81-DA418A8B4B8C}" srcOrd="1" destOrd="0" presId="urn:microsoft.com/office/officeart/2005/8/layout/orgChart1"/>
    <dgm:cxn modelId="{29065807-5EF1-D544-97A3-C39FF6065F5D}" srcId="{25D1F847-4333-B94A-B8C4-D8EB926628D4}" destId="{0E548AD6-E926-F942-B6AD-A67F490FD396}" srcOrd="0" destOrd="0" parTransId="{8335746F-2253-A24E-A41C-2CFB7E48DAAF}" sibTransId="{A893A1D2-D0DC-2849-B880-A87A80DD1B6D}"/>
    <dgm:cxn modelId="{36DF7D14-DDFD-6B4C-A19C-3ABEED327AB7}" type="presOf" srcId="{7247C222-83CF-F446-B9D2-00E614B5034E}" destId="{C23C6FBA-CD54-394B-981D-73F16B78899F}" srcOrd="0" destOrd="0" presId="urn:microsoft.com/office/officeart/2005/8/layout/orgChart1"/>
    <dgm:cxn modelId="{43D67817-0951-CC46-98C8-0E498E6457B1}" type="presOf" srcId="{25D1F847-4333-B94A-B8C4-D8EB926628D4}" destId="{D23D7554-081C-9B48-8ED4-A44B4A903D12}" srcOrd="0" destOrd="0" presId="urn:microsoft.com/office/officeart/2005/8/layout/orgChart1"/>
    <dgm:cxn modelId="{C5278A2A-25F3-BB4B-A375-4D6E5199ADD4}" srcId="{DC9E9A6D-906A-924A-BF3D-B8F9269DA5BB}" destId="{D27E393C-D7D6-B44D-9D7B-94B38A6B3A65}" srcOrd="0" destOrd="0" parTransId="{C941A9F7-4CAE-5049-B331-F4D6342FC7D5}" sibTransId="{41A89D5F-6F77-A445-9A07-7DD9D313E0F5}"/>
    <dgm:cxn modelId="{8C8D9F2F-D2BE-FF46-9A67-0B7EABCCC488}" type="presOf" srcId="{DC9E9A6D-906A-924A-BF3D-B8F9269DA5BB}" destId="{E4A6C22A-83BC-2B42-9D2A-59FE55E96562}" srcOrd="0" destOrd="0" presId="urn:microsoft.com/office/officeart/2005/8/layout/orgChart1"/>
    <dgm:cxn modelId="{8FACD732-B485-214A-80DB-968C7AC4500B}" type="presOf" srcId="{80FF2437-139A-3641-950C-04983FC17F02}" destId="{F28D8B0F-6522-4149-9B08-A1B29D1B3A23}" srcOrd="0" destOrd="0" presId="urn:microsoft.com/office/officeart/2005/8/layout/orgChart1"/>
    <dgm:cxn modelId="{E61EF447-8CDB-3747-9135-E6440AC5F86D}" type="presOf" srcId="{DC9E9A6D-906A-924A-BF3D-B8F9269DA5BB}" destId="{D42D65F5-2750-5E48-9A55-C5AAB8C37799}" srcOrd="1" destOrd="0" presId="urn:microsoft.com/office/officeart/2005/8/layout/orgChart1"/>
    <dgm:cxn modelId="{F8903B48-B9E5-B54A-96BF-9F3681A59BE9}" type="presOf" srcId="{E1AFAA5E-359F-4C46-9466-72B11DF82D81}" destId="{1EB250CE-3C7D-844C-A9C6-3D462F85DC96}" srcOrd="0" destOrd="0" presId="urn:microsoft.com/office/officeart/2005/8/layout/orgChart1"/>
    <dgm:cxn modelId="{1B276F56-34AE-F940-AD1A-37D85F53D8B3}" type="presOf" srcId="{0E548AD6-E926-F942-B6AD-A67F490FD396}" destId="{DCCD426D-5326-A640-A2B3-D50AA9C85692}" srcOrd="0" destOrd="0" presId="urn:microsoft.com/office/officeart/2005/8/layout/orgChart1"/>
    <dgm:cxn modelId="{B7535B59-C02D-2F44-B315-2092A59F3BB2}" srcId="{F1E650DB-6328-1645-9DF6-D02BB9B1C43B}" destId="{25D1F847-4333-B94A-B8C4-D8EB926628D4}" srcOrd="0" destOrd="0" parTransId="{C0616402-C308-824D-AD0B-69F2BD80942F}" sibTransId="{E6737F58-3A0F-9948-AC6D-82F4ED735A87}"/>
    <dgm:cxn modelId="{4229358C-91E8-9649-9915-6CA5DE8A02EA}" type="presOf" srcId="{7247C222-83CF-F446-B9D2-00E614B5034E}" destId="{4F8D1D97-2DB2-C84D-9CB3-C981BF1246E2}" srcOrd="1" destOrd="0" presId="urn:microsoft.com/office/officeart/2005/8/layout/orgChart1"/>
    <dgm:cxn modelId="{D673DC9F-A53E-3A43-93D7-9A7B0C214999}" srcId="{DC9E9A6D-906A-924A-BF3D-B8F9269DA5BB}" destId="{7247C222-83CF-F446-B9D2-00E614B5034E}" srcOrd="1" destOrd="0" parTransId="{80FF2437-139A-3641-950C-04983FC17F02}" sibTransId="{54141821-E557-7E41-B539-B08485A1BF5C}"/>
    <dgm:cxn modelId="{2E597EA6-D49D-1C42-9A9B-6CBE0DD1E22A}" type="presOf" srcId="{F1E650DB-6328-1645-9DF6-D02BB9B1C43B}" destId="{D42F4707-D4EC-AF48-A800-27DD1AEEF089}" srcOrd="0" destOrd="0" presId="urn:microsoft.com/office/officeart/2005/8/layout/orgChart1"/>
    <dgm:cxn modelId="{FF2A9DC2-FF14-9147-8BE8-2CE89EE890B6}" srcId="{25D1F847-4333-B94A-B8C4-D8EB926628D4}" destId="{DC9E9A6D-906A-924A-BF3D-B8F9269DA5BB}" srcOrd="1" destOrd="0" parTransId="{E1AFAA5E-359F-4C46-9466-72B11DF82D81}" sibTransId="{F0778B87-789D-A240-B65E-4DCD5E68B08A}"/>
    <dgm:cxn modelId="{4FB47DE0-49E7-7D42-AD74-86E76D70BB63}" type="presOf" srcId="{8335746F-2253-A24E-A41C-2CFB7E48DAAF}" destId="{CDB92AB4-692C-9347-B878-1F593DA2711F}" srcOrd="0" destOrd="0" presId="urn:microsoft.com/office/officeart/2005/8/layout/orgChart1"/>
    <dgm:cxn modelId="{B7094BE7-4B05-1446-92D8-BAD5436C2343}" type="presOf" srcId="{0E548AD6-E926-F942-B6AD-A67F490FD396}" destId="{35448460-A992-DB45-BF77-DCB6B525AD49}" srcOrd="1" destOrd="0" presId="urn:microsoft.com/office/officeart/2005/8/layout/orgChart1"/>
    <dgm:cxn modelId="{674B84E9-FDE2-0842-BF91-88DEE62A3661}" type="presOf" srcId="{25D1F847-4333-B94A-B8C4-D8EB926628D4}" destId="{94DFE912-D032-8A4B-91F7-DBCA47F7E87E}" srcOrd="1" destOrd="0" presId="urn:microsoft.com/office/officeart/2005/8/layout/orgChart1"/>
    <dgm:cxn modelId="{E9A02CF6-10B6-6545-96BF-EE9D09A75921}" type="presOf" srcId="{D27E393C-D7D6-B44D-9D7B-94B38A6B3A65}" destId="{082FD19A-30D1-3345-AD80-263C19149AAC}" srcOrd="0" destOrd="0" presId="urn:microsoft.com/office/officeart/2005/8/layout/orgChart1"/>
    <dgm:cxn modelId="{1B3850FF-D9E1-FE48-AAA8-7380DCD07E12}" type="presOf" srcId="{C941A9F7-4CAE-5049-B331-F4D6342FC7D5}" destId="{E3AB6CFA-972B-464F-9434-D3347DA8A527}" srcOrd="0" destOrd="0" presId="urn:microsoft.com/office/officeart/2005/8/layout/orgChart1"/>
    <dgm:cxn modelId="{7C95A3EE-9961-4A43-9C09-AF5F5A25ACAD}" type="presParOf" srcId="{D42F4707-D4EC-AF48-A800-27DD1AEEF089}" destId="{F5BF5261-098B-574E-B58F-C211C73D28D7}" srcOrd="0" destOrd="0" presId="urn:microsoft.com/office/officeart/2005/8/layout/orgChart1"/>
    <dgm:cxn modelId="{F3277ED4-64D3-B94D-90AC-D78B8C95EC86}" type="presParOf" srcId="{F5BF5261-098B-574E-B58F-C211C73D28D7}" destId="{6F5E0E43-0038-9942-935E-16C5093DB7AC}" srcOrd="0" destOrd="0" presId="urn:microsoft.com/office/officeart/2005/8/layout/orgChart1"/>
    <dgm:cxn modelId="{07B5A42B-413C-DC41-9161-9DFE922E3191}" type="presParOf" srcId="{6F5E0E43-0038-9942-935E-16C5093DB7AC}" destId="{D23D7554-081C-9B48-8ED4-A44B4A903D12}" srcOrd="0" destOrd="0" presId="urn:microsoft.com/office/officeart/2005/8/layout/orgChart1"/>
    <dgm:cxn modelId="{09662271-6078-9447-82B8-7F289D694E34}" type="presParOf" srcId="{6F5E0E43-0038-9942-935E-16C5093DB7AC}" destId="{94DFE912-D032-8A4B-91F7-DBCA47F7E87E}" srcOrd="1" destOrd="0" presId="urn:microsoft.com/office/officeart/2005/8/layout/orgChart1"/>
    <dgm:cxn modelId="{00916A41-BB0D-1A4D-BE9B-BEE8290BCC38}" type="presParOf" srcId="{F5BF5261-098B-574E-B58F-C211C73D28D7}" destId="{9DDAD24E-997F-F24D-AFB5-1E1D354EDBBE}" srcOrd="1" destOrd="0" presId="urn:microsoft.com/office/officeart/2005/8/layout/orgChart1"/>
    <dgm:cxn modelId="{CF2759B6-124D-2D40-A359-655100E48782}" type="presParOf" srcId="{9DDAD24E-997F-F24D-AFB5-1E1D354EDBBE}" destId="{CDB92AB4-692C-9347-B878-1F593DA2711F}" srcOrd="0" destOrd="0" presId="urn:microsoft.com/office/officeart/2005/8/layout/orgChart1"/>
    <dgm:cxn modelId="{A19EC3D0-CABC-1F40-B26F-DEF00E7225BF}" type="presParOf" srcId="{9DDAD24E-997F-F24D-AFB5-1E1D354EDBBE}" destId="{9028689B-5FDD-E24F-8F92-1DA81392AC02}" srcOrd="1" destOrd="0" presId="urn:microsoft.com/office/officeart/2005/8/layout/orgChart1"/>
    <dgm:cxn modelId="{CF72540B-6041-B940-A26C-C512E99C9952}" type="presParOf" srcId="{9028689B-5FDD-E24F-8F92-1DA81392AC02}" destId="{51927A6A-D915-1549-8957-8A0A24256400}" srcOrd="0" destOrd="0" presId="urn:microsoft.com/office/officeart/2005/8/layout/orgChart1"/>
    <dgm:cxn modelId="{7F33ACFC-7B7B-8E47-9941-8489E04D00F6}" type="presParOf" srcId="{51927A6A-D915-1549-8957-8A0A24256400}" destId="{DCCD426D-5326-A640-A2B3-D50AA9C85692}" srcOrd="0" destOrd="0" presId="urn:microsoft.com/office/officeart/2005/8/layout/orgChart1"/>
    <dgm:cxn modelId="{ABBF1DAC-CF40-C641-99A7-0CC9F3556938}" type="presParOf" srcId="{51927A6A-D915-1549-8957-8A0A24256400}" destId="{35448460-A992-DB45-BF77-DCB6B525AD49}" srcOrd="1" destOrd="0" presId="urn:microsoft.com/office/officeart/2005/8/layout/orgChart1"/>
    <dgm:cxn modelId="{D6852AA9-3C77-634F-9C05-0A8CD92EC69F}" type="presParOf" srcId="{9028689B-5FDD-E24F-8F92-1DA81392AC02}" destId="{481A81EA-74BA-004E-9EB8-91A2E9DD2034}" srcOrd="1" destOrd="0" presId="urn:microsoft.com/office/officeart/2005/8/layout/orgChart1"/>
    <dgm:cxn modelId="{A0EE45FF-AAAF-7F41-9D72-E6D98AE1E3BC}" type="presParOf" srcId="{9028689B-5FDD-E24F-8F92-1DA81392AC02}" destId="{39B34CC5-2B8F-C843-9FF7-E5B72E8BBC20}" srcOrd="2" destOrd="0" presId="urn:microsoft.com/office/officeart/2005/8/layout/orgChart1"/>
    <dgm:cxn modelId="{C9F39A92-2065-144A-B816-277C8B8045E4}" type="presParOf" srcId="{9DDAD24E-997F-F24D-AFB5-1E1D354EDBBE}" destId="{1EB250CE-3C7D-844C-A9C6-3D462F85DC96}" srcOrd="2" destOrd="0" presId="urn:microsoft.com/office/officeart/2005/8/layout/orgChart1"/>
    <dgm:cxn modelId="{AAF87F39-9C04-CB49-BB85-8FC91E4C3143}" type="presParOf" srcId="{9DDAD24E-997F-F24D-AFB5-1E1D354EDBBE}" destId="{D63CE235-71BF-7141-8810-A721F0103B19}" srcOrd="3" destOrd="0" presId="urn:microsoft.com/office/officeart/2005/8/layout/orgChart1"/>
    <dgm:cxn modelId="{898C101D-90C1-4643-9478-E6040F452B0E}" type="presParOf" srcId="{D63CE235-71BF-7141-8810-A721F0103B19}" destId="{9CDEAA17-9E18-3B47-B143-6C4776191871}" srcOrd="0" destOrd="0" presId="urn:microsoft.com/office/officeart/2005/8/layout/orgChart1"/>
    <dgm:cxn modelId="{0260C79F-05DC-654D-8141-C9B6190A73BB}" type="presParOf" srcId="{9CDEAA17-9E18-3B47-B143-6C4776191871}" destId="{E4A6C22A-83BC-2B42-9D2A-59FE55E96562}" srcOrd="0" destOrd="0" presId="urn:microsoft.com/office/officeart/2005/8/layout/orgChart1"/>
    <dgm:cxn modelId="{26473AAE-E457-1047-A16B-D121B7655572}" type="presParOf" srcId="{9CDEAA17-9E18-3B47-B143-6C4776191871}" destId="{D42D65F5-2750-5E48-9A55-C5AAB8C37799}" srcOrd="1" destOrd="0" presId="urn:microsoft.com/office/officeart/2005/8/layout/orgChart1"/>
    <dgm:cxn modelId="{A2C24B2D-F1BB-ED49-A08F-B6DA67B5260D}" type="presParOf" srcId="{D63CE235-71BF-7141-8810-A721F0103B19}" destId="{C83E21F4-9744-6542-A4FD-34C957C0CD0B}" srcOrd="1" destOrd="0" presId="urn:microsoft.com/office/officeart/2005/8/layout/orgChart1"/>
    <dgm:cxn modelId="{48D41E50-0FA6-1F4B-A5CA-1E2D4249267F}" type="presParOf" srcId="{C83E21F4-9744-6542-A4FD-34C957C0CD0B}" destId="{E3AB6CFA-972B-464F-9434-D3347DA8A527}" srcOrd="0" destOrd="0" presId="urn:microsoft.com/office/officeart/2005/8/layout/orgChart1"/>
    <dgm:cxn modelId="{B1CA1713-D02C-DB44-B9A9-DB8942C1E930}" type="presParOf" srcId="{C83E21F4-9744-6542-A4FD-34C957C0CD0B}" destId="{3FB7E25B-B708-CC4A-B817-6543B26D330D}" srcOrd="1" destOrd="0" presId="urn:microsoft.com/office/officeart/2005/8/layout/orgChart1"/>
    <dgm:cxn modelId="{0CE6456F-5986-CE4F-B141-C40610E74F1D}" type="presParOf" srcId="{3FB7E25B-B708-CC4A-B817-6543B26D330D}" destId="{DD8EDEE3-D8BE-2E42-A53B-BEB98C851145}" srcOrd="0" destOrd="0" presId="urn:microsoft.com/office/officeart/2005/8/layout/orgChart1"/>
    <dgm:cxn modelId="{FF38269E-6992-3249-A6C6-DFFCBF1E6045}" type="presParOf" srcId="{DD8EDEE3-D8BE-2E42-A53B-BEB98C851145}" destId="{082FD19A-30D1-3345-AD80-263C19149AAC}" srcOrd="0" destOrd="0" presId="urn:microsoft.com/office/officeart/2005/8/layout/orgChart1"/>
    <dgm:cxn modelId="{D4FD2CE3-DE89-E845-8EC4-44C922F83EF5}" type="presParOf" srcId="{DD8EDEE3-D8BE-2E42-A53B-BEB98C851145}" destId="{654432B3-968F-E448-8F81-DA418A8B4B8C}" srcOrd="1" destOrd="0" presId="urn:microsoft.com/office/officeart/2005/8/layout/orgChart1"/>
    <dgm:cxn modelId="{A8D71FA5-49ED-CC4F-A28F-29496A735260}" type="presParOf" srcId="{3FB7E25B-B708-CC4A-B817-6543B26D330D}" destId="{75F3FE13-CD06-6240-8AC5-D7457CD17488}" srcOrd="1" destOrd="0" presId="urn:microsoft.com/office/officeart/2005/8/layout/orgChart1"/>
    <dgm:cxn modelId="{593D997C-7782-334C-B1F7-6BD9292F4628}" type="presParOf" srcId="{3FB7E25B-B708-CC4A-B817-6543B26D330D}" destId="{6808A997-D9E1-6A42-859E-18050C253B0C}" srcOrd="2" destOrd="0" presId="urn:microsoft.com/office/officeart/2005/8/layout/orgChart1"/>
    <dgm:cxn modelId="{6CE823D7-4501-9348-9754-6C5B0A76557D}" type="presParOf" srcId="{C83E21F4-9744-6542-A4FD-34C957C0CD0B}" destId="{F28D8B0F-6522-4149-9B08-A1B29D1B3A23}" srcOrd="2" destOrd="0" presId="urn:microsoft.com/office/officeart/2005/8/layout/orgChart1"/>
    <dgm:cxn modelId="{4800D061-6701-6645-8EB7-579E0E0CD591}" type="presParOf" srcId="{C83E21F4-9744-6542-A4FD-34C957C0CD0B}" destId="{F62280EC-570E-3744-A42C-68A09FAFBE71}" srcOrd="3" destOrd="0" presId="urn:microsoft.com/office/officeart/2005/8/layout/orgChart1"/>
    <dgm:cxn modelId="{D1D05EEC-AA7E-B749-B7D2-59DA5090F396}" type="presParOf" srcId="{F62280EC-570E-3744-A42C-68A09FAFBE71}" destId="{9BCF654C-1AC9-0C45-9E8C-32F8138407C1}" srcOrd="0" destOrd="0" presId="urn:microsoft.com/office/officeart/2005/8/layout/orgChart1"/>
    <dgm:cxn modelId="{A8A23B07-D6D6-8841-8E5B-824D017CC6EB}" type="presParOf" srcId="{9BCF654C-1AC9-0C45-9E8C-32F8138407C1}" destId="{C23C6FBA-CD54-394B-981D-73F16B78899F}" srcOrd="0" destOrd="0" presId="urn:microsoft.com/office/officeart/2005/8/layout/orgChart1"/>
    <dgm:cxn modelId="{93F2689B-FCBA-2646-9C2F-BCA2CE323B37}" type="presParOf" srcId="{9BCF654C-1AC9-0C45-9E8C-32F8138407C1}" destId="{4F8D1D97-2DB2-C84D-9CB3-C981BF1246E2}" srcOrd="1" destOrd="0" presId="urn:microsoft.com/office/officeart/2005/8/layout/orgChart1"/>
    <dgm:cxn modelId="{6B99A5C4-88F0-6449-A22D-08B0D1D9AD92}" type="presParOf" srcId="{F62280EC-570E-3744-A42C-68A09FAFBE71}" destId="{91CD02ED-1534-8549-8626-40F470FB9F64}" srcOrd="1" destOrd="0" presId="urn:microsoft.com/office/officeart/2005/8/layout/orgChart1"/>
    <dgm:cxn modelId="{3920EB36-BB7C-364F-8386-2512CAA7D53C}" type="presParOf" srcId="{F62280EC-570E-3744-A42C-68A09FAFBE71}" destId="{BFB078D7-BD50-9142-93F3-4359079EB18E}" srcOrd="2" destOrd="0" presId="urn:microsoft.com/office/officeart/2005/8/layout/orgChart1"/>
    <dgm:cxn modelId="{18806899-9BC2-2F48-872D-07DAA04BBA46}" type="presParOf" srcId="{D63CE235-71BF-7141-8810-A721F0103B19}" destId="{DFE7F3EC-D013-7F4F-9CEB-2FBAD64D1A62}" srcOrd="2" destOrd="0" presId="urn:microsoft.com/office/officeart/2005/8/layout/orgChart1"/>
    <dgm:cxn modelId="{8B3C08CA-A948-F847-B36C-8FAB071EA460}" type="presParOf" srcId="{F5BF5261-098B-574E-B58F-C211C73D28D7}" destId="{46686DBD-489D-7046-A49C-290545D4A4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E14B4-C6ED-FD46-A9E2-A83790DD49AB}">
      <dsp:nvSpPr>
        <dsp:cNvPr id="0" name=""/>
        <dsp:cNvSpPr/>
      </dsp:nvSpPr>
      <dsp:spPr>
        <a:xfrm>
          <a:off x="3943553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2C24E-E080-D44F-8BD5-EC73729988B2}">
      <dsp:nvSpPr>
        <dsp:cNvPr id="0" name=""/>
        <dsp:cNvSpPr/>
      </dsp:nvSpPr>
      <dsp:spPr>
        <a:xfrm>
          <a:off x="3267176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43AD-C29B-5D4A-8AF8-223C72E7F677}">
      <dsp:nvSpPr>
        <dsp:cNvPr id="0" name=""/>
        <dsp:cNvSpPr/>
      </dsp:nvSpPr>
      <dsp:spPr>
        <a:xfrm>
          <a:off x="2590799" y="1661398"/>
          <a:ext cx="1352753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1352753" y="117387"/>
              </a:lnTo>
              <a:lnTo>
                <a:pt x="1352753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863C5-E117-314F-8973-D05AF65D1E53}">
      <dsp:nvSpPr>
        <dsp:cNvPr id="0" name=""/>
        <dsp:cNvSpPr/>
      </dsp:nvSpPr>
      <dsp:spPr>
        <a:xfrm>
          <a:off x="2545079" y="1661398"/>
          <a:ext cx="91440" cy="23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EA6B-683C-AE4D-9121-8AA72F967CE2}">
      <dsp:nvSpPr>
        <dsp:cNvPr id="0" name=""/>
        <dsp:cNvSpPr/>
      </dsp:nvSpPr>
      <dsp:spPr>
        <a:xfrm>
          <a:off x="1238046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891-1577-3346-9084-572C21C90ED8}">
      <dsp:nvSpPr>
        <dsp:cNvPr id="0" name=""/>
        <dsp:cNvSpPr/>
      </dsp:nvSpPr>
      <dsp:spPr>
        <a:xfrm>
          <a:off x="561669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1238046" y="1661398"/>
          <a:ext cx="1352753" cy="234775"/>
        </a:xfrm>
        <a:custGeom>
          <a:avLst/>
          <a:gdLst/>
          <a:ahLst/>
          <a:cxnLst/>
          <a:rect l="0" t="0" r="0" b="0"/>
          <a:pathLst>
            <a:path>
              <a:moveTo>
                <a:pt x="1352753" y="0"/>
              </a:moveTo>
              <a:lnTo>
                <a:pt x="1352753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2031810" y="1102409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Primitive</a:t>
          </a:r>
        </a:p>
      </dsp:txBody>
      <dsp:txXfrm>
        <a:off x="2031810" y="1102409"/>
        <a:ext cx="1117978" cy="558989"/>
      </dsp:txXfrm>
    </dsp:sp>
    <dsp:sp modelId="{DCCD426D-5326-A640-A2B3-D50AA9C85692}">
      <dsp:nvSpPr>
        <dsp:cNvPr id="0" name=""/>
        <dsp:cNvSpPr/>
      </dsp:nvSpPr>
      <dsp:spPr>
        <a:xfrm>
          <a:off x="679057" y="1896174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Primitive</a:t>
          </a:r>
        </a:p>
      </dsp:txBody>
      <dsp:txXfrm>
        <a:off x="679057" y="1896174"/>
        <a:ext cx="1117978" cy="558989"/>
      </dsp:txXfrm>
    </dsp:sp>
    <dsp:sp modelId="{F0111DDB-932D-C944-8E63-63F2C127BB86}">
      <dsp:nvSpPr>
        <dsp:cNvPr id="0" name=""/>
        <dsp:cNvSpPr/>
      </dsp:nvSpPr>
      <dsp:spPr>
        <a:xfrm>
          <a:off x="2680" y="2689939"/>
          <a:ext cx="1117978" cy="5589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2680" y="2689939"/>
        <a:ext cx="1117978" cy="558989"/>
      </dsp:txXfrm>
    </dsp:sp>
    <dsp:sp modelId="{CBFC20FE-0DCF-4548-AC4C-42190210339E}">
      <dsp:nvSpPr>
        <dsp:cNvPr id="0" name=""/>
        <dsp:cNvSpPr/>
      </dsp:nvSpPr>
      <dsp:spPr>
        <a:xfrm>
          <a:off x="1355434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1355434" y="2689939"/>
        <a:ext cx="1117978" cy="558989"/>
      </dsp:txXfrm>
    </dsp:sp>
    <dsp:sp modelId="{AD5F6D41-2A10-6741-9728-85D7505736A4}">
      <dsp:nvSpPr>
        <dsp:cNvPr id="0" name=""/>
        <dsp:cNvSpPr/>
      </dsp:nvSpPr>
      <dsp:spPr>
        <a:xfrm>
          <a:off x="2031810" y="1896174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2031810" y="1896174"/>
        <a:ext cx="1117978" cy="558989"/>
      </dsp:txXfrm>
    </dsp:sp>
    <dsp:sp modelId="{96AED024-162B-C343-BBFE-9BD6E029BDA9}">
      <dsp:nvSpPr>
        <dsp:cNvPr id="0" name=""/>
        <dsp:cNvSpPr/>
      </dsp:nvSpPr>
      <dsp:spPr>
        <a:xfrm>
          <a:off x="3384564" y="1896174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Primitive</a:t>
          </a:r>
        </a:p>
      </dsp:txBody>
      <dsp:txXfrm>
        <a:off x="3384564" y="1896174"/>
        <a:ext cx="1117978" cy="558989"/>
      </dsp:txXfrm>
    </dsp:sp>
    <dsp:sp modelId="{46899080-03B5-7F49-B72B-FEF79DA51686}">
      <dsp:nvSpPr>
        <dsp:cNvPr id="0" name=""/>
        <dsp:cNvSpPr/>
      </dsp:nvSpPr>
      <dsp:spPr>
        <a:xfrm>
          <a:off x="2708187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2708187" y="2689939"/>
        <a:ext cx="1117978" cy="558989"/>
      </dsp:txXfrm>
    </dsp:sp>
    <dsp:sp modelId="{8AADE5C1-CE53-B747-A32E-59F1A950CB02}">
      <dsp:nvSpPr>
        <dsp:cNvPr id="0" name=""/>
        <dsp:cNvSpPr/>
      </dsp:nvSpPr>
      <dsp:spPr>
        <a:xfrm>
          <a:off x="4060941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4060941" y="2689939"/>
        <a:ext cx="1117978" cy="5589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243AD-C29B-5D4A-8AF8-223C72E7F677}">
      <dsp:nvSpPr>
        <dsp:cNvPr id="0" name=""/>
        <dsp:cNvSpPr/>
      </dsp:nvSpPr>
      <dsp:spPr>
        <a:xfrm>
          <a:off x="1322884" y="558548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EA6B-683C-AE4D-9121-8AA72F967CE2}">
      <dsp:nvSpPr>
        <dsp:cNvPr id="0" name=""/>
        <dsp:cNvSpPr/>
      </dsp:nvSpPr>
      <dsp:spPr>
        <a:xfrm>
          <a:off x="854863" y="110779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891-1577-3346-9084-572C21C90ED8}">
      <dsp:nvSpPr>
        <dsp:cNvPr id="0" name=""/>
        <dsp:cNvSpPr/>
      </dsp:nvSpPr>
      <dsp:spPr>
        <a:xfrm>
          <a:off x="386841" y="110779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854863" y="558548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936090" y="171753"/>
          <a:ext cx="773589" cy="38679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+</a:t>
          </a:r>
        </a:p>
      </dsp:txBody>
      <dsp:txXfrm>
        <a:off x="936090" y="171753"/>
        <a:ext cx="773589" cy="386794"/>
      </dsp:txXfrm>
    </dsp:sp>
    <dsp:sp modelId="{DCCD426D-5326-A640-A2B3-D50AA9C85692}">
      <dsp:nvSpPr>
        <dsp:cNvPr id="0" name=""/>
        <dsp:cNvSpPr/>
      </dsp:nvSpPr>
      <dsp:spPr>
        <a:xfrm>
          <a:off x="468068" y="721002"/>
          <a:ext cx="773589" cy="3867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68068" y="721002"/>
        <a:ext cx="773589" cy="386794"/>
      </dsp:txXfrm>
    </dsp:sp>
    <dsp:sp modelId="{F0111DDB-932D-C944-8E63-63F2C127BB86}">
      <dsp:nvSpPr>
        <dsp:cNvPr id="0" name=""/>
        <dsp:cNvSpPr/>
      </dsp:nvSpPr>
      <dsp:spPr>
        <a:xfrm>
          <a:off x="46" y="1270251"/>
          <a:ext cx="773589" cy="3867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6" y="1270251"/>
        <a:ext cx="773589" cy="386794"/>
      </dsp:txXfrm>
    </dsp:sp>
    <dsp:sp modelId="{CBFC20FE-0DCF-4548-AC4C-42190210339E}">
      <dsp:nvSpPr>
        <dsp:cNvPr id="0" name=""/>
        <dsp:cNvSpPr/>
      </dsp:nvSpPr>
      <dsp:spPr>
        <a:xfrm>
          <a:off x="936090" y="1270251"/>
          <a:ext cx="773589" cy="3867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936090" y="1270251"/>
        <a:ext cx="773589" cy="386794"/>
      </dsp:txXfrm>
    </dsp:sp>
    <dsp:sp modelId="{96AED024-162B-C343-BBFE-9BD6E029BDA9}">
      <dsp:nvSpPr>
        <dsp:cNvPr id="0" name=""/>
        <dsp:cNvSpPr/>
      </dsp:nvSpPr>
      <dsp:spPr>
        <a:xfrm>
          <a:off x="1404111" y="721002"/>
          <a:ext cx="773589" cy="3867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1404111" y="721002"/>
        <a:ext cx="773589" cy="3867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D8B0F-6522-4149-9B08-A1B29D1B3A23}">
      <dsp:nvSpPr>
        <dsp:cNvPr id="0" name=""/>
        <dsp:cNvSpPr/>
      </dsp:nvSpPr>
      <dsp:spPr>
        <a:xfrm>
          <a:off x="1322884" y="1108476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B6CFA-972B-464F-9434-D3347DA8A527}">
      <dsp:nvSpPr>
        <dsp:cNvPr id="0" name=""/>
        <dsp:cNvSpPr/>
      </dsp:nvSpPr>
      <dsp:spPr>
        <a:xfrm>
          <a:off x="854862" y="1108476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250CE-3C7D-844C-A9C6-3D462F85DC96}">
      <dsp:nvSpPr>
        <dsp:cNvPr id="0" name=""/>
        <dsp:cNvSpPr/>
      </dsp:nvSpPr>
      <dsp:spPr>
        <a:xfrm>
          <a:off x="854862" y="55922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386841" y="55922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468068" y="171075"/>
          <a:ext cx="773589" cy="388152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</a:t>
          </a:r>
        </a:p>
      </dsp:txBody>
      <dsp:txXfrm>
        <a:off x="468068" y="171075"/>
        <a:ext cx="773589" cy="388152"/>
      </dsp:txXfrm>
    </dsp:sp>
    <dsp:sp modelId="{DCCD426D-5326-A640-A2B3-D50AA9C85692}">
      <dsp:nvSpPr>
        <dsp:cNvPr id="0" name=""/>
        <dsp:cNvSpPr/>
      </dsp:nvSpPr>
      <dsp:spPr>
        <a:xfrm>
          <a:off x="46" y="721681"/>
          <a:ext cx="773589" cy="3867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46" y="721681"/>
        <a:ext cx="773589" cy="386794"/>
      </dsp:txXfrm>
    </dsp:sp>
    <dsp:sp modelId="{E4A6C22A-83BC-2B42-9D2A-59FE55E96562}">
      <dsp:nvSpPr>
        <dsp:cNvPr id="0" name=""/>
        <dsp:cNvSpPr/>
      </dsp:nvSpPr>
      <dsp:spPr>
        <a:xfrm>
          <a:off x="936089" y="721681"/>
          <a:ext cx="773589" cy="38679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+</a:t>
          </a:r>
        </a:p>
      </dsp:txBody>
      <dsp:txXfrm>
        <a:off x="936089" y="721681"/>
        <a:ext cx="773589" cy="386794"/>
      </dsp:txXfrm>
    </dsp:sp>
    <dsp:sp modelId="{082FD19A-30D1-3345-AD80-263C19149AAC}">
      <dsp:nvSpPr>
        <dsp:cNvPr id="0" name=""/>
        <dsp:cNvSpPr/>
      </dsp:nvSpPr>
      <dsp:spPr>
        <a:xfrm>
          <a:off x="468068" y="1270929"/>
          <a:ext cx="773589" cy="3867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68068" y="1270929"/>
        <a:ext cx="773589" cy="386794"/>
      </dsp:txXfrm>
    </dsp:sp>
    <dsp:sp modelId="{C23C6FBA-CD54-394B-981D-73F16B78899F}">
      <dsp:nvSpPr>
        <dsp:cNvPr id="0" name=""/>
        <dsp:cNvSpPr/>
      </dsp:nvSpPr>
      <dsp:spPr>
        <a:xfrm>
          <a:off x="1404111" y="1270929"/>
          <a:ext cx="773589" cy="3867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1404111" y="1270929"/>
        <a:ext cx="773589" cy="3867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851D5-1576-F74D-8113-3BDCCD572A4E}">
      <dsp:nvSpPr>
        <dsp:cNvPr id="0" name=""/>
        <dsp:cNvSpPr/>
      </dsp:nvSpPr>
      <dsp:spPr>
        <a:xfrm>
          <a:off x="3943553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6B252-87E9-5D49-975B-1BB25EF38093}">
      <dsp:nvSpPr>
        <dsp:cNvPr id="0" name=""/>
        <dsp:cNvSpPr/>
      </dsp:nvSpPr>
      <dsp:spPr>
        <a:xfrm>
          <a:off x="3267176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B2501-67E1-684F-B056-D60E5BD97C5A}">
      <dsp:nvSpPr>
        <dsp:cNvPr id="0" name=""/>
        <dsp:cNvSpPr/>
      </dsp:nvSpPr>
      <dsp:spPr>
        <a:xfrm>
          <a:off x="2590799" y="1661398"/>
          <a:ext cx="1352753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1352753" y="117387"/>
              </a:lnTo>
              <a:lnTo>
                <a:pt x="1352753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21F9B-8F7A-5E45-84E8-4C0DD7FD29F0}">
      <dsp:nvSpPr>
        <dsp:cNvPr id="0" name=""/>
        <dsp:cNvSpPr/>
      </dsp:nvSpPr>
      <dsp:spPr>
        <a:xfrm>
          <a:off x="1914423" y="3248928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34E1D-61AB-0D4B-BF43-353F56BCC893}">
      <dsp:nvSpPr>
        <dsp:cNvPr id="0" name=""/>
        <dsp:cNvSpPr/>
      </dsp:nvSpPr>
      <dsp:spPr>
        <a:xfrm>
          <a:off x="1238046" y="3248928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BBB71-DD82-284C-A4AF-37375F16F2D2}">
      <dsp:nvSpPr>
        <dsp:cNvPr id="0" name=""/>
        <dsp:cNvSpPr/>
      </dsp:nvSpPr>
      <dsp:spPr>
        <a:xfrm>
          <a:off x="1238046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A2405-563B-AC45-BAD1-2CFD572E5EC0}">
      <dsp:nvSpPr>
        <dsp:cNvPr id="0" name=""/>
        <dsp:cNvSpPr/>
      </dsp:nvSpPr>
      <dsp:spPr>
        <a:xfrm>
          <a:off x="561669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3A87C-6A10-0B47-83AB-72027EF35B94}">
      <dsp:nvSpPr>
        <dsp:cNvPr id="0" name=""/>
        <dsp:cNvSpPr/>
      </dsp:nvSpPr>
      <dsp:spPr>
        <a:xfrm>
          <a:off x="1238046" y="1661398"/>
          <a:ext cx="1352753" cy="234775"/>
        </a:xfrm>
        <a:custGeom>
          <a:avLst/>
          <a:gdLst/>
          <a:ahLst/>
          <a:cxnLst/>
          <a:rect l="0" t="0" r="0" b="0"/>
          <a:pathLst>
            <a:path>
              <a:moveTo>
                <a:pt x="1352753" y="0"/>
              </a:moveTo>
              <a:lnTo>
                <a:pt x="1352753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31068-5B20-0148-9963-891E0A59B5F7}">
      <dsp:nvSpPr>
        <dsp:cNvPr id="0" name=""/>
        <dsp:cNvSpPr/>
      </dsp:nvSpPr>
      <dsp:spPr>
        <a:xfrm>
          <a:off x="1914423" y="867634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7FFD-5C22-B247-BB3C-193A551A7D0B}">
      <dsp:nvSpPr>
        <dsp:cNvPr id="0" name=""/>
        <dsp:cNvSpPr/>
      </dsp:nvSpPr>
      <dsp:spPr>
        <a:xfrm>
          <a:off x="1238046" y="867634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8607-A4DE-E845-B690-93F6D264B945}">
      <dsp:nvSpPr>
        <dsp:cNvPr id="0" name=""/>
        <dsp:cNvSpPr/>
      </dsp:nvSpPr>
      <dsp:spPr>
        <a:xfrm>
          <a:off x="1355434" y="308645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</a:t>
          </a:r>
        </a:p>
      </dsp:txBody>
      <dsp:txXfrm>
        <a:off x="1355434" y="308645"/>
        <a:ext cx="1117978" cy="558989"/>
      </dsp:txXfrm>
    </dsp:sp>
    <dsp:sp modelId="{8279088E-C713-E641-8459-B63A8AF7187A}">
      <dsp:nvSpPr>
        <dsp:cNvPr id="0" name=""/>
        <dsp:cNvSpPr/>
      </dsp:nvSpPr>
      <dsp:spPr>
        <a:xfrm>
          <a:off x="679057" y="1102409"/>
          <a:ext cx="1117978" cy="5589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x</a:t>
          </a:r>
        </a:p>
      </dsp:txBody>
      <dsp:txXfrm>
        <a:off x="679057" y="1102409"/>
        <a:ext cx="1117978" cy="558989"/>
      </dsp:txXfrm>
    </dsp:sp>
    <dsp:sp modelId="{A99A7AFE-805D-FB43-9B93-45064E9C166E}">
      <dsp:nvSpPr>
        <dsp:cNvPr id="0" name=""/>
        <dsp:cNvSpPr/>
      </dsp:nvSpPr>
      <dsp:spPr>
        <a:xfrm>
          <a:off x="2031810" y="1102409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/</a:t>
          </a:r>
        </a:p>
      </dsp:txBody>
      <dsp:txXfrm>
        <a:off x="2031810" y="1102409"/>
        <a:ext cx="1117978" cy="558989"/>
      </dsp:txXfrm>
    </dsp:sp>
    <dsp:sp modelId="{77A3F9B3-E97D-EB4C-B614-F085A7A51BAF}">
      <dsp:nvSpPr>
        <dsp:cNvPr id="0" name=""/>
        <dsp:cNvSpPr/>
      </dsp:nvSpPr>
      <dsp:spPr>
        <a:xfrm>
          <a:off x="679057" y="1896174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*</a:t>
          </a:r>
        </a:p>
      </dsp:txBody>
      <dsp:txXfrm>
        <a:off x="679057" y="1896174"/>
        <a:ext cx="1117978" cy="558989"/>
      </dsp:txXfrm>
    </dsp:sp>
    <dsp:sp modelId="{67C4A74E-7D05-BF40-A520-EE723B1FDF24}">
      <dsp:nvSpPr>
        <dsp:cNvPr id="0" name=""/>
        <dsp:cNvSpPr/>
      </dsp:nvSpPr>
      <dsp:spPr>
        <a:xfrm>
          <a:off x="2680" y="2689939"/>
          <a:ext cx="1117978" cy="5589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x</a:t>
          </a:r>
        </a:p>
      </dsp:txBody>
      <dsp:txXfrm>
        <a:off x="2680" y="2689939"/>
        <a:ext cx="1117978" cy="558989"/>
      </dsp:txXfrm>
    </dsp:sp>
    <dsp:sp modelId="{7C792C3F-4944-CD4F-9775-90215D5AA1B4}">
      <dsp:nvSpPr>
        <dsp:cNvPr id="0" name=""/>
        <dsp:cNvSpPr/>
      </dsp:nvSpPr>
      <dsp:spPr>
        <a:xfrm>
          <a:off x="1355434" y="2689939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*</a:t>
          </a:r>
        </a:p>
      </dsp:txBody>
      <dsp:txXfrm>
        <a:off x="1355434" y="2689939"/>
        <a:ext cx="1117978" cy="558989"/>
      </dsp:txXfrm>
    </dsp:sp>
    <dsp:sp modelId="{A674ACEF-1072-DF41-8E00-0E8F05291110}">
      <dsp:nvSpPr>
        <dsp:cNvPr id="0" name=""/>
        <dsp:cNvSpPr/>
      </dsp:nvSpPr>
      <dsp:spPr>
        <a:xfrm>
          <a:off x="679057" y="3483703"/>
          <a:ext cx="1117978" cy="5589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x</a:t>
          </a:r>
        </a:p>
      </dsp:txBody>
      <dsp:txXfrm>
        <a:off x="679057" y="3483703"/>
        <a:ext cx="1117978" cy="558989"/>
      </dsp:txXfrm>
    </dsp:sp>
    <dsp:sp modelId="{70C30B28-BDC0-B64E-8BCC-840B26E157F8}">
      <dsp:nvSpPr>
        <dsp:cNvPr id="0" name=""/>
        <dsp:cNvSpPr/>
      </dsp:nvSpPr>
      <dsp:spPr>
        <a:xfrm>
          <a:off x="2031810" y="3483703"/>
          <a:ext cx="1117978" cy="55898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x</a:t>
          </a:r>
        </a:p>
      </dsp:txBody>
      <dsp:txXfrm>
        <a:off x="2031810" y="3483703"/>
        <a:ext cx="1117978" cy="558989"/>
      </dsp:txXfrm>
    </dsp:sp>
    <dsp:sp modelId="{7A98D25E-791B-8F4F-BDD4-ED92F705B74B}">
      <dsp:nvSpPr>
        <dsp:cNvPr id="0" name=""/>
        <dsp:cNvSpPr/>
      </dsp:nvSpPr>
      <dsp:spPr>
        <a:xfrm>
          <a:off x="3384564" y="1896174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*</a:t>
          </a:r>
        </a:p>
      </dsp:txBody>
      <dsp:txXfrm>
        <a:off x="3384564" y="1896174"/>
        <a:ext cx="1117978" cy="558989"/>
      </dsp:txXfrm>
    </dsp:sp>
    <dsp:sp modelId="{743F1F0A-5DD8-5743-89AB-0EBBCBCB5D00}">
      <dsp:nvSpPr>
        <dsp:cNvPr id="0" name=""/>
        <dsp:cNvSpPr/>
      </dsp:nvSpPr>
      <dsp:spPr>
        <a:xfrm>
          <a:off x="2708187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2708187" y="2689939"/>
        <a:ext cx="1117978" cy="558989"/>
      </dsp:txXfrm>
    </dsp:sp>
    <dsp:sp modelId="{C1023749-33E2-2F4B-A032-801BCAF30CA1}">
      <dsp:nvSpPr>
        <dsp:cNvPr id="0" name=""/>
        <dsp:cNvSpPr/>
      </dsp:nvSpPr>
      <dsp:spPr>
        <a:xfrm>
          <a:off x="4060941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4060941" y="2689939"/>
        <a:ext cx="1117978" cy="558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E14B4-C6ED-FD46-A9E2-A83790DD49AB}">
      <dsp:nvSpPr>
        <dsp:cNvPr id="0" name=""/>
        <dsp:cNvSpPr/>
      </dsp:nvSpPr>
      <dsp:spPr>
        <a:xfrm>
          <a:off x="3943553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2C24E-E080-D44F-8BD5-EC73729988B2}">
      <dsp:nvSpPr>
        <dsp:cNvPr id="0" name=""/>
        <dsp:cNvSpPr/>
      </dsp:nvSpPr>
      <dsp:spPr>
        <a:xfrm>
          <a:off x="3267176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43AD-C29B-5D4A-8AF8-223C72E7F677}">
      <dsp:nvSpPr>
        <dsp:cNvPr id="0" name=""/>
        <dsp:cNvSpPr/>
      </dsp:nvSpPr>
      <dsp:spPr>
        <a:xfrm>
          <a:off x="2590799" y="1661398"/>
          <a:ext cx="1352753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1352753" y="117387"/>
              </a:lnTo>
              <a:lnTo>
                <a:pt x="1352753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863C5-E117-314F-8973-D05AF65D1E53}">
      <dsp:nvSpPr>
        <dsp:cNvPr id="0" name=""/>
        <dsp:cNvSpPr/>
      </dsp:nvSpPr>
      <dsp:spPr>
        <a:xfrm>
          <a:off x="2545079" y="1661398"/>
          <a:ext cx="91440" cy="23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EA6B-683C-AE4D-9121-8AA72F967CE2}">
      <dsp:nvSpPr>
        <dsp:cNvPr id="0" name=""/>
        <dsp:cNvSpPr/>
      </dsp:nvSpPr>
      <dsp:spPr>
        <a:xfrm>
          <a:off x="1238046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891-1577-3346-9084-572C21C90ED8}">
      <dsp:nvSpPr>
        <dsp:cNvPr id="0" name=""/>
        <dsp:cNvSpPr/>
      </dsp:nvSpPr>
      <dsp:spPr>
        <a:xfrm>
          <a:off x="561669" y="2455163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1238046" y="1661398"/>
          <a:ext cx="1352753" cy="234775"/>
        </a:xfrm>
        <a:custGeom>
          <a:avLst/>
          <a:gdLst/>
          <a:ahLst/>
          <a:cxnLst/>
          <a:rect l="0" t="0" r="0" b="0"/>
          <a:pathLst>
            <a:path>
              <a:moveTo>
                <a:pt x="1352753" y="0"/>
              </a:moveTo>
              <a:lnTo>
                <a:pt x="1352753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2031810" y="1102409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Primitive</a:t>
          </a:r>
        </a:p>
      </dsp:txBody>
      <dsp:txXfrm>
        <a:off x="2031810" y="1102409"/>
        <a:ext cx="1117978" cy="558989"/>
      </dsp:txXfrm>
    </dsp:sp>
    <dsp:sp modelId="{DCCD426D-5326-A640-A2B3-D50AA9C85692}">
      <dsp:nvSpPr>
        <dsp:cNvPr id="0" name=""/>
        <dsp:cNvSpPr/>
      </dsp:nvSpPr>
      <dsp:spPr>
        <a:xfrm>
          <a:off x="679057" y="1896174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Primitive</a:t>
          </a:r>
        </a:p>
      </dsp:txBody>
      <dsp:txXfrm>
        <a:off x="679057" y="1896174"/>
        <a:ext cx="1117978" cy="558989"/>
      </dsp:txXfrm>
    </dsp:sp>
    <dsp:sp modelId="{F0111DDB-932D-C944-8E63-63F2C127BB86}">
      <dsp:nvSpPr>
        <dsp:cNvPr id="0" name=""/>
        <dsp:cNvSpPr/>
      </dsp:nvSpPr>
      <dsp:spPr>
        <a:xfrm>
          <a:off x="2680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2680" y="2689939"/>
        <a:ext cx="1117978" cy="558989"/>
      </dsp:txXfrm>
    </dsp:sp>
    <dsp:sp modelId="{CBFC20FE-0DCF-4548-AC4C-42190210339E}">
      <dsp:nvSpPr>
        <dsp:cNvPr id="0" name=""/>
        <dsp:cNvSpPr/>
      </dsp:nvSpPr>
      <dsp:spPr>
        <a:xfrm>
          <a:off x="1355434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1355434" y="2689939"/>
        <a:ext cx="1117978" cy="558989"/>
      </dsp:txXfrm>
    </dsp:sp>
    <dsp:sp modelId="{AD5F6D41-2A10-6741-9728-85D7505736A4}">
      <dsp:nvSpPr>
        <dsp:cNvPr id="0" name=""/>
        <dsp:cNvSpPr/>
      </dsp:nvSpPr>
      <dsp:spPr>
        <a:xfrm>
          <a:off x="2031810" y="1896174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2031810" y="1896174"/>
        <a:ext cx="1117978" cy="558989"/>
      </dsp:txXfrm>
    </dsp:sp>
    <dsp:sp modelId="{96AED024-162B-C343-BBFE-9BD6E029BDA9}">
      <dsp:nvSpPr>
        <dsp:cNvPr id="0" name=""/>
        <dsp:cNvSpPr/>
      </dsp:nvSpPr>
      <dsp:spPr>
        <a:xfrm>
          <a:off x="3384564" y="1896174"/>
          <a:ext cx="1117978" cy="5589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Primitive</a:t>
          </a:r>
        </a:p>
      </dsp:txBody>
      <dsp:txXfrm>
        <a:off x="3384564" y="1896174"/>
        <a:ext cx="1117978" cy="558989"/>
      </dsp:txXfrm>
    </dsp:sp>
    <dsp:sp modelId="{46899080-03B5-7F49-B72B-FEF79DA51686}">
      <dsp:nvSpPr>
        <dsp:cNvPr id="0" name=""/>
        <dsp:cNvSpPr/>
      </dsp:nvSpPr>
      <dsp:spPr>
        <a:xfrm>
          <a:off x="2708187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2708187" y="2689939"/>
        <a:ext cx="1117978" cy="558989"/>
      </dsp:txXfrm>
    </dsp:sp>
    <dsp:sp modelId="{8AADE5C1-CE53-B747-A32E-59F1A950CB02}">
      <dsp:nvSpPr>
        <dsp:cNvPr id="0" name=""/>
        <dsp:cNvSpPr/>
      </dsp:nvSpPr>
      <dsp:spPr>
        <a:xfrm>
          <a:off x="4060941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Terminal</a:t>
          </a:r>
        </a:p>
      </dsp:txBody>
      <dsp:txXfrm>
        <a:off x="4060941" y="2689939"/>
        <a:ext cx="1117978" cy="558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243AD-C29B-5D4A-8AF8-223C72E7F677}">
      <dsp:nvSpPr>
        <dsp:cNvPr id="0" name=""/>
        <dsp:cNvSpPr/>
      </dsp:nvSpPr>
      <dsp:spPr>
        <a:xfrm>
          <a:off x="3147591" y="1328978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6"/>
              </a:lnTo>
              <a:lnTo>
                <a:pt x="1113582" y="193266"/>
              </a:lnTo>
              <a:lnTo>
                <a:pt x="1113582" y="38653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EA6B-683C-AE4D-9121-8AA72F967CE2}">
      <dsp:nvSpPr>
        <dsp:cNvPr id="0" name=""/>
        <dsp:cNvSpPr/>
      </dsp:nvSpPr>
      <dsp:spPr>
        <a:xfrm>
          <a:off x="2034008" y="2635826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6"/>
              </a:lnTo>
              <a:lnTo>
                <a:pt x="1113582" y="193266"/>
              </a:lnTo>
              <a:lnTo>
                <a:pt x="1113582" y="386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891-1577-3346-9084-572C21C90ED8}">
      <dsp:nvSpPr>
        <dsp:cNvPr id="0" name=""/>
        <dsp:cNvSpPr/>
      </dsp:nvSpPr>
      <dsp:spPr>
        <a:xfrm>
          <a:off x="920426" y="2635826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1113582" y="0"/>
              </a:moveTo>
              <a:lnTo>
                <a:pt x="1113582" y="193266"/>
              </a:lnTo>
              <a:lnTo>
                <a:pt x="0" y="193266"/>
              </a:lnTo>
              <a:lnTo>
                <a:pt x="0" y="386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2034008" y="1328978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1113582" y="0"/>
              </a:moveTo>
              <a:lnTo>
                <a:pt x="1113582" y="193266"/>
              </a:lnTo>
              <a:lnTo>
                <a:pt x="0" y="193266"/>
              </a:lnTo>
              <a:lnTo>
                <a:pt x="0" y="386532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2227275" y="408662"/>
          <a:ext cx="1840631" cy="920315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+</a:t>
          </a:r>
        </a:p>
      </dsp:txBody>
      <dsp:txXfrm>
        <a:off x="2227275" y="408662"/>
        <a:ext cx="1840631" cy="920315"/>
      </dsp:txXfrm>
    </dsp:sp>
    <dsp:sp modelId="{DCCD426D-5326-A640-A2B3-D50AA9C85692}">
      <dsp:nvSpPr>
        <dsp:cNvPr id="0" name=""/>
        <dsp:cNvSpPr/>
      </dsp:nvSpPr>
      <dsp:spPr>
        <a:xfrm>
          <a:off x="1113692" y="1715511"/>
          <a:ext cx="1840631" cy="920315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*</a:t>
          </a:r>
        </a:p>
      </dsp:txBody>
      <dsp:txXfrm>
        <a:off x="1113692" y="1715511"/>
        <a:ext cx="1840631" cy="920315"/>
      </dsp:txXfrm>
    </dsp:sp>
    <dsp:sp modelId="{F0111DDB-932D-C944-8E63-63F2C127BB86}">
      <dsp:nvSpPr>
        <dsp:cNvPr id="0" name=""/>
        <dsp:cNvSpPr/>
      </dsp:nvSpPr>
      <dsp:spPr>
        <a:xfrm>
          <a:off x="110" y="3022359"/>
          <a:ext cx="1840631" cy="92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3</a:t>
          </a:r>
        </a:p>
      </dsp:txBody>
      <dsp:txXfrm>
        <a:off x="110" y="3022359"/>
        <a:ext cx="1840631" cy="920315"/>
      </dsp:txXfrm>
    </dsp:sp>
    <dsp:sp modelId="{CBFC20FE-0DCF-4548-AC4C-42190210339E}">
      <dsp:nvSpPr>
        <dsp:cNvPr id="0" name=""/>
        <dsp:cNvSpPr/>
      </dsp:nvSpPr>
      <dsp:spPr>
        <a:xfrm>
          <a:off x="2227275" y="3022359"/>
          <a:ext cx="1840631" cy="92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4</a:t>
          </a:r>
        </a:p>
      </dsp:txBody>
      <dsp:txXfrm>
        <a:off x="2227275" y="3022359"/>
        <a:ext cx="1840631" cy="920315"/>
      </dsp:txXfrm>
    </dsp:sp>
    <dsp:sp modelId="{96AED024-162B-C343-BBFE-9BD6E029BDA9}">
      <dsp:nvSpPr>
        <dsp:cNvPr id="0" name=""/>
        <dsp:cNvSpPr/>
      </dsp:nvSpPr>
      <dsp:spPr>
        <a:xfrm>
          <a:off x="3340857" y="1715511"/>
          <a:ext cx="1840631" cy="9203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1</a:t>
          </a:r>
        </a:p>
      </dsp:txBody>
      <dsp:txXfrm>
        <a:off x="3340857" y="1715511"/>
        <a:ext cx="1840631" cy="9203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243AD-C29B-5D4A-8AF8-223C72E7F677}">
      <dsp:nvSpPr>
        <dsp:cNvPr id="0" name=""/>
        <dsp:cNvSpPr/>
      </dsp:nvSpPr>
      <dsp:spPr>
        <a:xfrm>
          <a:off x="3147591" y="1328978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6"/>
              </a:lnTo>
              <a:lnTo>
                <a:pt x="1113582" y="193266"/>
              </a:lnTo>
              <a:lnTo>
                <a:pt x="1113582" y="38653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EA6B-683C-AE4D-9121-8AA72F967CE2}">
      <dsp:nvSpPr>
        <dsp:cNvPr id="0" name=""/>
        <dsp:cNvSpPr/>
      </dsp:nvSpPr>
      <dsp:spPr>
        <a:xfrm>
          <a:off x="2034008" y="2635826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6"/>
              </a:lnTo>
              <a:lnTo>
                <a:pt x="1113582" y="193266"/>
              </a:lnTo>
              <a:lnTo>
                <a:pt x="1113582" y="386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891-1577-3346-9084-572C21C90ED8}">
      <dsp:nvSpPr>
        <dsp:cNvPr id="0" name=""/>
        <dsp:cNvSpPr/>
      </dsp:nvSpPr>
      <dsp:spPr>
        <a:xfrm>
          <a:off x="920426" y="2635826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1113582" y="0"/>
              </a:moveTo>
              <a:lnTo>
                <a:pt x="1113582" y="193266"/>
              </a:lnTo>
              <a:lnTo>
                <a:pt x="0" y="193266"/>
              </a:lnTo>
              <a:lnTo>
                <a:pt x="0" y="386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2034008" y="1328978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1113582" y="0"/>
              </a:moveTo>
              <a:lnTo>
                <a:pt x="1113582" y="193266"/>
              </a:lnTo>
              <a:lnTo>
                <a:pt x="0" y="193266"/>
              </a:lnTo>
              <a:lnTo>
                <a:pt x="0" y="386532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2227275" y="408662"/>
          <a:ext cx="1840631" cy="920315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+</a:t>
          </a:r>
        </a:p>
      </dsp:txBody>
      <dsp:txXfrm>
        <a:off x="2227275" y="408662"/>
        <a:ext cx="1840631" cy="920315"/>
      </dsp:txXfrm>
    </dsp:sp>
    <dsp:sp modelId="{DCCD426D-5326-A640-A2B3-D50AA9C85692}">
      <dsp:nvSpPr>
        <dsp:cNvPr id="0" name=""/>
        <dsp:cNvSpPr/>
      </dsp:nvSpPr>
      <dsp:spPr>
        <a:xfrm>
          <a:off x="1113692" y="1715511"/>
          <a:ext cx="1840631" cy="920315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*</a:t>
          </a:r>
        </a:p>
      </dsp:txBody>
      <dsp:txXfrm>
        <a:off x="1113692" y="1715511"/>
        <a:ext cx="1840631" cy="920315"/>
      </dsp:txXfrm>
    </dsp:sp>
    <dsp:sp modelId="{F0111DDB-932D-C944-8E63-63F2C127BB86}">
      <dsp:nvSpPr>
        <dsp:cNvPr id="0" name=""/>
        <dsp:cNvSpPr/>
      </dsp:nvSpPr>
      <dsp:spPr>
        <a:xfrm>
          <a:off x="110" y="3022359"/>
          <a:ext cx="1840631" cy="92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3</a:t>
          </a:r>
        </a:p>
      </dsp:txBody>
      <dsp:txXfrm>
        <a:off x="110" y="3022359"/>
        <a:ext cx="1840631" cy="920315"/>
      </dsp:txXfrm>
    </dsp:sp>
    <dsp:sp modelId="{CBFC20FE-0DCF-4548-AC4C-42190210339E}">
      <dsp:nvSpPr>
        <dsp:cNvPr id="0" name=""/>
        <dsp:cNvSpPr/>
      </dsp:nvSpPr>
      <dsp:spPr>
        <a:xfrm>
          <a:off x="2227275" y="3022359"/>
          <a:ext cx="1840631" cy="920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4</a:t>
          </a:r>
        </a:p>
      </dsp:txBody>
      <dsp:txXfrm>
        <a:off x="2227275" y="3022359"/>
        <a:ext cx="1840631" cy="920315"/>
      </dsp:txXfrm>
    </dsp:sp>
    <dsp:sp modelId="{96AED024-162B-C343-BBFE-9BD6E029BDA9}">
      <dsp:nvSpPr>
        <dsp:cNvPr id="0" name=""/>
        <dsp:cNvSpPr/>
      </dsp:nvSpPr>
      <dsp:spPr>
        <a:xfrm>
          <a:off x="3340857" y="1715511"/>
          <a:ext cx="1840631" cy="9203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1</a:t>
          </a:r>
        </a:p>
      </dsp:txBody>
      <dsp:txXfrm>
        <a:off x="3340857" y="1715511"/>
        <a:ext cx="1840631" cy="9203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D8B0F-6522-4149-9B08-A1B29D1B3A23}">
      <dsp:nvSpPr>
        <dsp:cNvPr id="0" name=""/>
        <dsp:cNvSpPr/>
      </dsp:nvSpPr>
      <dsp:spPr>
        <a:xfrm>
          <a:off x="3147591" y="2635826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6"/>
              </a:lnTo>
              <a:lnTo>
                <a:pt x="1113582" y="193266"/>
              </a:lnTo>
              <a:lnTo>
                <a:pt x="1113582" y="386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B6CFA-972B-464F-9434-D3347DA8A527}">
      <dsp:nvSpPr>
        <dsp:cNvPr id="0" name=""/>
        <dsp:cNvSpPr/>
      </dsp:nvSpPr>
      <dsp:spPr>
        <a:xfrm>
          <a:off x="2034008" y="2635826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1113582" y="0"/>
              </a:moveTo>
              <a:lnTo>
                <a:pt x="1113582" y="193266"/>
              </a:lnTo>
              <a:lnTo>
                <a:pt x="0" y="193266"/>
              </a:lnTo>
              <a:lnTo>
                <a:pt x="0" y="386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250CE-3C7D-844C-A9C6-3D462F85DC96}">
      <dsp:nvSpPr>
        <dsp:cNvPr id="0" name=""/>
        <dsp:cNvSpPr/>
      </dsp:nvSpPr>
      <dsp:spPr>
        <a:xfrm>
          <a:off x="2034008" y="1328978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6"/>
              </a:lnTo>
              <a:lnTo>
                <a:pt x="1113582" y="193266"/>
              </a:lnTo>
              <a:lnTo>
                <a:pt x="1113582" y="386532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920426" y="1328978"/>
          <a:ext cx="1113582" cy="386532"/>
        </a:xfrm>
        <a:custGeom>
          <a:avLst/>
          <a:gdLst/>
          <a:ahLst/>
          <a:cxnLst/>
          <a:rect l="0" t="0" r="0" b="0"/>
          <a:pathLst>
            <a:path>
              <a:moveTo>
                <a:pt x="1113582" y="0"/>
              </a:moveTo>
              <a:lnTo>
                <a:pt x="1113582" y="193266"/>
              </a:lnTo>
              <a:lnTo>
                <a:pt x="0" y="193266"/>
              </a:lnTo>
              <a:lnTo>
                <a:pt x="0" y="38653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1113692" y="408662"/>
          <a:ext cx="1840631" cy="920315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-</a:t>
          </a:r>
        </a:p>
      </dsp:txBody>
      <dsp:txXfrm>
        <a:off x="1113692" y="408662"/>
        <a:ext cx="1840631" cy="920315"/>
      </dsp:txXfrm>
    </dsp:sp>
    <dsp:sp modelId="{DCCD426D-5326-A640-A2B3-D50AA9C85692}">
      <dsp:nvSpPr>
        <dsp:cNvPr id="0" name=""/>
        <dsp:cNvSpPr/>
      </dsp:nvSpPr>
      <dsp:spPr>
        <a:xfrm>
          <a:off x="110" y="1715511"/>
          <a:ext cx="1840631" cy="9203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2</a:t>
          </a:r>
        </a:p>
      </dsp:txBody>
      <dsp:txXfrm>
        <a:off x="110" y="1715511"/>
        <a:ext cx="1840631" cy="920315"/>
      </dsp:txXfrm>
    </dsp:sp>
    <dsp:sp modelId="{E4A6C22A-83BC-2B42-9D2A-59FE55E96562}">
      <dsp:nvSpPr>
        <dsp:cNvPr id="0" name=""/>
        <dsp:cNvSpPr/>
      </dsp:nvSpPr>
      <dsp:spPr>
        <a:xfrm>
          <a:off x="2227275" y="1715511"/>
          <a:ext cx="1840631" cy="920315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+</a:t>
          </a:r>
        </a:p>
      </dsp:txBody>
      <dsp:txXfrm>
        <a:off x="2227275" y="1715511"/>
        <a:ext cx="1840631" cy="920315"/>
      </dsp:txXfrm>
    </dsp:sp>
    <dsp:sp modelId="{082FD19A-30D1-3345-AD80-263C19149AAC}">
      <dsp:nvSpPr>
        <dsp:cNvPr id="0" name=""/>
        <dsp:cNvSpPr/>
      </dsp:nvSpPr>
      <dsp:spPr>
        <a:xfrm>
          <a:off x="1113692" y="3022359"/>
          <a:ext cx="1840631" cy="9203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0</a:t>
          </a:r>
        </a:p>
      </dsp:txBody>
      <dsp:txXfrm>
        <a:off x="1113692" y="3022359"/>
        <a:ext cx="1840631" cy="920315"/>
      </dsp:txXfrm>
    </dsp:sp>
    <dsp:sp modelId="{C23C6FBA-CD54-394B-981D-73F16B78899F}">
      <dsp:nvSpPr>
        <dsp:cNvPr id="0" name=""/>
        <dsp:cNvSpPr/>
      </dsp:nvSpPr>
      <dsp:spPr>
        <a:xfrm>
          <a:off x="3340857" y="3022359"/>
          <a:ext cx="1840631" cy="9203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1</a:t>
          </a:r>
        </a:p>
      </dsp:txBody>
      <dsp:txXfrm>
        <a:off x="3340857" y="3022359"/>
        <a:ext cx="1840631" cy="9203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243AD-C29B-5D4A-8AF8-223C72E7F677}">
      <dsp:nvSpPr>
        <dsp:cNvPr id="0" name=""/>
        <dsp:cNvSpPr/>
      </dsp:nvSpPr>
      <dsp:spPr>
        <a:xfrm>
          <a:off x="2645769" y="1117097"/>
          <a:ext cx="936043" cy="3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53"/>
              </a:lnTo>
              <a:lnTo>
                <a:pt x="936043" y="162453"/>
              </a:lnTo>
              <a:lnTo>
                <a:pt x="936043" y="32490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EA6B-683C-AE4D-9121-8AA72F967CE2}">
      <dsp:nvSpPr>
        <dsp:cNvPr id="0" name=""/>
        <dsp:cNvSpPr/>
      </dsp:nvSpPr>
      <dsp:spPr>
        <a:xfrm>
          <a:off x="1709725" y="2215594"/>
          <a:ext cx="936043" cy="3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53"/>
              </a:lnTo>
              <a:lnTo>
                <a:pt x="936043" y="162453"/>
              </a:lnTo>
              <a:lnTo>
                <a:pt x="936043" y="324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891-1577-3346-9084-572C21C90ED8}">
      <dsp:nvSpPr>
        <dsp:cNvPr id="0" name=""/>
        <dsp:cNvSpPr/>
      </dsp:nvSpPr>
      <dsp:spPr>
        <a:xfrm>
          <a:off x="773682" y="2215594"/>
          <a:ext cx="936043" cy="324907"/>
        </a:xfrm>
        <a:custGeom>
          <a:avLst/>
          <a:gdLst/>
          <a:ahLst/>
          <a:cxnLst/>
          <a:rect l="0" t="0" r="0" b="0"/>
          <a:pathLst>
            <a:path>
              <a:moveTo>
                <a:pt x="936043" y="0"/>
              </a:moveTo>
              <a:lnTo>
                <a:pt x="936043" y="162453"/>
              </a:lnTo>
              <a:lnTo>
                <a:pt x="0" y="162453"/>
              </a:lnTo>
              <a:lnTo>
                <a:pt x="0" y="324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1709725" y="1117097"/>
          <a:ext cx="936043" cy="324907"/>
        </a:xfrm>
        <a:custGeom>
          <a:avLst/>
          <a:gdLst/>
          <a:ahLst/>
          <a:cxnLst/>
          <a:rect l="0" t="0" r="0" b="0"/>
          <a:pathLst>
            <a:path>
              <a:moveTo>
                <a:pt x="936043" y="0"/>
              </a:moveTo>
              <a:lnTo>
                <a:pt x="936043" y="162453"/>
              </a:lnTo>
              <a:lnTo>
                <a:pt x="0" y="162453"/>
              </a:lnTo>
              <a:lnTo>
                <a:pt x="0" y="32490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1872179" y="343508"/>
          <a:ext cx="1547179" cy="7735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+</a:t>
          </a:r>
        </a:p>
      </dsp:txBody>
      <dsp:txXfrm>
        <a:off x="1872179" y="343508"/>
        <a:ext cx="1547179" cy="773589"/>
      </dsp:txXfrm>
    </dsp:sp>
    <dsp:sp modelId="{DCCD426D-5326-A640-A2B3-D50AA9C85692}">
      <dsp:nvSpPr>
        <dsp:cNvPr id="0" name=""/>
        <dsp:cNvSpPr/>
      </dsp:nvSpPr>
      <dsp:spPr>
        <a:xfrm>
          <a:off x="936136" y="1442005"/>
          <a:ext cx="1547179" cy="7735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*</a:t>
          </a:r>
        </a:p>
      </dsp:txBody>
      <dsp:txXfrm>
        <a:off x="936136" y="1442005"/>
        <a:ext cx="1547179" cy="773589"/>
      </dsp:txXfrm>
    </dsp:sp>
    <dsp:sp modelId="{F0111DDB-932D-C944-8E63-63F2C127BB86}">
      <dsp:nvSpPr>
        <dsp:cNvPr id="0" name=""/>
        <dsp:cNvSpPr/>
      </dsp:nvSpPr>
      <dsp:spPr>
        <a:xfrm>
          <a:off x="93" y="2540502"/>
          <a:ext cx="1547179" cy="77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</a:t>
          </a:r>
        </a:p>
      </dsp:txBody>
      <dsp:txXfrm>
        <a:off x="93" y="2540502"/>
        <a:ext cx="1547179" cy="773589"/>
      </dsp:txXfrm>
    </dsp:sp>
    <dsp:sp modelId="{CBFC20FE-0DCF-4548-AC4C-42190210339E}">
      <dsp:nvSpPr>
        <dsp:cNvPr id="0" name=""/>
        <dsp:cNvSpPr/>
      </dsp:nvSpPr>
      <dsp:spPr>
        <a:xfrm>
          <a:off x="1872179" y="2540502"/>
          <a:ext cx="1547179" cy="77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4</a:t>
          </a:r>
        </a:p>
      </dsp:txBody>
      <dsp:txXfrm>
        <a:off x="1872179" y="2540502"/>
        <a:ext cx="1547179" cy="773589"/>
      </dsp:txXfrm>
    </dsp:sp>
    <dsp:sp modelId="{96AED024-162B-C343-BBFE-9BD6E029BDA9}">
      <dsp:nvSpPr>
        <dsp:cNvPr id="0" name=""/>
        <dsp:cNvSpPr/>
      </dsp:nvSpPr>
      <dsp:spPr>
        <a:xfrm>
          <a:off x="2808222" y="1442005"/>
          <a:ext cx="1547179" cy="77358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1</a:t>
          </a:r>
        </a:p>
      </dsp:txBody>
      <dsp:txXfrm>
        <a:off x="2808222" y="1442005"/>
        <a:ext cx="1547179" cy="7735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D8B0F-6522-4149-9B08-A1B29D1B3A23}">
      <dsp:nvSpPr>
        <dsp:cNvPr id="0" name=""/>
        <dsp:cNvSpPr/>
      </dsp:nvSpPr>
      <dsp:spPr>
        <a:xfrm>
          <a:off x="2645767" y="2216952"/>
          <a:ext cx="936042" cy="3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53"/>
              </a:lnTo>
              <a:lnTo>
                <a:pt x="936042" y="162453"/>
              </a:lnTo>
              <a:lnTo>
                <a:pt x="936042" y="324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B6CFA-972B-464F-9434-D3347DA8A527}">
      <dsp:nvSpPr>
        <dsp:cNvPr id="0" name=""/>
        <dsp:cNvSpPr/>
      </dsp:nvSpPr>
      <dsp:spPr>
        <a:xfrm>
          <a:off x="1709725" y="2216952"/>
          <a:ext cx="936042" cy="324907"/>
        </a:xfrm>
        <a:custGeom>
          <a:avLst/>
          <a:gdLst/>
          <a:ahLst/>
          <a:cxnLst/>
          <a:rect l="0" t="0" r="0" b="0"/>
          <a:pathLst>
            <a:path>
              <a:moveTo>
                <a:pt x="936042" y="0"/>
              </a:moveTo>
              <a:lnTo>
                <a:pt x="936042" y="162453"/>
              </a:lnTo>
              <a:lnTo>
                <a:pt x="0" y="162453"/>
              </a:lnTo>
              <a:lnTo>
                <a:pt x="0" y="324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250CE-3C7D-844C-A9C6-3D462F85DC96}">
      <dsp:nvSpPr>
        <dsp:cNvPr id="0" name=""/>
        <dsp:cNvSpPr/>
      </dsp:nvSpPr>
      <dsp:spPr>
        <a:xfrm>
          <a:off x="1709725" y="1118455"/>
          <a:ext cx="936042" cy="3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53"/>
              </a:lnTo>
              <a:lnTo>
                <a:pt x="936042" y="162453"/>
              </a:lnTo>
              <a:lnTo>
                <a:pt x="936042" y="32490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773682" y="1118455"/>
          <a:ext cx="936042" cy="324907"/>
        </a:xfrm>
        <a:custGeom>
          <a:avLst/>
          <a:gdLst/>
          <a:ahLst/>
          <a:cxnLst/>
          <a:rect l="0" t="0" r="0" b="0"/>
          <a:pathLst>
            <a:path>
              <a:moveTo>
                <a:pt x="936042" y="0"/>
              </a:moveTo>
              <a:lnTo>
                <a:pt x="936042" y="162453"/>
              </a:lnTo>
              <a:lnTo>
                <a:pt x="0" y="162453"/>
              </a:lnTo>
              <a:lnTo>
                <a:pt x="0" y="32490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936135" y="342151"/>
          <a:ext cx="1547178" cy="77630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-</a:t>
          </a:r>
        </a:p>
      </dsp:txBody>
      <dsp:txXfrm>
        <a:off x="936135" y="342151"/>
        <a:ext cx="1547178" cy="776304"/>
      </dsp:txXfrm>
    </dsp:sp>
    <dsp:sp modelId="{DCCD426D-5326-A640-A2B3-D50AA9C85692}">
      <dsp:nvSpPr>
        <dsp:cNvPr id="0" name=""/>
        <dsp:cNvSpPr/>
      </dsp:nvSpPr>
      <dsp:spPr>
        <a:xfrm>
          <a:off x="93" y="1443363"/>
          <a:ext cx="1547178" cy="77358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</a:t>
          </a:r>
        </a:p>
      </dsp:txBody>
      <dsp:txXfrm>
        <a:off x="93" y="1443363"/>
        <a:ext cx="1547178" cy="773589"/>
      </dsp:txXfrm>
    </dsp:sp>
    <dsp:sp modelId="{E4A6C22A-83BC-2B42-9D2A-59FE55E96562}">
      <dsp:nvSpPr>
        <dsp:cNvPr id="0" name=""/>
        <dsp:cNvSpPr/>
      </dsp:nvSpPr>
      <dsp:spPr>
        <a:xfrm>
          <a:off x="1872178" y="1443363"/>
          <a:ext cx="1547178" cy="773589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+</a:t>
          </a:r>
        </a:p>
      </dsp:txBody>
      <dsp:txXfrm>
        <a:off x="1872178" y="1443363"/>
        <a:ext cx="1547178" cy="773589"/>
      </dsp:txXfrm>
    </dsp:sp>
    <dsp:sp modelId="{082FD19A-30D1-3345-AD80-263C19149AAC}">
      <dsp:nvSpPr>
        <dsp:cNvPr id="0" name=""/>
        <dsp:cNvSpPr/>
      </dsp:nvSpPr>
      <dsp:spPr>
        <a:xfrm>
          <a:off x="936135" y="2541859"/>
          <a:ext cx="1547178" cy="77358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0</a:t>
          </a:r>
        </a:p>
      </dsp:txBody>
      <dsp:txXfrm>
        <a:off x="936135" y="2541859"/>
        <a:ext cx="1547178" cy="773589"/>
      </dsp:txXfrm>
    </dsp:sp>
    <dsp:sp modelId="{C23C6FBA-CD54-394B-981D-73F16B78899F}">
      <dsp:nvSpPr>
        <dsp:cNvPr id="0" name=""/>
        <dsp:cNvSpPr/>
      </dsp:nvSpPr>
      <dsp:spPr>
        <a:xfrm>
          <a:off x="2808221" y="2541859"/>
          <a:ext cx="1547178" cy="77358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1</a:t>
          </a:r>
        </a:p>
      </dsp:txBody>
      <dsp:txXfrm>
        <a:off x="2808221" y="2541859"/>
        <a:ext cx="1547178" cy="7735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243AD-C29B-5D4A-8AF8-223C72E7F677}">
      <dsp:nvSpPr>
        <dsp:cNvPr id="0" name=""/>
        <dsp:cNvSpPr/>
      </dsp:nvSpPr>
      <dsp:spPr>
        <a:xfrm>
          <a:off x="1322884" y="558548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DEA6B-683C-AE4D-9121-8AA72F967CE2}">
      <dsp:nvSpPr>
        <dsp:cNvPr id="0" name=""/>
        <dsp:cNvSpPr/>
      </dsp:nvSpPr>
      <dsp:spPr>
        <a:xfrm>
          <a:off x="854863" y="110779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891-1577-3346-9084-572C21C90ED8}">
      <dsp:nvSpPr>
        <dsp:cNvPr id="0" name=""/>
        <dsp:cNvSpPr/>
      </dsp:nvSpPr>
      <dsp:spPr>
        <a:xfrm>
          <a:off x="386841" y="110779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854863" y="558548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936090" y="171753"/>
          <a:ext cx="773589" cy="38679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+</a:t>
          </a:r>
        </a:p>
      </dsp:txBody>
      <dsp:txXfrm>
        <a:off x="936090" y="171753"/>
        <a:ext cx="773589" cy="386794"/>
      </dsp:txXfrm>
    </dsp:sp>
    <dsp:sp modelId="{DCCD426D-5326-A640-A2B3-D50AA9C85692}">
      <dsp:nvSpPr>
        <dsp:cNvPr id="0" name=""/>
        <dsp:cNvSpPr/>
      </dsp:nvSpPr>
      <dsp:spPr>
        <a:xfrm>
          <a:off x="468068" y="721002"/>
          <a:ext cx="773589" cy="38679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*</a:t>
          </a:r>
        </a:p>
      </dsp:txBody>
      <dsp:txXfrm>
        <a:off x="468068" y="721002"/>
        <a:ext cx="773589" cy="386794"/>
      </dsp:txXfrm>
    </dsp:sp>
    <dsp:sp modelId="{F0111DDB-932D-C944-8E63-63F2C127BB86}">
      <dsp:nvSpPr>
        <dsp:cNvPr id="0" name=""/>
        <dsp:cNvSpPr/>
      </dsp:nvSpPr>
      <dsp:spPr>
        <a:xfrm>
          <a:off x="46" y="1270251"/>
          <a:ext cx="773589" cy="38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6" y="1270251"/>
        <a:ext cx="773589" cy="386794"/>
      </dsp:txXfrm>
    </dsp:sp>
    <dsp:sp modelId="{CBFC20FE-0DCF-4548-AC4C-42190210339E}">
      <dsp:nvSpPr>
        <dsp:cNvPr id="0" name=""/>
        <dsp:cNvSpPr/>
      </dsp:nvSpPr>
      <dsp:spPr>
        <a:xfrm>
          <a:off x="936090" y="1270251"/>
          <a:ext cx="773589" cy="38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936090" y="1270251"/>
        <a:ext cx="773589" cy="386794"/>
      </dsp:txXfrm>
    </dsp:sp>
    <dsp:sp modelId="{96AED024-162B-C343-BBFE-9BD6E029BDA9}">
      <dsp:nvSpPr>
        <dsp:cNvPr id="0" name=""/>
        <dsp:cNvSpPr/>
      </dsp:nvSpPr>
      <dsp:spPr>
        <a:xfrm>
          <a:off x="1404111" y="721002"/>
          <a:ext cx="773589" cy="3867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1404111" y="721002"/>
        <a:ext cx="773589" cy="3867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D8B0F-6522-4149-9B08-A1B29D1B3A23}">
      <dsp:nvSpPr>
        <dsp:cNvPr id="0" name=""/>
        <dsp:cNvSpPr/>
      </dsp:nvSpPr>
      <dsp:spPr>
        <a:xfrm>
          <a:off x="1322884" y="1108476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B6CFA-972B-464F-9434-D3347DA8A527}">
      <dsp:nvSpPr>
        <dsp:cNvPr id="0" name=""/>
        <dsp:cNvSpPr/>
      </dsp:nvSpPr>
      <dsp:spPr>
        <a:xfrm>
          <a:off x="854862" y="1108476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250CE-3C7D-844C-A9C6-3D462F85DC96}">
      <dsp:nvSpPr>
        <dsp:cNvPr id="0" name=""/>
        <dsp:cNvSpPr/>
      </dsp:nvSpPr>
      <dsp:spPr>
        <a:xfrm>
          <a:off x="854862" y="55922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26"/>
              </a:lnTo>
              <a:lnTo>
                <a:pt x="468021" y="81226"/>
              </a:lnTo>
              <a:lnTo>
                <a:pt x="468021" y="162453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92AB4-692C-9347-B878-1F593DA2711F}">
      <dsp:nvSpPr>
        <dsp:cNvPr id="0" name=""/>
        <dsp:cNvSpPr/>
      </dsp:nvSpPr>
      <dsp:spPr>
        <a:xfrm>
          <a:off x="386841" y="559227"/>
          <a:ext cx="468021" cy="162453"/>
        </a:xfrm>
        <a:custGeom>
          <a:avLst/>
          <a:gdLst/>
          <a:ahLst/>
          <a:cxnLst/>
          <a:rect l="0" t="0" r="0" b="0"/>
          <a:pathLst>
            <a:path>
              <a:moveTo>
                <a:pt x="468021" y="0"/>
              </a:moveTo>
              <a:lnTo>
                <a:pt x="468021" y="81226"/>
              </a:lnTo>
              <a:lnTo>
                <a:pt x="0" y="81226"/>
              </a:lnTo>
              <a:lnTo>
                <a:pt x="0" y="16245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D7554-081C-9B48-8ED4-A44B4A903D12}">
      <dsp:nvSpPr>
        <dsp:cNvPr id="0" name=""/>
        <dsp:cNvSpPr/>
      </dsp:nvSpPr>
      <dsp:spPr>
        <a:xfrm>
          <a:off x="468068" y="171075"/>
          <a:ext cx="773589" cy="388152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</a:t>
          </a:r>
        </a:p>
      </dsp:txBody>
      <dsp:txXfrm>
        <a:off x="468068" y="171075"/>
        <a:ext cx="773589" cy="388152"/>
      </dsp:txXfrm>
    </dsp:sp>
    <dsp:sp modelId="{DCCD426D-5326-A640-A2B3-D50AA9C85692}">
      <dsp:nvSpPr>
        <dsp:cNvPr id="0" name=""/>
        <dsp:cNvSpPr/>
      </dsp:nvSpPr>
      <dsp:spPr>
        <a:xfrm>
          <a:off x="46" y="721681"/>
          <a:ext cx="773589" cy="3867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46" y="721681"/>
        <a:ext cx="773589" cy="386794"/>
      </dsp:txXfrm>
    </dsp:sp>
    <dsp:sp modelId="{E4A6C22A-83BC-2B42-9D2A-59FE55E96562}">
      <dsp:nvSpPr>
        <dsp:cNvPr id="0" name=""/>
        <dsp:cNvSpPr/>
      </dsp:nvSpPr>
      <dsp:spPr>
        <a:xfrm>
          <a:off x="936089" y="721681"/>
          <a:ext cx="773589" cy="38679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+</a:t>
          </a:r>
        </a:p>
      </dsp:txBody>
      <dsp:txXfrm>
        <a:off x="936089" y="721681"/>
        <a:ext cx="773589" cy="386794"/>
      </dsp:txXfrm>
    </dsp:sp>
    <dsp:sp modelId="{082FD19A-30D1-3345-AD80-263C19149AAC}">
      <dsp:nvSpPr>
        <dsp:cNvPr id="0" name=""/>
        <dsp:cNvSpPr/>
      </dsp:nvSpPr>
      <dsp:spPr>
        <a:xfrm>
          <a:off x="468068" y="1270929"/>
          <a:ext cx="773589" cy="3867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468068" y="1270929"/>
        <a:ext cx="773589" cy="386794"/>
      </dsp:txXfrm>
    </dsp:sp>
    <dsp:sp modelId="{C23C6FBA-CD54-394B-981D-73F16B78899F}">
      <dsp:nvSpPr>
        <dsp:cNvPr id="0" name=""/>
        <dsp:cNvSpPr/>
      </dsp:nvSpPr>
      <dsp:spPr>
        <a:xfrm>
          <a:off x="1404111" y="1270929"/>
          <a:ext cx="773589" cy="38679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1404111" y="1270929"/>
        <a:ext cx="773589" cy="386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EDDE-17C3-EE44-8D3F-BF3F6985D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714AA-C72E-4647-89D8-9AE0E528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82D8-D3E2-D64E-BE46-83492CB0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EB51-9420-3A41-9487-3F483FE1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2663-76DD-D74E-AA8C-F387227A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D890-31D3-7C45-8015-1973FCDC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718BC-9734-314B-8191-07F4CB63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33B5-45E6-6742-87CA-38346AC8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DB20-E15C-2642-B6F1-CEA3CC81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FDC7-16DD-9D4B-9A39-A06EAAC7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F377A-4A79-4F4C-AA49-D959B82EC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E11DC-57BC-444F-99F9-C504F322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0E19-998B-DE40-900E-4472E90D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2AB7-DF74-0643-8D81-132C74EE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6904-AECE-B147-8BE5-33CB8C3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907-2AD1-9444-BCE3-6CF4A83B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2112-B026-5B4F-9D9C-B98A1459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B56-6247-1047-AE8D-E24DE9CF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8D37-3BDF-E54E-A7B7-B31D86A9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3385-29CE-FB40-8CA1-ED546BF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E907-0EA2-624E-B717-429F9F30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8B2EE-DD85-B245-BF41-85AAC17E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7894-C411-CB44-9840-F288B2FF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1E75-DD2E-CE46-9384-19D5F906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A94E-3518-C64A-991F-DCD46B11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D9DD-8A95-0049-BE8C-318CED4E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FE9-4BE9-A549-AFC3-232AA84B3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9688-4E83-CB45-A8A3-FB94386F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5564E-92BC-9E4B-8C7A-9DADD0B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5974-74EE-E245-B1E3-6CB867F3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B5639-9C42-2F48-901F-634BF5C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CCFF-26D1-BC4F-8750-721010EA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FC85-6B5E-4B4C-B686-96E39875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EA83-64B6-5447-BECD-88B06A8A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78329-3A3B-0D4E-9BB0-04DBDD649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F8A99-51EC-7B42-A7CD-94B8147D1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64EAA-C039-114D-BCB5-06107D43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85275-554E-E74E-A6CD-6DB628EF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EDBC6-5380-F040-AFC5-215ED6F9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7BC1-922E-2044-BD6F-7D4E6ACC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94CD7-53FD-8B4A-AF0C-5CBB8399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3F8D8-6F2E-4A44-8202-CA0C76CE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E4805-FE3E-F448-B5FB-0B0A57FA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EB37B-720E-4347-BFDC-D44AA48D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5DC8E-7E12-DB49-88C7-5E2C8B7E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5F992-8E3F-BC4A-8F8D-3029910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E31B-AC1E-314B-A28A-0F6DC1AA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42BC-B880-0B48-955C-D7D014DB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9E089-3D64-0944-BACC-C2C9CD535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3D61-2C67-E042-BDA2-DB90838D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74DF-6615-5A4D-B915-84ABB76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3ADCE-0CB4-2A43-BF7F-7424D47B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220-59B6-C34B-B513-4FF1D32A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487C-AAC4-5344-AA3F-0A0966A24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246BA-07FF-B945-AF63-0E716209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8EDFD-D83A-B14A-931C-1F50E1F7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702C-4815-104D-AB1B-FA1F9D81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2376D-CF57-594B-8F5A-7A62BAC0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60041-E02C-FB4A-8EF5-4332E30B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9FD2-3F7B-4045-9F9D-CFA7BFCE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4ABB-C7BA-4C46-920A-792D97E80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F888-42C7-7042-B382-E24A16C3DAA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6B8-26A5-2447-B81D-99E7A35AF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A476-062C-674E-8062-0265E36AB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04B4-7334-434F-8BC3-C5C943CA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C119-4F1A-594F-8DF8-5714DF724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AE026-AF73-F14A-8B1B-9EB1E84A0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AB6E-363D-B34D-8005-0F1063DD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in 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FB3A-9180-9244-8FCA-C782DD9A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can involve…</a:t>
            </a:r>
          </a:p>
          <a:p>
            <a:pPr lvl="1"/>
            <a:r>
              <a:rPr lang="en-US" dirty="0"/>
              <a:t>Inserting a node or subtree</a:t>
            </a:r>
          </a:p>
          <a:p>
            <a:pPr lvl="1"/>
            <a:r>
              <a:rPr lang="en-US" dirty="0"/>
              <a:t>Deleting a node or subtree</a:t>
            </a:r>
          </a:p>
          <a:p>
            <a:pPr lvl="1"/>
            <a:r>
              <a:rPr lang="en-US" dirty="0"/>
              <a:t>Changing a node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319B2-FFF8-4F40-834F-0D69C2CA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0277"/>
            <a:ext cx="5394056" cy="35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A158-80C7-4549-8C31-917556C3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Symbolic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FDFB-B277-504B-9A7A-14EDE5F7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simple primitives, use genetic programming to evolve a solution to y=sin(x)</a:t>
            </a:r>
          </a:p>
          <a:p>
            <a:r>
              <a:rPr lang="en-US" dirty="0"/>
              <a:t>Primitives include:</a:t>
            </a:r>
          </a:p>
          <a:p>
            <a:pPr lvl="1"/>
            <a:r>
              <a:rPr lang="en-US" dirty="0"/>
              <a:t>+, *, -, /</a:t>
            </a:r>
          </a:p>
          <a:p>
            <a:r>
              <a:rPr lang="en-US" dirty="0"/>
              <a:t>Terminals include integers and…?</a:t>
            </a:r>
          </a:p>
          <a:p>
            <a:pPr lvl="1"/>
            <a:r>
              <a:rPr lang="en-US" dirty="0"/>
              <a:t>X</a:t>
            </a:r>
          </a:p>
          <a:p>
            <a:r>
              <a:rPr lang="en-US" dirty="0"/>
              <a:t>How did </a:t>
            </a:r>
            <a:r>
              <a:rPr lang="en-US" dirty="0" err="1"/>
              <a:t>Calc</a:t>
            </a:r>
            <a:r>
              <a:rPr lang="en-US" dirty="0"/>
              <a:t> I solve this?</a:t>
            </a:r>
          </a:p>
          <a:p>
            <a:pPr lvl="1"/>
            <a:r>
              <a:rPr lang="en-US" dirty="0"/>
              <a:t>Taylor series!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CCD33-7272-9441-8B5A-EEC41F3E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149" y="2858294"/>
            <a:ext cx="355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A158-80C7-4549-8C31-917556C3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Symbolic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1FDFB-B277-504B-9A7A-14EDE5F72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Taylor series for sin(x)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What’s the equation for third-order?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1FDFB-B277-504B-9A7A-14EDE5F72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9CCD33-7272-9441-8B5A-EEC41F3E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49" y="2858294"/>
            <a:ext cx="355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83EC-6042-4A48-B24A-BFD6C35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Order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E31F-78F2-284B-B42B-ADABB747B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[-, input1, input2]</a:t>
            </a:r>
          </a:p>
          <a:p>
            <a:pPr marL="0" indent="0">
              <a:buNone/>
            </a:pPr>
            <a:r>
              <a:rPr lang="en-US" sz="2000" dirty="0"/>
              <a:t>[-, x, /, input3, input4]</a:t>
            </a:r>
          </a:p>
          <a:p>
            <a:pPr marL="0" indent="0">
              <a:buNone/>
            </a:pPr>
            <a:r>
              <a:rPr lang="en-US" sz="2000" dirty="0"/>
              <a:t>[-, x, /, *, input5, input6, *, input7, input8]</a:t>
            </a:r>
          </a:p>
          <a:p>
            <a:pPr marL="0" indent="0">
              <a:buNone/>
            </a:pPr>
            <a:r>
              <a:rPr lang="en-US" sz="2000" dirty="0"/>
              <a:t>[-, x, /, *, x, *, input9, input10, *, 3, 2] </a:t>
            </a:r>
          </a:p>
          <a:p>
            <a:pPr marL="0" indent="0">
              <a:buNone/>
            </a:pPr>
            <a:r>
              <a:rPr lang="en-US" sz="2000" dirty="0"/>
              <a:t>[-, x, /, *, x, *, x, x, *, 3 , 2]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77D130-2BED-2849-9209-EBA59F92BF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211821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8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BF19-0726-864C-9BDE-56633DE5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tree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ED1DBB1-B010-DB4C-9805-A2E5A6D06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feed a number of input points into the function to get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=[0..2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Run f(X)</a:t>
                </a:r>
              </a:p>
              <a:p>
                <a:r>
                  <a:rPr lang="en-US" dirty="0"/>
                  <a:t>We can measure error between outputs and truth, for example sum square error could be computed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ED1DBB1-B010-DB4C-9805-A2E5A6D06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086" b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27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27A3-606B-314A-BA91-6480F6B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Primitives Could Make This Evolution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004-9292-8046-A8ED-A7C7417E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Power()</a:t>
            </a:r>
          </a:p>
          <a:p>
            <a:r>
              <a:rPr lang="en-US" dirty="0"/>
              <a:t>Factorial()</a:t>
            </a:r>
          </a:p>
          <a:p>
            <a:r>
              <a:rPr lang="en-US" dirty="0"/>
              <a:t>Sin()</a:t>
            </a:r>
          </a:p>
          <a:p>
            <a:r>
              <a:rPr lang="en-US" dirty="0"/>
              <a:t>Cos()</a:t>
            </a:r>
          </a:p>
          <a:p>
            <a:r>
              <a:rPr lang="en-US" dirty="0"/>
              <a:t>Tan()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8ABCC-A0F3-1C4F-8A0A-9579003986C1}"/>
              </a:ext>
            </a:extLst>
          </p:cNvPr>
          <p:cNvSpPr txBox="1"/>
          <p:nvPr/>
        </p:nvSpPr>
        <p:spPr>
          <a:xfrm flipH="1">
            <a:off x="2031181" y="4730413"/>
            <a:ext cx="8129637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This is the idea behind EMADE! But more on that later!</a:t>
            </a:r>
          </a:p>
        </p:txBody>
      </p:sp>
    </p:spTree>
    <p:extLst>
      <p:ext uri="{BB962C8B-B14F-4D97-AF65-F5344CB8AC3E}">
        <p14:creationId xmlns:p14="http://schemas.microsoft.com/office/powerpoint/2010/main" val="3932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4C9B-06C3-EA4F-B74A-372DCB69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Week: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AA4E-4408-B444-B11B-B179254A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based solution</a:t>
            </a:r>
          </a:p>
          <a:p>
            <a:r>
              <a:rPr lang="en-US" dirty="0"/>
              <a:t>Used concepts from natural selection to evolve individuals</a:t>
            </a:r>
          </a:p>
          <a:p>
            <a:r>
              <a:rPr lang="en-US" dirty="0"/>
              <a:t>Used properties of DNA to exchange and change information between individuals</a:t>
            </a:r>
          </a:p>
          <a:p>
            <a:r>
              <a:rPr lang="en-US" dirty="0"/>
              <a:t>Individuals represented as lists</a:t>
            </a:r>
          </a:p>
          <a:p>
            <a:pPr lvl="1"/>
            <a:r>
              <a:rPr lang="en-US" dirty="0"/>
              <a:t>[Gene</a:t>
            </a:r>
            <a:r>
              <a:rPr lang="en-US" baseline="-25000" dirty="0"/>
              <a:t>0</a:t>
            </a:r>
            <a:r>
              <a:rPr lang="en-US" dirty="0"/>
              <a:t>, Gene</a:t>
            </a:r>
            <a:r>
              <a:rPr lang="en-US" baseline="-25000" dirty="0"/>
              <a:t>1</a:t>
            </a:r>
            <a:r>
              <a:rPr lang="en-US" dirty="0"/>
              <a:t>, Gene</a:t>
            </a:r>
            <a:r>
              <a:rPr lang="en-US" baseline="-25000" dirty="0"/>
              <a:t>2</a:t>
            </a:r>
            <a:r>
              <a:rPr lang="en-US" dirty="0"/>
              <a:t>, …, Gene</a:t>
            </a:r>
            <a:r>
              <a:rPr lang="en-US" baseline="-25000" dirty="0"/>
              <a:t>N-1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7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231-E8CC-C34C-8C93-2ABFFE20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Genetic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262B-E5D0-DE4B-AA60-18A3CE0F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taking an individual and having a function evaluator to obtain objective scores…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[0, 1, 0, 1, 0, 1]                                               3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individual is the function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[0, 1, 2, 3, 4, 5]                                               [0, 1, 4, 9, 16, 25]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A7EB4CB-C807-FD4A-9A4A-007896BA2624}"/>
              </a:ext>
            </a:extLst>
          </p:cNvPr>
          <p:cNvSpPr/>
          <p:nvPr/>
        </p:nvSpPr>
        <p:spPr>
          <a:xfrm>
            <a:off x="3285641" y="3293389"/>
            <a:ext cx="666427" cy="330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EA660-062D-CC43-AC66-A9EEF6CEF1A9}"/>
              </a:ext>
            </a:extLst>
          </p:cNvPr>
          <p:cNvSpPr txBox="1"/>
          <p:nvPr/>
        </p:nvSpPr>
        <p:spPr>
          <a:xfrm>
            <a:off x="1301858" y="286718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67D09-4005-A948-A012-BCBFF6FCEC0B}"/>
              </a:ext>
            </a:extLst>
          </p:cNvPr>
          <p:cNvSpPr/>
          <p:nvPr/>
        </p:nvSpPr>
        <p:spPr>
          <a:xfrm>
            <a:off x="4099302" y="3051853"/>
            <a:ext cx="1782305" cy="9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Evaluator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288EBA0-D348-0B44-9D28-4A54BDC40B1A}"/>
              </a:ext>
            </a:extLst>
          </p:cNvPr>
          <p:cNvSpPr/>
          <p:nvPr/>
        </p:nvSpPr>
        <p:spPr>
          <a:xfrm>
            <a:off x="6028839" y="3293389"/>
            <a:ext cx="666427" cy="330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70976-3E8F-D645-8867-00B37D99666A}"/>
              </a:ext>
            </a:extLst>
          </p:cNvPr>
          <p:cNvSpPr txBox="1"/>
          <p:nvPr/>
        </p:nvSpPr>
        <p:spPr>
          <a:xfrm>
            <a:off x="6695268" y="2867188"/>
            <a:ext cx="164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 Score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E9826DC-91DF-CC41-84D1-1BBC7EA71228}"/>
              </a:ext>
            </a:extLst>
          </p:cNvPr>
          <p:cNvSpPr/>
          <p:nvPr/>
        </p:nvSpPr>
        <p:spPr>
          <a:xfrm>
            <a:off x="3285640" y="5220344"/>
            <a:ext cx="666427" cy="330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65999-F5F3-4E41-9828-E6F096A60B27}"/>
              </a:ext>
            </a:extLst>
          </p:cNvPr>
          <p:cNvSpPr/>
          <p:nvPr/>
        </p:nvSpPr>
        <p:spPr>
          <a:xfrm>
            <a:off x="4099301" y="4931412"/>
            <a:ext cx="1782305" cy="9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C2BA481-DBEB-C548-AC78-3DED12468413}"/>
              </a:ext>
            </a:extLst>
          </p:cNvPr>
          <p:cNvSpPr/>
          <p:nvPr/>
        </p:nvSpPr>
        <p:spPr>
          <a:xfrm>
            <a:off x="6028839" y="5225509"/>
            <a:ext cx="666427" cy="330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00E2085-F407-0B40-8CDF-B4B701080D0F}"/>
              </a:ext>
            </a:extLst>
          </p:cNvPr>
          <p:cNvSpPr/>
          <p:nvPr/>
        </p:nvSpPr>
        <p:spPr>
          <a:xfrm>
            <a:off x="9526294" y="5220344"/>
            <a:ext cx="666427" cy="330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BC29CE-70BE-164E-8813-A2C5DC1AA739}"/>
              </a:ext>
            </a:extLst>
          </p:cNvPr>
          <p:cNvSpPr/>
          <p:nvPr/>
        </p:nvSpPr>
        <p:spPr>
          <a:xfrm>
            <a:off x="10339953" y="4931412"/>
            <a:ext cx="1782305" cy="90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D3E63-1275-6441-A6AE-79129C18C7B6}"/>
              </a:ext>
            </a:extLst>
          </p:cNvPr>
          <p:cNvSpPr txBox="1"/>
          <p:nvPr/>
        </p:nvSpPr>
        <p:spPr>
          <a:xfrm>
            <a:off x="1305507" y="4796441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C8F87-CEDC-AC4D-AA6E-F4EF12FC77A0}"/>
              </a:ext>
            </a:extLst>
          </p:cNvPr>
          <p:cNvSpPr txBox="1"/>
          <p:nvPr/>
        </p:nvSpPr>
        <p:spPr>
          <a:xfrm>
            <a:off x="7238775" y="4746746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057F0-ABD7-D341-A7E3-4997269A0BA2}"/>
              </a:ext>
            </a:extLst>
          </p:cNvPr>
          <p:cNvSpPr txBox="1"/>
          <p:nvPr/>
        </p:nvSpPr>
        <p:spPr>
          <a:xfrm>
            <a:off x="3914774" y="5992297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function?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15042E-11AF-5A4D-8FB3-A7A158AB9506}"/>
              </a:ext>
            </a:extLst>
          </p:cNvPr>
          <p:cNvSpPr txBox="1"/>
          <p:nvPr/>
        </p:nvSpPr>
        <p:spPr>
          <a:xfrm>
            <a:off x="4632021" y="636162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X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9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142324-AA55-2741-9133-01464DB1FD7C}"/>
              </a:ext>
            </a:extLst>
          </p:cNvPr>
          <p:cNvGrpSpPr/>
          <p:nvPr/>
        </p:nvGrpSpPr>
        <p:grpSpPr>
          <a:xfrm>
            <a:off x="6172200" y="1825625"/>
            <a:ext cx="5181600" cy="4351338"/>
            <a:chOff x="6172200" y="1825625"/>
            <a:chExt cx="5181600" cy="4351338"/>
          </a:xfrm>
        </p:grpSpPr>
        <p:graphicFrame>
          <p:nvGraphicFramePr>
            <p:cNvPr id="6" name="Content Placeholder 4">
              <a:extLst>
                <a:ext uri="{FF2B5EF4-FFF2-40B4-BE49-F238E27FC236}">
                  <a16:creationId xmlns:a16="http://schemas.microsoft.com/office/drawing/2014/main" id="{03F2A154-9C78-664A-9E37-B35C66C437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1139970"/>
                </p:ext>
              </p:extLst>
            </p:nvPr>
          </p:nvGraphicFramePr>
          <p:xfrm>
            <a:off x="6172200" y="1825625"/>
            <a:ext cx="5181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5F4E706-A1CA-5C47-B8F6-6C6B029FF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3000" y="2386739"/>
              <a:ext cx="0" cy="55793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30B2A-A352-2945-8EE1-8DF05B169813}"/>
                </a:ext>
              </a:extLst>
            </p:cNvPr>
            <p:cNvSpPr txBox="1"/>
            <p:nvPr/>
          </p:nvSpPr>
          <p:spPr>
            <a:xfrm>
              <a:off x="8111219" y="2017407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Output: f(X)</a:t>
              </a:r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2E30F-7EEA-CE4F-8D4A-57393C61AF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328282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BEA34F-4E7C-E345-97F0-C2DBA86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6752-90A8-234E-AA61-15C248801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represent a program as a tree structure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Nodes</a:t>
            </a:r>
            <a:r>
              <a:rPr lang="en-US" dirty="0"/>
              <a:t> are called </a:t>
            </a:r>
            <a:r>
              <a:rPr lang="en-US" dirty="0">
                <a:solidFill>
                  <a:schemeClr val="accent2"/>
                </a:solidFill>
              </a:rPr>
              <a:t>primitives</a:t>
            </a:r>
            <a:r>
              <a:rPr lang="en-US" dirty="0"/>
              <a:t> and represent functions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Leaves</a:t>
            </a:r>
            <a:r>
              <a:rPr lang="en-US" dirty="0"/>
              <a:t> are called </a:t>
            </a:r>
            <a:r>
              <a:rPr lang="en-US" dirty="0">
                <a:solidFill>
                  <a:schemeClr val="accent2"/>
                </a:solidFill>
              </a:rPr>
              <a:t>terminals</a:t>
            </a:r>
            <a:r>
              <a:rPr lang="en-US" dirty="0"/>
              <a:t> and represent parameters</a:t>
            </a:r>
          </a:p>
          <a:p>
            <a:pPr lvl="2"/>
            <a:r>
              <a:rPr lang="en-US" dirty="0"/>
              <a:t>The input can be thought of as a particular type of terminal.</a:t>
            </a:r>
          </a:p>
          <a:p>
            <a:pPr lvl="2"/>
            <a:r>
              <a:rPr lang="en-US" dirty="0"/>
              <a:t>The output is produced at the root of the tree.</a:t>
            </a:r>
          </a:p>
        </p:txBody>
      </p:sp>
    </p:spTree>
    <p:extLst>
      <p:ext uri="{BB962C8B-B14F-4D97-AF65-F5344CB8AC3E}">
        <p14:creationId xmlns:p14="http://schemas.microsoft.com/office/powerpoint/2010/main" val="13167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34F-4E7C-E345-97F0-C2DBA86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6752-90A8-234E-AA61-15C248801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the function?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2E30F-7EEA-CE4F-8D4A-57393C61AF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998995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8570A-65A0-D94D-A737-6F27FE0FC5DE}"/>
              </a:ext>
            </a:extLst>
          </p:cNvPr>
          <p:cNvSpPr txBox="1"/>
          <p:nvPr/>
        </p:nvSpPr>
        <p:spPr>
          <a:xfrm>
            <a:off x="838200" y="3363132"/>
            <a:ext cx="4018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f(X) = 3*4 + 1</a:t>
            </a:r>
          </a:p>
          <a:p>
            <a:r>
              <a:rPr lang="en-US" sz="2800" dirty="0"/>
              <a:t>	Note: it’s a constant</a:t>
            </a:r>
          </a:p>
        </p:txBody>
      </p:sp>
    </p:spTree>
    <p:extLst>
      <p:ext uri="{BB962C8B-B14F-4D97-AF65-F5344CB8AC3E}">
        <p14:creationId xmlns:p14="http://schemas.microsoft.com/office/powerpoint/2010/main" val="35541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34F-4E7C-E345-97F0-C2DBA86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Tree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6752-90A8-234E-AA61-15C248801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tree is converted to a </a:t>
            </a:r>
            <a:r>
              <a:rPr lang="en-US" dirty="0">
                <a:solidFill>
                  <a:schemeClr val="accent2"/>
                </a:solidFill>
              </a:rPr>
              <a:t>lisp preordered parse 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Operator followed by inputs</a:t>
            </a:r>
          </a:p>
          <a:p>
            <a:r>
              <a:rPr lang="en-US" dirty="0"/>
              <a:t>The tree for f(X) = 3*4 + 1 can be written as:</a:t>
            </a:r>
          </a:p>
          <a:p>
            <a:pPr marL="0" indent="0">
              <a:buNone/>
            </a:pPr>
            <a:r>
              <a:rPr lang="en-US" dirty="0"/>
              <a:t>[+, *, 3, 4, 1]</a:t>
            </a:r>
          </a:p>
          <a:p>
            <a:r>
              <a:rPr lang="en-US" dirty="0"/>
              <a:t>This comes from using the root first and then expanding: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input1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input2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input3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input4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2E30F-7EEA-CE4F-8D4A-57393C61AF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C21C3F91-AB19-8F44-BD85-C80C1CE9C524}"/>
              </a:ext>
            </a:extLst>
          </p:cNvPr>
          <p:cNvSpPr/>
          <p:nvPr/>
        </p:nvSpPr>
        <p:spPr>
          <a:xfrm>
            <a:off x="7105973" y="2440983"/>
            <a:ext cx="844658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01340AA-A2BC-F642-BBD7-C2DEA31DD861}"/>
              </a:ext>
            </a:extLst>
          </p:cNvPr>
          <p:cNvSpPr/>
          <p:nvPr/>
        </p:nvSpPr>
        <p:spPr>
          <a:xfrm>
            <a:off x="6261315" y="3823063"/>
            <a:ext cx="844658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06888 0.2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08295 0.1951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A34F-4E7C-E345-97F0-C2DBA86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6752-90A8-234E-AA61-15C248801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the function?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parse tree?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C2E30F-7EEA-CE4F-8D4A-57393C61AF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3683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8570A-65A0-D94D-A737-6F27FE0FC5DE}"/>
              </a:ext>
            </a:extLst>
          </p:cNvPr>
          <p:cNvSpPr txBox="1"/>
          <p:nvPr/>
        </p:nvSpPr>
        <p:spPr>
          <a:xfrm>
            <a:off x="838200" y="2781945"/>
            <a:ext cx="4018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f(X) = 2 – (0+1)</a:t>
            </a:r>
          </a:p>
          <a:p>
            <a:r>
              <a:rPr lang="en-US" sz="2800" dirty="0"/>
              <a:t>	Note: it’s a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0E810-D66E-B844-B4F3-92ED2E27A02D}"/>
              </a:ext>
            </a:extLst>
          </p:cNvPr>
          <p:cNvSpPr txBox="1"/>
          <p:nvPr/>
        </p:nvSpPr>
        <p:spPr>
          <a:xfrm>
            <a:off x="838200" y="5212597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[-, 2, +, 0, 1]</a:t>
            </a:r>
          </a:p>
        </p:txBody>
      </p:sp>
    </p:spTree>
    <p:extLst>
      <p:ext uri="{BB962C8B-B14F-4D97-AF65-F5344CB8AC3E}">
        <p14:creationId xmlns:p14="http://schemas.microsoft.com/office/powerpoint/2010/main" val="42876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156C-5C6E-744B-95A0-146B5F45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in GP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811D25-F90A-5544-A1B7-74914DB5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65849"/>
            <a:ext cx="10515600" cy="4351338"/>
          </a:xfrm>
        </p:spPr>
        <p:txBody>
          <a:bodyPr/>
          <a:lstStyle/>
          <a:p>
            <a:r>
              <a:rPr lang="en-US" dirty="0"/>
              <a:t>Crossover in tree-based GP is simply exchanging subtrees</a:t>
            </a:r>
          </a:p>
          <a:p>
            <a:r>
              <a:rPr lang="en-US" dirty="0"/>
              <a:t>Start by randomly picking a point in each tree</a:t>
            </a:r>
          </a:p>
          <a:p>
            <a:r>
              <a:rPr lang="en-US" dirty="0"/>
              <a:t>These points and everything below create subtrees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1BAD90-4832-7348-9D71-D98C422C4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47783"/>
              </p:ext>
            </p:extLst>
          </p:nvPr>
        </p:nvGraphicFramePr>
        <p:xfrm>
          <a:off x="2719012" y="3305714"/>
          <a:ext cx="435549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2627131-D868-8749-9380-1E488E629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94520"/>
              </p:ext>
            </p:extLst>
          </p:nvPr>
        </p:nvGraphicFramePr>
        <p:xfrm>
          <a:off x="7430147" y="3305714"/>
          <a:ext cx="435549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F6EE6572-6B5A-D54B-9E93-A22395A81DE6}"/>
              </a:ext>
            </a:extLst>
          </p:cNvPr>
          <p:cNvSpPr/>
          <p:nvPr/>
        </p:nvSpPr>
        <p:spPr>
          <a:xfrm rot="2611222">
            <a:off x="3392453" y="4051664"/>
            <a:ext cx="1069383" cy="379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1378704-8DFD-BC4B-A15F-5CAD82853036}"/>
              </a:ext>
            </a:extLst>
          </p:cNvPr>
          <p:cNvSpPr/>
          <p:nvPr/>
        </p:nvSpPr>
        <p:spPr>
          <a:xfrm rot="1183942">
            <a:off x="7225700" y="5868102"/>
            <a:ext cx="1069383" cy="379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786FA4-F8D0-1445-BE0C-7CED03265533}"/>
              </a:ext>
            </a:extLst>
          </p:cNvPr>
          <p:cNvGrpSpPr/>
          <p:nvPr/>
        </p:nvGrpSpPr>
        <p:grpSpPr>
          <a:xfrm>
            <a:off x="2719012" y="4754931"/>
            <a:ext cx="3419265" cy="1872086"/>
            <a:chOff x="4386367" y="2492957"/>
            <a:chExt cx="3419265" cy="1872086"/>
          </a:xfrm>
        </p:grpSpPr>
        <p:sp>
          <p:nvSpPr>
            <p:cNvPr id="11" name="Straight Connector 3">
              <a:extLst>
                <a:ext uri="{FF2B5EF4-FFF2-40B4-BE49-F238E27FC236}">
                  <a16:creationId xmlns:a16="http://schemas.microsoft.com/office/drawing/2014/main" id="{6BDA340E-CA46-0440-9E88-9D35171BD74F}"/>
                </a:ext>
              </a:extLst>
            </p:cNvPr>
            <p:cNvSpPr/>
            <p:nvPr/>
          </p:nvSpPr>
          <p:spPr>
            <a:xfrm>
              <a:off x="6095999" y="3266546"/>
              <a:ext cx="936043" cy="3249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2453"/>
                  </a:lnTo>
                  <a:lnTo>
                    <a:pt x="936043" y="162453"/>
                  </a:lnTo>
                  <a:lnTo>
                    <a:pt x="936043" y="324907"/>
                  </a:lnTo>
                </a:path>
              </a:pathLst>
            </a:cu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Straight Connector 4">
              <a:extLst>
                <a:ext uri="{FF2B5EF4-FFF2-40B4-BE49-F238E27FC236}">
                  <a16:creationId xmlns:a16="http://schemas.microsoft.com/office/drawing/2014/main" id="{B7349749-DFE0-CD44-804A-C82BC70C09B0}"/>
                </a:ext>
              </a:extLst>
            </p:cNvPr>
            <p:cNvSpPr/>
            <p:nvPr/>
          </p:nvSpPr>
          <p:spPr>
            <a:xfrm>
              <a:off x="5159956" y="3266546"/>
              <a:ext cx="936043" cy="3249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6043" y="0"/>
                  </a:moveTo>
                  <a:lnTo>
                    <a:pt x="936043" y="162453"/>
                  </a:lnTo>
                  <a:lnTo>
                    <a:pt x="0" y="162453"/>
                  </a:lnTo>
                  <a:lnTo>
                    <a:pt x="0" y="324907"/>
                  </a:lnTo>
                </a:path>
              </a:pathLst>
            </a:cu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A494CC-DC13-AB49-BC47-E4F5F70119A6}"/>
                </a:ext>
              </a:extLst>
            </p:cNvPr>
            <p:cNvGrpSpPr/>
            <p:nvPr/>
          </p:nvGrpSpPr>
          <p:grpSpPr>
            <a:xfrm>
              <a:off x="5322410" y="2492957"/>
              <a:ext cx="1547179" cy="773589"/>
              <a:chOff x="936136" y="1442005"/>
              <a:chExt cx="1547179" cy="773589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3167CBD-A26F-7A42-A419-BACD5126395A}"/>
                  </a:ext>
                </a:extLst>
              </p:cNvPr>
              <p:cNvSpPr/>
              <p:nvPr/>
            </p:nvSpPr>
            <p:spPr>
              <a:xfrm>
                <a:off x="936136" y="1442005"/>
                <a:ext cx="1547179" cy="77358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9B24D1-BEA1-9E49-B22D-AA721B982B7E}"/>
                  </a:ext>
                </a:extLst>
              </p:cNvPr>
              <p:cNvSpPr txBox="1"/>
              <p:nvPr/>
            </p:nvSpPr>
            <p:spPr>
              <a:xfrm>
                <a:off x="936136" y="1442005"/>
                <a:ext cx="1547179" cy="7735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0" kern="1200" dirty="0"/>
                  <a:t>*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64F32C-1EEB-BE4C-A5D7-5C45B745EF1B}"/>
                </a:ext>
              </a:extLst>
            </p:cNvPr>
            <p:cNvGrpSpPr/>
            <p:nvPr/>
          </p:nvGrpSpPr>
          <p:grpSpPr>
            <a:xfrm>
              <a:off x="4386367" y="3591454"/>
              <a:ext cx="1547179" cy="773589"/>
              <a:chOff x="93" y="2540502"/>
              <a:chExt cx="1547179" cy="773589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B8D1FE-0EF7-B54F-A4A2-C6F7D37D38D5}"/>
                  </a:ext>
                </a:extLst>
              </p:cNvPr>
              <p:cNvSpPr/>
              <p:nvPr/>
            </p:nvSpPr>
            <p:spPr>
              <a:xfrm>
                <a:off x="93" y="2540502"/>
                <a:ext cx="1547179" cy="773589"/>
              </a:xfrm>
              <a:prstGeom prst="rect">
                <a:avLst/>
              </a:prstGeom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6C1FB-5816-F543-9CCE-39DBC0A648BC}"/>
                  </a:ext>
                </a:extLst>
              </p:cNvPr>
              <p:cNvSpPr txBox="1"/>
              <p:nvPr/>
            </p:nvSpPr>
            <p:spPr>
              <a:xfrm>
                <a:off x="93" y="2540502"/>
                <a:ext cx="1547179" cy="7735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0" kern="12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D380118-93DA-0B42-A1FB-6C58F18E6E7E}"/>
                </a:ext>
              </a:extLst>
            </p:cNvPr>
            <p:cNvGrpSpPr/>
            <p:nvPr/>
          </p:nvGrpSpPr>
          <p:grpSpPr>
            <a:xfrm>
              <a:off x="6258453" y="3591454"/>
              <a:ext cx="1547179" cy="773589"/>
              <a:chOff x="1872179" y="2540502"/>
              <a:chExt cx="1547179" cy="773589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DEA6F4-08AA-C64B-A101-2CF83B4EA3E1}"/>
                  </a:ext>
                </a:extLst>
              </p:cNvPr>
              <p:cNvSpPr/>
              <p:nvPr/>
            </p:nvSpPr>
            <p:spPr>
              <a:xfrm>
                <a:off x="1872179" y="2540502"/>
                <a:ext cx="1547179" cy="773589"/>
              </a:xfrm>
              <a:prstGeom prst="rect">
                <a:avLst/>
              </a:prstGeom>
              <a:effectLst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5DD529-72D3-5C43-80F7-DC525ED50512}"/>
                  </a:ext>
                </a:extLst>
              </p:cNvPr>
              <p:cNvSpPr txBox="1"/>
              <p:nvPr/>
            </p:nvSpPr>
            <p:spPr>
              <a:xfrm>
                <a:off x="1872179" y="2540502"/>
                <a:ext cx="1547179" cy="7735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0" kern="1200" dirty="0"/>
                  <a:t>4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816068-297F-0D4E-8272-F60CA3705E82}"/>
              </a:ext>
            </a:extLst>
          </p:cNvPr>
          <p:cNvGrpSpPr/>
          <p:nvPr/>
        </p:nvGrpSpPr>
        <p:grpSpPr>
          <a:xfrm>
            <a:off x="8359229" y="5853428"/>
            <a:ext cx="1547178" cy="773589"/>
            <a:chOff x="936135" y="2541859"/>
            <a:chExt cx="1547178" cy="773589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578197-A079-BF45-AFEA-FAC0CFEE5879}"/>
                </a:ext>
              </a:extLst>
            </p:cNvPr>
            <p:cNvSpPr/>
            <p:nvPr/>
          </p:nvSpPr>
          <p:spPr>
            <a:xfrm>
              <a:off x="936135" y="2541859"/>
              <a:ext cx="1547178" cy="7735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1085E8-832A-4D46-AE11-CE97F4490912}"/>
                </a:ext>
              </a:extLst>
            </p:cNvPr>
            <p:cNvSpPr txBox="1"/>
            <p:nvPr/>
          </p:nvSpPr>
          <p:spPr>
            <a:xfrm>
              <a:off x="936135" y="2541859"/>
              <a:ext cx="1547178" cy="773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000" kern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7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2BBC-C156-9940-9C8E-4CB69111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in GP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ED91-3422-4B43-8F17-6E3A4FA4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subtrees are exchanged to produce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these new trees?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9930C63-D285-9D44-952A-5F99DC543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468568"/>
              </p:ext>
            </p:extLst>
          </p:nvPr>
        </p:nvGraphicFramePr>
        <p:xfrm>
          <a:off x="1587636" y="2184818"/>
          <a:ext cx="2177748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E65A74-C83B-4648-A22D-D1718EC36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792612"/>
              </p:ext>
            </p:extLst>
          </p:nvPr>
        </p:nvGraphicFramePr>
        <p:xfrm>
          <a:off x="8042330" y="2184818"/>
          <a:ext cx="2177747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88DD9BE-C091-3F44-BC49-E3C61631B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006832"/>
              </p:ext>
            </p:extLst>
          </p:nvPr>
        </p:nvGraphicFramePr>
        <p:xfrm>
          <a:off x="1587636" y="4290005"/>
          <a:ext cx="2177748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375008A-720C-564C-848D-0D357C3E4FE3}"/>
              </a:ext>
            </a:extLst>
          </p:cNvPr>
          <p:cNvGrpSpPr/>
          <p:nvPr/>
        </p:nvGrpSpPr>
        <p:grpSpPr>
          <a:xfrm>
            <a:off x="1587636" y="2898984"/>
            <a:ext cx="1709633" cy="936043"/>
            <a:chOff x="5241183" y="2960978"/>
            <a:chExt cx="1709633" cy="936043"/>
          </a:xfrm>
        </p:grpSpPr>
        <p:sp>
          <p:nvSpPr>
            <p:cNvPr id="7" name="Straight Connector 3">
              <a:extLst>
                <a:ext uri="{FF2B5EF4-FFF2-40B4-BE49-F238E27FC236}">
                  <a16:creationId xmlns:a16="http://schemas.microsoft.com/office/drawing/2014/main" id="{70FBF810-E6C6-CA41-8A69-A3EE1FA26BA6}"/>
                </a:ext>
              </a:extLst>
            </p:cNvPr>
            <p:cNvSpPr/>
            <p:nvPr/>
          </p:nvSpPr>
          <p:spPr>
            <a:xfrm>
              <a:off x="6096000" y="3347773"/>
              <a:ext cx="468021" cy="1624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1226"/>
                  </a:lnTo>
                  <a:lnTo>
                    <a:pt x="468021" y="81226"/>
                  </a:lnTo>
                  <a:lnTo>
                    <a:pt x="468021" y="162453"/>
                  </a:lnTo>
                </a:path>
              </a:pathLst>
            </a:cu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4">
              <a:extLst>
                <a:ext uri="{FF2B5EF4-FFF2-40B4-BE49-F238E27FC236}">
                  <a16:creationId xmlns:a16="http://schemas.microsoft.com/office/drawing/2014/main" id="{5535255B-F99D-F046-BB04-B277C6EA71AB}"/>
                </a:ext>
              </a:extLst>
            </p:cNvPr>
            <p:cNvSpPr/>
            <p:nvPr/>
          </p:nvSpPr>
          <p:spPr>
            <a:xfrm>
              <a:off x="5627978" y="3347773"/>
              <a:ext cx="468021" cy="1624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8021" y="0"/>
                  </a:moveTo>
                  <a:lnTo>
                    <a:pt x="468021" y="81226"/>
                  </a:lnTo>
                  <a:lnTo>
                    <a:pt x="0" y="81226"/>
                  </a:lnTo>
                  <a:lnTo>
                    <a:pt x="0" y="162453"/>
                  </a:lnTo>
                </a:path>
              </a:pathLst>
            </a:cu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CF02B3-F857-FB4B-AF77-D3FD7AD7728F}"/>
                </a:ext>
              </a:extLst>
            </p:cNvPr>
            <p:cNvGrpSpPr/>
            <p:nvPr/>
          </p:nvGrpSpPr>
          <p:grpSpPr>
            <a:xfrm>
              <a:off x="5709205" y="2960978"/>
              <a:ext cx="773589" cy="386794"/>
              <a:chOff x="468068" y="721002"/>
              <a:chExt cx="773589" cy="38679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BDEFC5-EAF1-1844-AC12-C940BB40202D}"/>
                  </a:ext>
                </a:extLst>
              </p:cNvPr>
              <p:cNvSpPr/>
              <p:nvPr/>
            </p:nvSpPr>
            <p:spPr>
              <a:xfrm>
                <a:off x="468068" y="721002"/>
                <a:ext cx="773589" cy="38679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CA9B8F-B23F-D74B-9CC8-AEC49F9C958A}"/>
                  </a:ext>
                </a:extLst>
              </p:cNvPr>
              <p:cNvSpPr txBox="1"/>
              <p:nvPr/>
            </p:nvSpPr>
            <p:spPr>
              <a:xfrm>
                <a:off x="468068" y="721002"/>
                <a:ext cx="773589" cy="386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500" kern="1200" dirty="0"/>
                  <a:t>*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613E03-6907-A54C-A5EF-8744C440548D}"/>
                </a:ext>
              </a:extLst>
            </p:cNvPr>
            <p:cNvGrpSpPr/>
            <p:nvPr/>
          </p:nvGrpSpPr>
          <p:grpSpPr>
            <a:xfrm>
              <a:off x="5241183" y="3510227"/>
              <a:ext cx="773589" cy="386794"/>
              <a:chOff x="46" y="1270251"/>
              <a:chExt cx="773589" cy="38679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51221-9AD3-9E40-AD06-8E12F4371268}"/>
                  </a:ext>
                </a:extLst>
              </p:cNvPr>
              <p:cNvSpPr/>
              <p:nvPr/>
            </p:nvSpPr>
            <p:spPr>
              <a:xfrm>
                <a:off x="46" y="1270251"/>
                <a:ext cx="773589" cy="386794"/>
              </a:xfrm>
              <a:prstGeom prst="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FDC754-E557-7F42-A7BC-23ECDAE13809}"/>
                  </a:ext>
                </a:extLst>
              </p:cNvPr>
              <p:cNvSpPr txBox="1"/>
              <p:nvPr/>
            </p:nvSpPr>
            <p:spPr>
              <a:xfrm>
                <a:off x="46" y="1270251"/>
                <a:ext cx="773589" cy="386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500" kern="12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7D00D3-633A-FA4A-A1E9-3EB95AABE1EC}"/>
                </a:ext>
              </a:extLst>
            </p:cNvPr>
            <p:cNvGrpSpPr/>
            <p:nvPr/>
          </p:nvGrpSpPr>
          <p:grpSpPr>
            <a:xfrm>
              <a:off x="6177227" y="3510227"/>
              <a:ext cx="773589" cy="386794"/>
              <a:chOff x="936090" y="1270251"/>
              <a:chExt cx="773589" cy="38679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EEE6C-C7D3-654B-BB1F-1FE8FCD56BFB}"/>
                  </a:ext>
                </a:extLst>
              </p:cNvPr>
              <p:cNvSpPr/>
              <p:nvPr/>
            </p:nvSpPr>
            <p:spPr>
              <a:xfrm>
                <a:off x="936090" y="1270251"/>
                <a:ext cx="773589" cy="386794"/>
              </a:xfrm>
              <a:prstGeom prst="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707F23-3F53-A043-9345-0EB48C4F300C}"/>
                  </a:ext>
                </a:extLst>
              </p:cNvPr>
              <p:cNvSpPr txBox="1"/>
              <p:nvPr/>
            </p:nvSpPr>
            <p:spPr>
              <a:xfrm>
                <a:off x="936090" y="1270251"/>
                <a:ext cx="773589" cy="386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500" kern="1200" dirty="0"/>
                  <a:t>4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015C30-E204-4640-B03D-074F5A6680C4}"/>
              </a:ext>
            </a:extLst>
          </p:cNvPr>
          <p:cNvGrpSpPr/>
          <p:nvPr/>
        </p:nvGrpSpPr>
        <p:grpSpPr>
          <a:xfrm>
            <a:off x="8506650" y="3462506"/>
            <a:ext cx="773589" cy="386794"/>
            <a:chOff x="468068" y="1270929"/>
            <a:chExt cx="773589" cy="3867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34A606-8855-BA48-8BDE-374230E9EE7F}"/>
                </a:ext>
              </a:extLst>
            </p:cNvPr>
            <p:cNvSpPr/>
            <p:nvPr/>
          </p:nvSpPr>
          <p:spPr>
            <a:xfrm>
              <a:off x="468068" y="1270929"/>
              <a:ext cx="773589" cy="3867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E570F4-EE0E-F54F-BEAC-15AAC59363A2}"/>
                </a:ext>
              </a:extLst>
            </p:cNvPr>
            <p:cNvSpPr txBox="1"/>
            <p:nvPr/>
          </p:nvSpPr>
          <p:spPr>
            <a:xfrm>
              <a:off x="468068" y="1270929"/>
              <a:ext cx="773589" cy="3867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0</a:t>
              </a:r>
            </a:p>
          </p:txBody>
        </p:sp>
      </p:grp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703AB3FA-636C-D847-9E40-06A55F5FE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32498"/>
              </p:ext>
            </p:extLst>
          </p:nvPr>
        </p:nvGraphicFramePr>
        <p:xfrm>
          <a:off x="8042330" y="4290005"/>
          <a:ext cx="2177747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40E500D-8CB4-D546-B777-E81B9900FB1A}"/>
              </a:ext>
            </a:extLst>
          </p:cNvPr>
          <p:cNvSpPr txBox="1"/>
          <p:nvPr/>
        </p:nvSpPr>
        <p:spPr>
          <a:xfrm>
            <a:off x="1434884" y="5937022"/>
            <a:ext cx="1749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f(X) = 0 + 1</a:t>
            </a:r>
          </a:p>
          <a:p>
            <a:r>
              <a:rPr lang="en-US" sz="2800" dirty="0"/>
              <a:t>[+, 0, 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E82E0-9208-AB42-99E2-4A00F2527B3A}"/>
              </a:ext>
            </a:extLst>
          </p:cNvPr>
          <p:cNvSpPr txBox="1"/>
          <p:nvPr/>
        </p:nvSpPr>
        <p:spPr>
          <a:xfrm>
            <a:off x="4557758" y="5937022"/>
            <a:ext cx="3076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f(X) = 2 – [(3*4) + 1]</a:t>
            </a:r>
          </a:p>
          <a:p>
            <a:r>
              <a:rPr lang="en-US" sz="2800" dirty="0"/>
              <a:t>[-, 2, +, *, 3, 4, 1]</a:t>
            </a:r>
          </a:p>
        </p:txBody>
      </p:sp>
    </p:spTree>
    <p:extLst>
      <p:ext uri="{BB962C8B-B14F-4D97-AF65-F5344CB8AC3E}">
        <p14:creationId xmlns:p14="http://schemas.microsoft.com/office/powerpoint/2010/main" val="34418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0.01389 L 0.52813 0.387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98" y="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486 L -0.52904 0.224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3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22" grpId="0">
        <p:bldAsOne/>
      </p:bldGraphic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700</Words>
  <Application>Microsoft Macintosh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Genetic Programming</vt:lpstr>
      <vt:lpstr>Last Week: Genetic Algorithms</vt:lpstr>
      <vt:lpstr>This Week: Genetic Programming</vt:lpstr>
      <vt:lpstr>Tree Representation</vt:lpstr>
      <vt:lpstr>Tree Representation: Example</vt:lpstr>
      <vt:lpstr>How is the Tree Stored?</vt:lpstr>
      <vt:lpstr>Tree Representation: Example 2</vt:lpstr>
      <vt:lpstr>Crossover in GP</vt:lpstr>
      <vt:lpstr>Crossover in GP Continued</vt:lpstr>
      <vt:lpstr>Mutation in GP</vt:lpstr>
      <vt:lpstr>Example: Symbolic Regression</vt:lpstr>
      <vt:lpstr>Example: Symbolic Regression</vt:lpstr>
      <vt:lpstr>Third Order Expression</vt:lpstr>
      <vt:lpstr>Evaluating a tree </vt:lpstr>
      <vt:lpstr>What Primitives Could Make This Evolution Easier?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Programming</dc:title>
  <dc:creator>Jason Zutty</dc:creator>
  <cp:lastModifiedBy>Jason Zutty</cp:lastModifiedBy>
  <cp:revision>30</cp:revision>
  <dcterms:created xsi:type="dcterms:W3CDTF">2019-08-28T14:25:28Z</dcterms:created>
  <dcterms:modified xsi:type="dcterms:W3CDTF">2019-08-28T19:49:22Z</dcterms:modified>
</cp:coreProperties>
</file>