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72" r:id="rId5"/>
    <p:sldId id="279" r:id="rId6"/>
    <p:sldId id="280" r:id="rId7"/>
    <p:sldId id="260" r:id="rId8"/>
    <p:sldId id="276" r:id="rId9"/>
    <p:sldId id="270" r:id="rId10"/>
    <p:sldId id="271" r:id="rId11"/>
    <p:sldId id="261" r:id="rId12"/>
    <p:sldId id="273" r:id="rId13"/>
    <p:sldId id="274" r:id="rId14"/>
    <p:sldId id="275" r:id="rId15"/>
    <p:sldId id="263" r:id="rId16"/>
    <p:sldId id="278" r:id="rId17"/>
    <p:sldId id="277" r:id="rId18"/>
    <p:sldId id="262" r:id="rId19"/>
    <p:sldId id="266" r:id="rId20"/>
    <p:sldId id="264" r:id="rId21"/>
    <p:sldId id="267" r:id="rId22"/>
    <p:sldId id="269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4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Chang" userId="9dcd50664716db08" providerId="LiveId" clId="{8EA3D8C8-35F9-4B30-84E5-C7561AB107D1}"/>
    <pc:docChg chg="undo custSel addSld modSld sldOrd">
      <pc:chgData name="Kevin Chang" userId="9dcd50664716db08" providerId="LiveId" clId="{8EA3D8C8-35F9-4B30-84E5-C7561AB107D1}" dt="2022-10-07T16:34:43.181" v="1806" actId="20577"/>
      <pc:docMkLst>
        <pc:docMk/>
      </pc:docMkLst>
      <pc:sldChg chg="modSp mod">
        <pc:chgData name="Kevin Chang" userId="9dcd50664716db08" providerId="LiveId" clId="{8EA3D8C8-35F9-4B30-84E5-C7561AB107D1}" dt="2022-10-07T16:34:43.181" v="1806" actId="20577"/>
        <pc:sldMkLst>
          <pc:docMk/>
          <pc:sldMk cId="2920303478" sldId="256"/>
        </pc:sldMkLst>
        <pc:spChg chg="mod">
          <ac:chgData name="Kevin Chang" userId="9dcd50664716db08" providerId="LiveId" clId="{8EA3D8C8-35F9-4B30-84E5-C7561AB107D1}" dt="2022-10-07T16:34:43.181" v="1806" actId="20577"/>
          <ac:spMkLst>
            <pc:docMk/>
            <pc:sldMk cId="2920303478" sldId="256"/>
            <ac:spMk id="3" creationId="{4D455734-EE95-4BAE-B61E-2C99A89BF074}"/>
          </ac:spMkLst>
        </pc:spChg>
      </pc:sldChg>
      <pc:sldChg chg="modSp mod">
        <pc:chgData name="Kevin Chang" userId="9dcd50664716db08" providerId="LiveId" clId="{8EA3D8C8-35F9-4B30-84E5-C7561AB107D1}" dt="2022-10-07T04:38:28.108" v="1251" actId="20577"/>
        <pc:sldMkLst>
          <pc:docMk/>
          <pc:sldMk cId="627930939" sldId="261"/>
        </pc:sldMkLst>
        <pc:spChg chg="mod">
          <ac:chgData name="Kevin Chang" userId="9dcd50664716db08" providerId="LiveId" clId="{8EA3D8C8-35F9-4B30-84E5-C7561AB107D1}" dt="2022-10-07T04:38:28.108" v="1251" actId="20577"/>
          <ac:spMkLst>
            <pc:docMk/>
            <pc:sldMk cId="627930939" sldId="261"/>
            <ac:spMk id="3" creationId="{BF55D3E9-CD00-467A-A0FD-FCBEB47DA9DB}"/>
          </ac:spMkLst>
        </pc:spChg>
      </pc:sldChg>
      <pc:sldChg chg="modSp mod">
        <pc:chgData name="Kevin Chang" userId="9dcd50664716db08" providerId="LiveId" clId="{8EA3D8C8-35F9-4B30-84E5-C7561AB107D1}" dt="2022-10-07T04:30:35.432" v="964" actId="1076"/>
        <pc:sldMkLst>
          <pc:docMk/>
          <pc:sldMk cId="3616322051" sldId="262"/>
        </pc:sldMkLst>
        <pc:spChg chg="mod">
          <ac:chgData name="Kevin Chang" userId="9dcd50664716db08" providerId="LiveId" clId="{8EA3D8C8-35F9-4B30-84E5-C7561AB107D1}" dt="2022-10-07T04:30:35.432" v="964" actId="1076"/>
          <ac:spMkLst>
            <pc:docMk/>
            <pc:sldMk cId="3616322051" sldId="262"/>
            <ac:spMk id="35" creationId="{DC866D3E-3FAC-40FE-B38E-215B7382D207}"/>
          </ac:spMkLst>
        </pc:spChg>
      </pc:sldChg>
      <pc:sldChg chg="modSp mod">
        <pc:chgData name="Kevin Chang" userId="9dcd50664716db08" providerId="LiveId" clId="{8EA3D8C8-35F9-4B30-84E5-C7561AB107D1}" dt="2022-10-07T04:37:52.915" v="1236" actId="115"/>
        <pc:sldMkLst>
          <pc:docMk/>
          <pc:sldMk cId="3812400254" sldId="270"/>
        </pc:sldMkLst>
        <pc:spChg chg="mod">
          <ac:chgData name="Kevin Chang" userId="9dcd50664716db08" providerId="LiveId" clId="{8EA3D8C8-35F9-4B30-84E5-C7561AB107D1}" dt="2022-10-07T04:37:52.915" v="1236" actId="115"/>
          <ac:spMkLst>
            <pc:docMk/>
            <pc:sldMk cId="3812400254" sldId="270"/>
            <ac:spMk id="3" creationId="{F55740A5-C62A-47D0-85CC-BE573D27B23D}"/>
          </ac:spMkLst>
        </pc:spChg>
        <pc:spChg chg="mod">
          <ac:chgData name="Kevin Chang" userId="9dcd50664716db08" providerId="LiveId" clId="{8EA3D8C8-35F9-4B30-84E5-C7561AB107D1}" dt="2022-10-07T04:36:17.012" v="1038" actId="14100"/>
          <ac:spMkLst>
            <pc:docMk/>
            <pc:sldMk cId="3812400254" sldId="270"/>
            <ac:spMk id="4" creationId="{8B4638E2-ED5B-4CDA-DF38-5E6D68B144D4}"/>
          </ac:spMkLst>
        </pc:spChg>
        <pc:spChg chg="mod">
          <ac:chgData name="Kevin Chang" userId="9dcd50664716db08" providerId="LiveId" clId="{8EA3D8C8-35F9-4B30-84E5-C7561AB107D1}" dt="2022-10-07T04:36:14.828" v="1037" actId="14100"/>
          <ac:spMkLst>
            <pc:docMk/>
            <pc:sldMk cId="3812400254" sldId="270"/>
            <ac:spMk id="5" creationId="{B897CA26-8B08-FACA-655D-6407C6AA7CBD}"/>
          </ac:spMkLst>
        </pc:spChg>
      </pc:sldChg>
      <pc:sldChg chg="modSp mod">
        <pc:chgData name="Kevin Chang" userId="9dcd50664716db08" providerId="LiveId" clId="{8EA3D8C8-35F9-4B30-84E5-C7561AB107D1}" dt="2022-10-03T20:26:41.811" v="140" actId="20577"/>
        <pc:sldMkLst>
          <pc:docMk/>
          <pc:sldMk cId="2132023518" sldId="271"/>
        </pc:sldMkLst>
        <pc:spChg chg="mod">
          <ac:chgData name="Kevin Chang" userId="9dcd50664716db08" providerId="LiveId" clId="{8EA3D8C8-35F9-4B30-84E5-C7561AB107D1}" dt="2022-10-03T20:25:53.134" v="109" actId="20577"/>
          <ac:spMkLst>
            <pc:docMk/>
            <pc:sldMk cId="2132023518" sldId="271"/>
            <ac:spMk id="2" creationId="{9E2332DC-CA20-83A3-DC84-CE3C82070040}"/>
          </ac:spMkLst>
        </pc:spChg>
        <pc:spChg chg="mod">
          <ac:chgData name="Kevin Chang" userId="9dcd50664716db08" providerId="LiveId" clId="{8EA3D8C8-35F9-4B30-84E5-C7561AB107D1}" dt="2022-10-03T20:26:41.811" v="140" actId="20577"/>
          <ac:spMkLst>
            <pc:docMk/>
            <pc:sldMk cId="2132023518" sldId="271"/>
            <ac:spMk id="3" creationId="{04051C94-6967-61E6-B46E-74F0AE506F84}"/>
          </ac:spMkLst>
        </pc:spChg>
      </pc:sldChg>
      <pc:sldChg chg="modSp mod ord">
        <pc:chgData name="Kevin Chang" userId="9dcd50664716db08" providerId="LiveId" clId="{8EA3D8C8-35F9-4B30-84E5-C7561AB107D1}" dt="2022-10-07T05:00:30.136" v="1800"/>
        <pc:sldMkLst>
          <pc:docMk/>
          <pc:sldMk cId="2902535012" sldId="272"/>
        </pc:sldMkLst>
        <pc:spChg chg="mod">
          <ac:chgData name="Kevin Chang" userId="9dcd50664716db08" providerId="LiveId" clId="{8EA3D8C8-35F9-4B30-84E5-C7561AB107D1}" dt="2022-10-03T20:26:13.199" v="132" actId="20577"/>
          <ac:spMkLst>
            <pc:docMk/>
            <pc:sldMk cId="2902535012" sldId="272"/>
            <ac:spMk id="2" creationId="{085E2616-2EBB-C01B-A7B6-3BC6385A2448}"/>
          </ac:spMkLst>
        </pc:spChg>
        <pc:spChg chg="mod">
          <ac:chgData name="Kevin Chang" userId="9dcd50664716db08" providerId="LiveId" clId="{8EA3D8C8-35F9-4B30-84E5-C7561AB107D1}" dt="2022-10-03T20:11:19.405" v="17" actId="14"/>
          <ac:spMkLst>
            <pc:docMk/>
            <pc:sldMk cId="2902535012" sldId="272"/>
            <ac:spMk id="3" creationId="{9F777A88-2269-3317-ECCE-9D7D0D9527AE}"/>
          </ac:spMkLst>
        </pc:spChg>
      </pc:sldChg>
      <pc:sldChg chg="modSp mod">
        <pc:chgData name="Kevin Chang" userId="9dcd50664716db08" providerId="LiveId" clId="{8EA3D8C8-35F9-4B30-84E5-C7561AB107D1}" dt="2022-10-07T04:40:11.187" v="1313" actId="20577"/>
        <pc:sldMkLst>
          <pc:docMk/>
          <pc:sldMk cId="2246114074" sldId="273"/>
        </pc:sldMkLst>
        <pc:spChg chg="mod">
          <ac:chgData name="Kevin Chang" userId="9dcd50664716db08" providerId="LiveId" clId="{8EA3D8C8-35F9-4B30-84E5-C7561AB107D1}" dt="2022-10-07T04:40:11.187" v="1313" actId="20577"/>
          <ac:spMkLst>
            <pc:docMk/>
            <pc:sldMk cId="2246114074" sldId="273"/>
            <ac:spMk id="3" creationId="{17722E09-AD0D-6239-E981-5E2CA86E52D5}"/>
          </ac:spMkLst>
        </pc:spChg>
      </pc:sldChg>
      <pc:sldChg chg="modSp mod">
        <pc:chgData name="Kevin Chang" userId="9dcd50664716db08" providerId="LiveId" clId="{8EA3D8C8-35F9-4B30-84E5-C7561AB107D1}" dt="2022-10-07T04:40:37.307" v="1314" actId="20577"/>
        <pc:sldMkLst>
          <pc:docMk/>
          <pc:sldMk cId="2058093676" sldId="274"/>
        </pc:sldMkLst>
        <pc:spChg chg="mod">
          <ac:chgData name="Kevin Chang" userId="9dcd50664716db08" providerId="LiveId" clId="{8EA3D8C8-35F9-4B30-84E5-C7561AB107D1}" dt="2022-10-07T04:40:37.307" v="1314" actId="20577"/>
          <ac:spMkLst>
            <pc:docMk/>
            <pc:sldMk cId="2058093676" sldId="274"/>
            <ac:spMk id="3" creationId="{2C977F63-0008-6EB6-EA89-072C8A87A100}"/>
          </ac:spMkLst>
        </pc:spChg>
      </pc:sldChg>
      <pc:sldChg chg="modSp mod">
        <pc:chgData name="Kevin Chang" userId="9dcd50664716db08" providerId="LiveId" clId="{8EA3D8C8-35F9-4B30-84E5-C7561AB107D1}" dt="2022-10-07T04:41:11.707" v="1322" actId="20577"/>
        <pc:sldMkLst>
          <pc:docMk/>
          <pc:sldMk cId="3786959581" sldId="275"/>
        </pc:sldMkLst>
        <pc:spChg chg="mod">
          <ac:chgData name="Kevin Chang" userId="9dcd50664716db08" providerId="LiveId" clId="{8EA3D8C8-35F9-4B30-84E5-C7561AB107D1}" dt="2022-10-07T04:41:11.707" v="1322" actId="20577"/>
          <ac:spMkLst>
            <pc:docMk/>
            <pc:sldMk cId="3786959581" sldId="275"/>
            <ac:spMk id="3" creationId="{A99A2C08-2327-51BF-C68B-2152344D340E}"/>
          </ac:spMkLst>
        </pc:spChg>
      </pc:sldChg>
      <pc:sldChg chg="addSp delSp modSp new mod delAnim modAnim">
        <pc:chgData name="Kevin Chang" userId="9dcd50664716db08" providerId="LiveId" clId="{8EA3D8C8-35F9-4B30-84E5-C7561AB107D1}" dt="2022-10-07T04:33:04.293" v="990" actId="1076"/>
        <pc:sldMkLst>
          <pc:docMk/>
          <pc:sldMk cId="108864780" sldId="276"/>
        </pc:sldMkLst>
        <pc:spChg chg="mod">
          <ac:chgData name="Kevin Chang" userId="9dcd50664716db08" providerId="LiveId" clId="{8EA3D8C8-35F9-4B30-84E5-C7561AB107D1}" dt="2022-10-03T20:20:48.140" v="85" actId="20577"/>
          <ac:spMkLst>
            <pc:docMk/>
            <pc:sldMk cId="108864780" sldId="276"/>
            <ac:spMk id="2" creationId="{89A146CF-E65F-FE40-2C7A-D5F22D8029FF}"/>
          </ac:spMkLst>
        </pc:spChg>
        <pc:spChg chg="add mod">
          <ac:chgData name="Kevin Chang" userId="9dcd50664716db08" providerId="LiveId" clId="{8EA3D8C8-35F9-4B30-84E5-C7561AB107D1}" dt="2022-10-07T04:33:04.293" v="990" actId="1076"/>
          <ac:spMkLst>
            <pc:docMk/>
            <pc:sldMk cId="108864780" sldId="276"/>
            <ac:spMk id="3" creationId="{058FD6F6-F440-0E97-A3C4-7E09B97404BB}"/>
          </ac:spMkLst>
        </pc:spChg>
        <pc:spChg chg="del">
          <ac:chgData name="Kevin Chang" userId="9dcd50664716db08" providerId="LiveId" clId="{8EA3D8C8-35F9-4B30-84E5-C7561AB107D1}" dt="2022-10-03T20:20:33.528" v="57"/>
          <ac:spMkLst>
            <pc:docMk/>
            <pc:sldMk cId="108864780" sldId="276"/>
            <ac:spMk id="3" creationId="{AC7BC8B9-4587-7937-9D6F-D5149153F486}"/>
          </ac:spMkLst>
        </pc:spChg>
        <pc:spChg chg="add del">
          <ac:chgData name="Kevin Chang" userId="9dcd50664716db08" providerId="LiveId" clId="{8EA3D8C8-35F9-4B30-84E5-C7561AB107D1}" dt="2022-10-03T20:22:00.661" v="87" actId="478"/>
          <ac:spMkLst>
            <pc:docMk/>
            <pc:sldMk cId="108864780" sldId="276"/>
            <ac:spMk id="6" creationId="{952D0DF3-6DCF-1ACD-A475-91E89B1F56D6}"/>
          </ac:spMkLst>
        </pc:spChg>
        <pc:spChg chg="add del mod">
          <ac:chgData name="Kevin Chang" userId="9dcd50664716db08" providerId="LiveId" clId="{8EA3D8C8-35F9-4B30-84E5-C7561AB107D1}" dt="2022-10-03T20:24:13.258" v="92" actId="478"/>
          <ac:spMkLst>
            <pc:docMk/>
            <pc:sldMk cId="108864780" sldId="276"/>
            <ac:spMk id="8" creationId="{FEE023EB-B3F0-2BDE-6321-65C2F77A8A78}"/>
          </ac:spMkLst>
        </pc:spChg>
        <pc:picChg chg="add del mod">
          <ac:chgData name="Kevin Chang" userId="9dcd50664716db08" providerId="LiveId" clId="{8EA3D8C8-35F9-4B30-84E5-C7561AB107D1}" dt="2022-10-03T20:23:32.367" v="88" actId="478"/>
          <ac:picMkLst>
            <pc:docMk/>
            <pc:sldMk cId="108864780" sldId="276"/>
            <ac:picMk id="4" creationId="{AF7ADFC9-DC78-341E-D77F-73DD371D05AD}"/>
          </ac:picMkLst>
        </pc:picChg>
        <pc:picChg chg="add mod">
          <ac:chgData name="Kevin Chang" userId="9dcd50664716db08" providerId="LiveId" clId="{8EA3D8C8-35F9-4B30-84E5-C7561AB107D1}" dt="2022-10-03T20:24:38.387" v="97" actId="1076"/>
          <ac:picMkLst>
            <pc:docMk/>
            <pc:sldMk cId="108864780" sldId="276"/>
            <ac:picMk id="9" creationId="{D09F00CA-7D27-DB59-7C42-3C9D431E7930}"/>
          </ac:picMkLst>
        </pc:picChg>
      </pc:sldChg>
      <pc:sldChg chg="addSp delSp modSp new mod ord">
        <pc:chgData name="Kevin Chang" userId="9dcd50664716db08" providerId="LiveId" clId="{8EA3D8C8-35F9-4B30-84E5-C7561AB107D1}" dt="2022-10-07T04:21:31.292" v="586" actId="1076"/>
        <pc:sldMkLst>
          <pc:docMk/>
          <pc:sldMk cId="1819728553" sldId="277"/>
        </pc:sldMkLst>
        <pc:spChg chg="mod">
          <ac:chgData name="Kevin Chang" userId="9dcd50664716db08" providerId="LiveId" clId="{8EA3D8C8-35F9-4B30-84E5-C7561AB107D1}" dt="2022-10-07T04:07:52.086" v="294" actId="20577"/>
          <ac:spMkLst>
            <pc:docMk/>
            <pc:sldMk cId="1819728553" sldId="277"/>
            <ac:spMk id="2" creationId="{51520767-110F-A8E4-F801-249DCC88AD9F}"/>
          </ac:spMkLst>
        </pc:spChg>
        <pc:spChg chg="del">
          <ac:chgData name="Kevin Chang" userId="9dcd50664716db08" providerId="LiveId" clId="{8EA3D8C8-35F9-4B30-84E5-C7561AB107D1}" dt="2022-10-07T04:12:30.830" v="364" actId="478"/>
          <ac:spMkLst>
            <pc:docMk/>
            <pc:sldMk cId="1819728553" sldId="277"/>
            <ac:spMk id="3" creationId="{EAB587D8-216B-C756-6010-F2B8AB7ED0AF}"/>
          </ac:spMkLst>
        </pc:spChg>
        <pc:spChg chg="add mod">
          <ac:chgData name="Kevin Chang" userId="9dcd50664716db08" providerId="LiveId" clId="{8EA3D8C8-35F9-4B30-84E5-C7561AB107D1}" dt="2022-10-07T04:19:48.803" v="534" actId="1038"/>
          <ac:spMkLst>
            <pc:docMk/>
            <pc:sldMk cId="1819728553" sldId="277"/>
            <ac:spMk id="11" creationId="{7E67DE63-3E2D-B90A-5DD8-CD7621EFAD03}"/>
          </ac:spMkLst>
        </pc:spChg>
        <pc:spChg chg="add mod">
          <ac:chgData name="Kevin Chang" userId="9dcd50664716db08" providerId="LiveId" clId="{8EA3D8C8-35F9-4B30-84E5-C7561AB107D1}" dt="2022-10-07T04:19:48.803" v="534" actId="1038"/>
          <ac:spMkLst>
            <pc:docMk/>
            <pc:sldMk cId="1819728553" sldId="277"/>
            <ac:spMk id="12" creationId="{9AAF9CE2-66C1-CCD8-E3DF-F57D652785FE}"/>
          </ac:spMkLst>
        </pc:spChg>
        <pc:spChg chg="add mod">
          <ac:chgData name="Kevin Chang" userId="9dcd50664716db08" providerId="LiveId" clId="{8EA3D8C8-35F9-4B30-84E5-C7561AB107D1}" dt="2022-10-07T04:19:40.091" v="488" actId="1037"/>
          <ac:spMkLst>
            <pc:docMk/>
            <pc:sldMk cId="1819728553" sldId="277"/>
            <ac:spMk id="14" creationId="{405479CC-78F2-E81C-26F9-D916FF15CF78}"/>
          </ac:spMkLst>
        </pc:spChg>
        <pc:spChg chg="add del mod">
          <ac:chgData name="Kevin Chang" userId="9dcd50664716db08" providerId="LiveId" clId="{8EA3D8C8-35F9-4B30-84E5-C7561AB107D1}" dt="2022-10-07T04:19:40.091" v="488" actId="1037"/>
          <ac:spMkLst>
            <pc:docMk/>
            <pc:sldMk cId="1819728553" sldId="277"/>
            <ac:spMk id="15" creationId="{325B5926-4F5A-2EE5-B480-A61F386AE91E}"/>
          </ac:spMkLst>
        </pc:spChg>
        <pc:spChg chg="add mod">
          <ac:chgData name="Kevin Chang" userId="9dcd50664716db08" providerId="LiveId" clId="{8EA3D8C8-35F9-4B30-84E5-C7561AB107D1}" dt="2022-10-07T04:19:48.803" v="534" actId="1038"/>
          <ac:spMkLst>
            <pc:docMk/>
            <pc:sldMk cId="1819728553" sldId="277"/>
            <ac:spMk id="16" creationId="{87DA5510-53F8-4A7C-9D64-1AB9640CFA61}"/>
          </ac:spMkLst>
        </pc:spChg>
        <pc:spChg chg="add mod">
          <ac:chgData name="Kevin Chang" userId="9dcd50664716db08" providerId="LiveId" clId="{8EA3D8C8-35F9-4B30-84E5-C7561AB107D1}" dt="2022-10-07T04:19:48.803" v="534" actId="1038"/>
          <ac:spMkLst>
            <pc:docMk/>
            <pc:sldMk cId="1819728553" sldId="277"/>
            <ac:spMk id="17" creationId="{A3031C4E-F669-4EB6-9526-3E7A608D7D98}"/>
          </ac:spMkLst>
        </pc:spChg>
        <pc:spChg chg="add mod">
          <ac:chgData name="Kevin Chang" userId="9dcd50664716db08" providerId="LiveId" clId="{8EA3D8C8-35F9-4B30-84E5-C7561AB107D1}" dt="2022-10-07T04:21:20.289" v="585" actId="1076"/>
          <ac:spMkLst>
            <pc:docMk/>
            <pc:sldMk cId="1819728553" sldId="277"/>
            <ac:spMk id="18" creationId="{5E92651E-07E8-7413-EB92-E37F0AA43357}"/>
          </ac:spMkLst>
        </pc:spChg>
        <pc:spChg chg="add mod">
          <ac:chgData name="Kevin Chang" userId="9dcd50664716db08" providerId="LiveId" clId="{8EA3D8C8-35F9-4B30-84E5-C7561AB107D1}" dt="2022-10-07T04:21:31.292" v="586" actId="1076"/>
          <ac:spMkLst>
            <pc:docMk/>
            <pc:sldMk cId="1819728553" sldId="277"/>
            <ac:spMk id="19" creationId="{A9D93B2C-26C5-70A2-F15E-7B85DC3964EC}"/>
          </ac:spMkLst>
        </pc:spChg>
        <pc:picChg chg="add mod">
          <ac:chgData name="Kevin Chang" userId="9dcd50664716db08" providerId="LiveId" clId="{8EA3D8C8-35F9-4B30-84E5-C7561AB107D1}" dt="2022-10-07T04:19:48.803" v="534" actId="1038"/>
          <ac:picMkLst>
            <pc:docMk/>
            <pc:sldMk cId="1819728553" sldId="277"/>
            <ac:picMk id="5" creationId="{F924076B-CA5E-BED4-F0D8-5FE49DF3FB44}"/>
          </ac:picMkLst>
        </pc:picChg>
        <pc:picChg chg="add mod">
          <ac:chgData name="Kevin Chang" userId="9dcd50664716db08" providerId="LiveId" clId="{8EA3D8C8-35F9-4B30-84E5-C7561AB107D1}" dt="2022-10-07T04:19:48.803" v="534" actId="1038"/>
          <ac:picMkLst>
            <pc:docMk/>
            <pc:sldMk cId="1819728553" sldId="277"/>
            <ac:picMk id="7" creationId="{072B0F60-037B-43E1-05E4-396B42E37531}"/>
          </ac:picMkLst>
        </pc:picChg>
        <pc:picChg chg="add mod">
          <ac:chgData name="Kevin Chang" userId="9dcd50664716db08" providerId="LiveId" clId="{8EA3D8C8-35F9-4B30-84E5-C7561AB107D1}" dt="2022-10-07T04:19:48.803" v="534" actId="1038"/>
          <ac:picMkLst>
            <pc:docMk/>
            <pc:sldMk cId="1819728553" sldId="277"/>
            <ac:picMk id="9" creationId="{2F013B09-ED4F-DCB2-AD9B-356838C28DA0}"/>
          </ac:picMkLst>
        </pc:picChg>
        <pc:picChg chg="add mod">
          <ac:chgData name="Kevin Chang" userId="9dcd50664716db08" providerId="LiveId" clId="{8EA3D8C8-35F9-4B30-84E5-C7561AB107D1}" dt="2022-10-07T04:19:48.803" v="534" actId="1038"/>
          <ac:picMkLst>
            <pc:docMk/>
            <pc:sldMk cId="1819728553" sldId="277"/>
            <ac:picMk id="10" creationId="{C02A1D6B-D9BD-22C1-90BC-39ED8D79CC5A}"/>
          </ac:picMkLst>
        </pc:picChg>
        <pc:picChg chg="add mod">
          <ac:chgData name="Kevin Chang" userId="9dcd50664716db08" providerId="LiveId" clId="{8EA3D8C8-35F9-4B30-84E5-C7561AB107D1}" dt="2022-10-07T04:19:40.091" v="488" actId="1037"/>
          <ac:picMkLst>
            <pc:docMk/>
            <pc:sldMk cId="1819728553" sldId="277"/>
            <ac:picMk id="13" creationId="{A485F7C8-D4AF-B3E9-7DE5-11B18CC2A633}"/>
          </ac:picMkLst>
        </pc:picChg>
        <pc:picChg chg="add mod">
          <ac:chgData name="Kevin Chang" userId="9dcd50664716db08" providerId="LiveId" clId="{8EA3D8C8-35F9-4B30-84E5-C7561AB107D1}" dt="2022-10-07T04:19:40.091" v="488" actId="1037"/>
          <ac:picMkLst>
            <pc:docMk/>
            <pc:sldMk cId="1819728553" sldId="277"/>
            <ac:picMk id="1026" creationId="{5069B15C-E54E-2739-0545-1DB9DAE9ABD5}"/>
          </ac:picMkLst>
        </pc:picChg>
      </pc:sldChg>
      <pc:sldChg chg="modSp new mod">
        <pc:chgData name="Kevin Chang" userId="9dcd50664716db08" providerId="LiveId" clId="{8EA3D8C8-35F9-4B30-84E5-C7561AB107D1}" dt="2022-10-07T04:30:15.385" v="961" actId="20577"/>
        <pc:sldMkLst>
          <pc:docMk/>
          <pc:sldMk cId="1595168597" sldId="278"/>
        </pc:sldMkLst>
        <pc:spChg chg="mod">
          <ac:chgData name="Kevin Chang" userId="9dcd50664716db08" providerId="LiveId" clId="{8EA3D8C8-35F9-4B30-84E5-C7561AB107D1}" dt="2022-10-07T04:23:08.461" v="675" actId="20577"/>
          <ac:spMkLst>
            <pc:docMk/>
            <pc:sldMk cId="1595168597" sldId="278"/>
            <ac:spMk id="2" creationId="{DC77584A-9B4C-0477-8C1D-9C286E077B8C}"/>
          </ac:spMkLst>
        </pc:spChg>
        <pc:spChg chg="mod">
          <ac:chgData name="Kevin Chang" userId="9dcd50664716db08" providerId="LiveId" clId="{8EA3D8C8-35F9-4B30-84E5-C7561AB107D1}" dt="2022-10-07T04:30:15.385" v="961" actId="20577"/>
          <ac:spMkLst>
            <pc:docMk/>
            <pc:sldMk cId="1595168597" sldId="278"/>
            <ac:spMk id="3" creationId="{770CB036-A26D-2424-D2E7-988905120921}"/>
          </ac:spMkLst>
        </pc:spChg>
      </pc:sldChg>
      <pc:sldChg chg="addSp delSp modSp new mod">
        <pc:chgData name="Kevin Chang" userId="9dcd50664716db08" providerId="LiveId" clId="{8EA3D8C8-35F9-4B30-84E5-C7561AB107D1}" dt="2022-10-07T05:00:06.336" v="1798" actId="20577"/>
        <pc:sldMkLst>
          <pc:docMk/>
          <pc:sldMk cId="4189636372" sldId="279"/>
        </pc:sldMkLst>
        <pc:spChg chg="mod">
          <ac:chgData name="Kevin Chang" userId="9dcd50664716db08" providerId="LiveId" clId="{8EA3D8C8-35F9-4B30-84E5-C7561AB107D1}" dt="2022-10-07T04:55:38.394" v="1545" actId="20577"/>
          <ac:spMkLst>
            <pc:docMk/>
            <pc:sldMk cId="4189636372" sldId="279"/>
            <ac:spMk id="2" creationId="{A2ADBA1D-4D2A-A24B-02D0-56815F3E3BC1}"/>
          </ac:spMkLst>
        </pc:spChg>
        <pc:spChg chg="del">
          <ac:chgData name="Kevin Chang" userId="9dcd50664716db08" providerId="LiveId" clId="{8EA3D8C8-35F9-4B30-84E5-C7561AB107D1}" dt="2022-10-07T04:43:38.004" v="1354" actId="478"/>
          <ac:spMkLst>
            <pc:docMk/>
            <pc:sldMk cId="4189636372" sldId="279"/>
            <ac:spMk id="3" creationId="{958CF75D-B70F-E4B5-08D0-A8DB59F6EC9D}"/>
          </ac:spMkLst>
        </pc:spChg>
        <pc:spChg chg="add mod">
          <ac:chgData name="Kevin Chang" userId="9dcd50664716db08" providerId="LiveId" clId="{8EA3D8C8-35F9-4B30-84E5-C7561AB107D1}" dt="2022-10-07T04:58:55.325" v="1744" actId="122"/>
          <ac:spMkLst>
            <pc:docMk/>
            <pc:sldMk cId="4189636372" sldId="279"/>
            <ac:spMk id="4" creationId="{6EE2E862-AC01-118E-1F04-48A2C9B8D6AA}"/>
          </ac:spMkLst>
        </pc:spChg>
        <pc:spChg chg="add mod">
          <ac:chgData name="Kevin Chang" userId="9dcd50664716db08" providerId="LiveId" clId="{8EA3D8C8-35F9-4B30-84E5-C7561AB107D1}" dt="2022-10-07T05:00:06.336" v="1798" actId="20577"/>
          <ac:spMkLst>
            <pc:docMk/>
            <pc:sldMk cId="4189636372" sldId="279"/>
            <ac:spMk id="5" creationId="{4D4CEF78-B16E-4BCC-2059-64472CEEF845}"/>
          </ac:spMkLst>
        </pc:spChg>
        <pc:spChg chg="add mod">
          <ac:chgData name="Kevin Chang" userId="9dcd50664716db08" providerId="LiveId" clId="{8EA3D8C8-35F9-4B30-84E5-C7561AB107D1}" dt="2022-10-07T04:59:04.197" v="1749" actId="1076"/>
          <ac:spMkLst>
            <pc:docMk/>
            <pc:sldMk cId="4189636372" sldId="279"/>
            <ac:spMk id="6" creationId="{AD258DEC-211E-4C69-81E5-6ADC49622619}"/>
          </ac:spMkLst>
        </pc:spChg>
        <pc:spChg chg="add del mod">
          <ac:chgData name="Kevin Chang" userId="9dcd50664716db08" providerId="LiveId" clId="{8EA3D8C8-35F9-4B30-84E5-C7561AB107D1}" dt="2022-10-07T04:57:32.112" v="1669" actId="767"/>
          <ac:spMkLst>
            <pc:docMk/>
            <pc:sldMk cId="4189636372" sldId="279"/>
            <ac:spMk id="7" creationId="{D766926E-D28C-5921-FD0A-B19C12455175}"/>
          </ac:spMkLst>
        </pc:spChg>
        <pc:spChg chg="add mod">
          <ac:chgData name="Kevin Chang" userId="9dcd50664716db08" providerId="LiveId" clId="{8EA3D8C8-35F9-4B30-84E5-C7561AB107D1}" dt="2022-10-07T04:59:13.826" v="1753" actId="1076"/>
          <ac:spMkLst>
            <pc:docMk/>
            <pc:sldMk cId="4189636372" sldId="279"/>
            <ac:spMk id="8" creationId="{F4AC6433-57AF-EEE1-FADD-A36C50A54321}"/>
          </ac:spMkLst>
        </pc:spChg>
        <pc:spChg chg="add mod">
          <ac:chgData name="Kevin Chang" userId="9dcd50664716db08" providerId="LiveId" clId="{8EA3D8C8-35F9-4B30-84E5-C7561AB107D1}" dt="2022-10-07T04:59:31.076" v="1770" actId="1076"/>
          <ac:spMkLst>
            <pc:docMk/>
            <pc:sldMk cId="4189636372" sldId="279"/>
            <ac:spMk id="9" creationId="{47F86D99-C3D4-9956-0CA2-C2E6FCB40A13}"/>
          </ac:spMkLst>
        </pc:spChg>
        <pc:spChg chg="add mod">
          <ac:chgData name="Kevin Chang" userId="9dcd50664716db08" providerId="LiveId" clId="{8EA3D8C8-35F9-4B30-84E5-C7561AB107D1}" dt="2022-10-07T04:59:44.929" v="1787" actId="20577"/>
          <ac:spMkLst>
            <pc:docMk/>
            <pc:sldMk cId="4189636372" sldId="279"/>
            <ac:spMk id="10" creationId="{9CCE39BB-CC52-24B5-72CD-B3FF64CEF438}"/>
          </ac:spMkLst>
        </pc:spChg>
        <pc:picChg chg="add mod">
          <ac:chgData name="Kevin Chang" userId="9dcd50664716db08" providerId="LiveId" clId="{8EA3D8C8-35F9-4B30-84E5-C7561AB107D1}" dt="2022-10-07T04:55:47.198" v="1548" actId="1076"/>
          <ac:picMkLst>
            <pc:docMk/>
            <pc:sldMk cId="4189636372" sldId="279"/>
            <ac:picMk id="2050" creationId="{8DCDAF44-CB18-79FF-6BD5-874890000516}"/>
          </ac:picMkLst>
        </pc:picChg>
        <pc:picChg chg="add mod">
          <ac:chgData name="Kevin Chang" userId="9dcd50664716db08" providerId="LiveId" clId="{8EA3D8C8-35F9-4B30-84E5-C7561AB107D1}" dt="2022-10-07T04:55:49.132" v="1549" actId="1076"/>
          <ac:picMkLst>
            <pc:docMk/>
            <pc:sldMk cId="4189636372" sldId="279"/>
            <ac:picMk id="2052" creationId="{BDC1D6E8-45AE-C65A-EF19-3A418902EB8F}"/>
          </ac:picMkLst>
        </pc:picChg>
        <pc:picChg chg="add mod">
          <ac:chgData name="Kevin Chang" userId="9dcd50664716db08" providerId="LiveId" clId="{8EA3D8C8-35F9-4B30-84E5-C7561AB107D1}" dt="2022-10-07T04:55:54.509" v="1550" actId="1076"/>
          <ac:picMkLst>
            <pc:docMk/>
            <pc:sldMk cId="4189636372" sldId="279"/>
            <ac:picMk id="2054" creationId="{FC2780DC-48D9-340F-6CD1-7907A496A741}"/>
          </ac:picMkLst>
        </pc:picChg>
        <pc:picChg chg="add mod">
          <ac:chgData name="Kevin Chang" userId="9dcd50664716db08" providerId="LiveId" clId="{8EA3D8C8-35F9-4B30-84E5-C7561AB107D1}" dt="2022-10-07T04:59:08.015" v="1752" actId="1076"/>
          <ac:picMkLst>
            <pc:docMk/>
            <pc:sldMk cId="4189636372" sldId="279"/>
            <ac:picMk id="2056" creationId="{AC34CACF-B03C-48D8-8D89-A79F3DFADD7A}"/>
          </ac:picMkLst>
        </pc:picChg>
        <pc:picChg chg="add mod">
          <ac:chgData name="Kevin Chang" userId="9dcd50664716db08" providerId="LiveId" clId="{8EA3D8C8-35F9-4B30-84E5-C7561AB107D1}" dt="2022-10-07T04:50:06.932" v="1384" actId="1076"/>
          <ac:picMkLst>
            <pc:docMk/>
            <pc:sldMk cId="4189636372" sldId="279"/>
            <ac:picMk id="2058" creationId="{210C7F2D-591A-5D7B-7C57-92414FCE59B4}"/>
          </ac:picMkLst>
        </pc:picChg>
        <pc:picChg chg="add mod">
          <ac:chgData name="Kevin Chang" userId="9dcd50664716db08" providerId="LiveId" clId="{8EA3D8C8-35F9-4B30-84E5-C7561AB107D1}" dt="2022-10-07T04:55:44.017" v="1547" actId="1076"/>
          <ac:picMkLst>
            <pc:docMk/>
            <pc:sldMk cId="4189636372" sldId="279"/>
            <ac:picMk id="2060" creationId="{27FCDA86-10B9-E6AE-671B-FAA18CE2E6BB}"/>
          </ac:picMkLst>
        </pc:picChg>
      </pc:sldChg>
      <pc:sldChg chg="addSp modSp new mod">
        <pc:chgData name="Kevin Chang" userId="9dcd50664716db08" providerId="LiveId" clId="{8EA3D8C8-35F9-4B30-84E5-C7561AB107D1}" dt="2022-10-07T04:53:27.104" v="1520" actId="20577"/>
        <pc:sldMkLst>
          <pc:docMk/>
          <pc:sldMk cId="3536328130" sldId="280"/>
        </pc:sldMkLst>
        <pc:spChg chg="mod">
          <ac:chgData name="Kevin Chang" userId="9dcd50664716db08" providerId="LiveId" clId="{8EA3D8C8-35F9-4B30-84E5-C7561AB107D1}" dt="2022-10-07T04:51:07.491" v="1431" actId="313"/>
          <ac:spMkLst>
            <pc:docMk/>
            <pc:sldMk cId="3536328130" sldId="280"/>
            <ac:spMk id="2" creationId="{9D8B523B-C0A2-AAEF-C974-FE35FCFC6B93}"/>
          </ac:spMkLst>
        </pc:spChg>
        <pc:spChg chg="mod">
          <ac:chgData name="Kevin Chang" userId="9dcd50664716db08" providerId="LiveId" clId="{8EA3D8C8-35F9-4B30-84E5-C7561AB107D1}" dt="2022-10-07T04:53:27.104" v="1520" actId="20577"/>
          <ac:spMkLst>
            <pc:docMk/>
            <pc:sldMk cId="3536328130" sldId="280"/>
            <ac:spMk id="3" creationId="{7E369454-FCCE-5FE3-FDFF-0488D89DF38F}"/>
          </ac:spMkLst>
        </pc:spChg>
        <pc:picChg chg="add mod">
          <ac:chgData name="Kevin Chang" userId="9dcd50664716db08" providerId="LiveId" clId="{8EA3D8C8-35F9-4B30-84E5-C7561AB107D1}" dt="2022-10-07T04:53:05.322" v="1495" actId="14100"/>
          <ac:picMkLst>
            <pc:docMk/>
            <pc:sldMk cId="3536328130" sldId="280"/>
            <ac:picMk id="3074" creationId="{D344435E-D2E1-F4F1-426F-9BABCDD6B61B}"/>
          </ac:picMkLst>
        </pc:picChg>
      </pc:sldChg>
    </pc:docChg>
  </pc:docChgLst>
  <pc:docChgLst>
    <pc:chgData name="Kevin Chang" userId="9dcd50664716db08" providerId="LiveId" clId="{829C1464-8EFC-4E07-AA3F-22B89D3CA45E}"/>
    <pc:docChg chg="undo custSel addSld modSld">
      <pc:chgData name="Kevin Chang" userId="9dcd50664716db08" providerId="LiveId" clId="{829C1464-8EFC-4E07-AA3F-22B89D3CA45E}" dt="2022-08-23T18:22:51.715" v="2341" actId="20577"/>
      <pc:docMkLst>
        <pc:docMk/>
      </pc:docMkLst>
      <pc:sldChg chg="modSp mod">
        <pc:chgData name="Kevin Chang" userId="9dcd50664716db08" providerId="LiveId" clId="{829C1464-8EFC-4E07-AA3F-22B89D3CA45E}" dt="2022-08-23T17:39:29.839" v="7" actId="20577"/>
        <pc:sldMkLst>
          <pc:docMk/>
          <pc:sldMk cId="2920303478" sldId="256"/>
        </pc:sldMkLst>
        <pc:spChg chg="mod">
          <ac:chgData name="Kevin Chang" userId="9dcd50664716db08" providerId="LiveId" clId="{829C1464-8EFC-4E07-AA3F-22B89D3CA45E}" dt="2022-08-23T17:39:29.839" v="7" actId="20577"/>
          <ac:spMkLst>
            <pc:docMk/>
            <pc:sldMk cId="2920303478" sldId="256"/>
            <ac:spMk id="3" creationId="{4D455734-EE95-4BAE-B61E-2C99A89BF074}"/>
          </ac:spMkLst>
        </pc:spChg>
      </pc:sldChg>
      <pc:sldChg chg="modSp mod">
        <pc:chgData name="Kevin Chang" userId="9dcd50664716db08" providerId="LiveId" clId="{829C1464-8EFC-4E07-AA3F-22B89D3CA45E}" dt="2022-08-23T18:22:51.715" v="2341" actId="20577"/>
        <pc:sldMkLst>
          <pc:docMk/>
          <pc:sldMk cId="3275974058" sldId="259"/>
        </pc:sldMkLst>
        <pc:spChg chg="mod">
          <ac:chgData name="Kevin Chang" userId="9dcd50664716db08" providerId="LiveId" clId="{829C1464-8EFC-4E07-AA3F-22B89D3CA45E}" dt="2022-08-23T18:22:51.715" v="2341" actId="20577"/>
          <ac:spMkLst>
            <pc:docMk/>
            <pc:sldMk cId="3275974058" sldId="259"/>
            <ac:spMk id="3" creationId="{5A599ED8-F937-490F-B60F-AE6093ED192B}"/>
          </ac:spMkLst>
        </pc:spChg>
      </pc:sldChg>
      <pc:sldChg chg="modSp mod">
        <pc:chgData name="Kevin Chang" userId="9dcd50664716db08" providerId="LiveId" clId="{829C1464-8EFC-4E07-AA3F-22B89D3CA45E}" dt="2022-08-23T18:20:12.439" v="2250" actId="20577"/>
        <pc:sldMkLst>
          <pc:docMk/>
          <pc:sldMk cId="2531133305" sldId="263"/>
        </pc:sldMkLst>
        <pc:spChg chg="mod">
          <ac:chgData name="Kevin Chang" userId="9dcd50664716db08" providerId="LiveId" clId="{829C1464-8EFC-4E07-AA3F-22B89D3CA45E}" dt="2022-08-23T18:02:23.848" v="990" actId="20577"/>
          <ac:spMkLst>
            <pc:docMk/>
            <pc:sldMk cId="2531133305" sldId="263"/>
            <ac:spMk id="2" creationId="{44030A76-D072-4C58-98CB-D67DD996E72F}"/>
          </ac:spMkLst>
        </pc:spChg>
        <pc:spChg chg="mod">
          <ac:chgData name="Kevin Chang" userId="9dcd50664716db08" providerId="LiveId" clId="{829C1464-8EFC-4E07-AA3F-22B89D3CA45E}" dt="2022-08-23T18:20:12.439" v="2250" actId="20577"/>
          <ac:spMkLst>
            <pc:docMk/>
            <pc:sldMk cId="2531133305" sldId="263"/>
            <ac:spMk id="3" creationId="{FF9E973A-25DA-4C2B-A029-A7B8465E208A}"/>
          </ac:spMkLst>
        </pc:spChg>
      </pc:sldChg>
      <pc:sldChg chg="addSp delSp modSp mod">
        <pc:chgData name="Kevin Chang" userId="9dcd50664716db08" providerId="LiveId" clId="{829C1464-8EFC-4E07-AA3F-22B89D3CA45E}" dt="2022-08-23T17:47:19.804" v="323" actId="1076"/>
        <pc:sldMkLst>
          <pc:docMk/>
          <pc:sldMk cId="3812400254" sldId="270"/>
        </pc:sldMkLst>
        <pc:spChg chg="mod">
          <ac:chgData name="Kevin Chang" userId="9dcd50664716db08" providerId="LiveId" clId="{829C1464-8EFC-4E07-AA3F-22B89D3CA45E}" dt="2022-08-23T17:45:31.607" v="289" actId="20577"/>
          <ac:spMkLst>
            <pc:docMk/>
            <pc:sldMk cId="3812400254" sldId="270"/>
            <ac:spMk id="3" creationId="{F55740A5-C62A-47D0-85CC-BE573D27B23D}"/>
          </ac:spMkLst>
        </pc:spChg>
        <pc:spChg chg="add mod">
          <ac:chgData name="Kevin Chang" userId="9dcd50664716db08" providerId="LiveId" clId="{829C1464-8EFC-4E07-AA3F-22B89D3CA45E}" dt="2022-08-23T17:47:13.152" v="314" actId="1076"/>
          <ac:spMkLst>
            <pc:docMk/>
            <pc:sldMk cId="3812400254" sldId="270"/>
            <ac:spMk id="4" creationId="{8B4638E2-ED5B-4CDA-DF38-5E6D68B144D4}"/>
          </ac:spMkLst>
        </pc:spChg>
        <pc:spChg chg="add mod">
          <ac:chgData name="Kevin Chang" userId="9dcd50664716db08" providerId="LiveId" clId="{829C1464-8EFC-4E07-AA3F-22B89D3CA45E}" dt="2022-08-23T17:47:19.804" v="323" actId="1076"/>
          <ac:spMkLst>
            <pc:docMk/>
            <pc:sldMk cId="3812400254" sldId="270"/>
            <ac:spMk id="5" creationId="{B897CA26-8B08-FACA-655D-6407C6AA7CBD}"/>
          </ac:spMkLst>
        </pc:spChg>
        <pc:picChg chg="add mod">
          <ac:chgData name="Kevin Chang" userId="9dcd50664716db08" providerId="LiveId" clId="{829C1464-8EFC-4E07-AA3F-22B89D3CA45E}" dt="2022-08-23T17:46:07.481" v="294" actId="1076"/>
          <ac:picMkLst>
            <pc:docMk/>
            <pc:sldMk cId="3812400254" sldId="270"/>
            <ac:picMk id="1026" creationId="{0260DF89-C1BC-7F9A-6530-ADD6E92F12DC}"/>
          </ac:picMkLst>
        </pc:picChg>
        <pc:picChg chg="add del mod">
          <ac:chgData name="Kevin Chang" userId="9dcd50664716db08" providerId="LiveId" clId="{829C1464-8EFC-4E07-AA3F-22B89D3CA45E}" dt="2022-08-23T17:46:56.327" v="309" actId="478"/>
          <ac:picMkLst>
            <pc:docMk/>
            <pc:sldMk cId="3812400254" sldId="270"/>
            <ac:picMk id="1028" creationId="{68AED130-F96A-A47A-FD6F-E64F43D62B14}"/>
          </ac:picMkLst>
        </pc:picChg>
        <pc:picChg chg="add mod">
          <ac:chgData name="Kevin Chang" userId="9dcd50664716db08" providerId="LiveId" clId="{829C1464-8EFC-4E07-AA3F-22B89D3CA45E}" dt="2022-08-23T17:47:09.619" v="313" actId="1076"/>
          <ac:picMkLst>
            <pc:docMk/>
            <pc:sldMk cId="3812400254" sldId="270"/>
            <ac:picMk id="1030" creationId="{8225FCD8-92B3-0699-5131-FE4FFEA4AAA4}"/>
          </ac:picMkLst>
        </pc:picChg>
      </pc:sldChg>
      <pc:sldChg chg="modSp new mod">
        <pc:chgData name="Kevin Chang" userId="9dcd50664716db08" providerId="LiveId" clId="{829C1464-8EFC-4E07-AA3F-22B89D3CA45E}" dt="2022-08-23T17:52:12.252" v="477" actId="20577"/>
        <pc:sldMkLst>
          <pc:docMk/>
          <pc:sldMk cId="2132023518" sldId="271"/>
        </pc:sldMkLst>
        <pc:spChg chg="mod">
          <ac:chgData name="Kevin Chang" userId="9dcd50664716db08" providerId="LiveId" clId="{829C1464-8EFC-4E07-AA3F-22B89D3CA45E}" dt="2022-08-23T17:49:28.006" v="371" actId="20577"/>
          <ac:spMkLst>
            <pc:docMk/>
            <pc:sldMk cId="2132023518" sldId="271"/>
            <ac:spMk id="2" creationId="{9E2332DC-CA20-83A3-DC84-CE3C82070040}"/>
          </ac:spMkLst>
        </pc:spChg>
        <pc:spChg chg="mod">
          <ac:chgData name="Kevin Chang" userId="9dcd50664716db08" providerId="LiveId" clId="{829C1464-8EFC-4E07-AA3F-22B89D3CA45E}" dt="2022-08-23T17:52:12.252" v="477" actId="20577"/>
          <ac:spMkLst>
            <pc:docMk/>
            <pc:sldMk cId="2132023518" sldId="271"/>
            <ac:spMk id="3" creationId="{04051C94-6967-61E6-B46E-74F0AE506F84}"/>
          </ac:spMkLst>
        </pc:spChg>
      </pc:sldChg>
      <pc:sldChg chg="modSp new mod">
        <pc:chgData name="Kevin Chang" userId="9dcd50664716db08" providerId="LiveId" clId="{829C1464-8EFC-4E07-AA3F-22B89D3CA45E}" dt="2022-08-23T17:51:58.211" v="441" actId="5793"/>
        <pc:sldMkLst>
          <pc:docMk/>
          <pc:sldMk cId="2902535012" sldId="272"/>
        </pc:sldMkLst>
        <pc:spChg chg="mod">
          <ac:chgData name="Kevin Chang" userId="9dcd50664716db08" providerId="LiveId" clId="{829C1464-8EFC-4E07-AA3F-22B89D3CA45E}" dt="2022-08-23T17:49:23.168" v="365" actId="20577"/>
          <ac:spMkLst>
            <pc:docMk/>
            <pc:sldMk cId="2902535012" sldId="272"/>
            <ac:spMk id="2" creationId="{085E2616-2EBB-C01B-A7B6-3BC6385A2448}"/>
          </ac:spMkLst>
        </pc:spChg>
        <pc:spChg chg="mod">
          <ac:chgData name="Kevin Chang" userId="9dcd50664716db08" providerId="LiveId" clId="{829C1464-8EFC-4E07-AA3F-22B89D3CA45E}" dt="2022-08-23T17:51:58.211" v="441" actId="5793"/>
          <ac:spMkLst>
            <pc:docMk/>
            <pc:sldMk cId="2902535012" sldId="272"/>
            <ac:spMk id="3" creationId="{9F777A88-2269-3317-ECCE-9D7D0D9527AE}"/>
          </ac:spMkLst>
        </pc:spChg>
      </pc:sldChg>
      <pc:sldChg chg="modSp new mod">
        <pc:chgData name="Kevin Chang" userId="9dcd50664716db08" providerId="LiveId" clId="{829C1464-8EFC-4E07-AA3F-22B89D3CA45E}" dt="2022-08-23T18:01:43.266" v="967"/>
        <pc:sldMkLst>
          <pc:docMk/>
          <pc:sldMk cId="2246114074" sldId="273"/>
        </pc:sldMkLst>
        <pc:spChg chg="mod">
          <ac:chgData name="Kevin Chang" userId="9dcd50664716db08" providerId="LiveId" clId="{829C1464-8EFC-4E07-AA3F-22B89D3CA45E}" dt="2022-08-23T17:57:25.365" v="506" actId="20577"/>
          <ac:spMkLst>
            <pc:docMk/>
            <pc:sldMk cId="2246114074" sldId="273"/>
            <ac:spMk id="2" creationId="{D13843E0-87AE-B3FF-5272-732337D959D7}"/>
          </ac:spMkLst>
        </pc:spChg>
        <pc:spChg chg="mod">
          <ac:chgData name="Kevin Chang" userId="9dcd50664716db08" providerId="LiveId" clId="{829C1464-8EFC-4E07-AA3F-22B89D3CA45E}" dt="2022-08-23T18:01:43.266" v="967"/>
          <ac:spMkLst>
            <pc:docMk/>
            <pc:sldMk cId="2246114074" sldId="273"/>
            <ac:spMk id="3" creationId="{17722E09-AD0D-6239-E981-5E2CA86E52D5}"/>
          </ac:spMkLst>
        </pc:spChg>
      </pc:sldChg>
      <pc:sldChg chg="modSp new mod">
        <pc:chgData name="Kevin Chang" userId="9dcd50664716db08" providerId="LiveId" clId="{829C1464-8EFC-4E07-AA3F-22B89D3CA45E}" dt="2022-08-23T18:14:54.624" v="1881" actId="20577"/>
        <pc:sldMkLst>
          <pc:docMk/>
          <pc:sldMk cId="2058093676" sldId="274"/>
        </pc:sldMkLst>
        <pc:spChg chg="mod">
          <ac:chgData name="Kevin Chang" userId="9dcd50664716db08" providerId="LiveId" clId="{829C1464-8EFC-4E07-AA3F-22B89D3CA45E}" dt="2022-08-23T18:08:06.054" v="1651" actId="20577"/>
          <ac:spMkLst>
            <pc:docMk/>
            <pc:sldMk cId="2058093676" sldId="274"/>
            <ac:spMk id="2" creationId="{318A7BD3-5E9C-34EE-72A9-F12D2B24531F}"/>
          </ac:spMkLst>
        </pc:spChg>
        <pc:spChg chg="mod">
          <ac:chgData name="Kevin Chang" userId="9dcd50664716db08" providerId="LiveId" clId="{829C1464-8EFC-4E07-AA3F-22B89D3CA45E}" dt="2022-08-23T18:14:54.624" v="1881" actId="20577"/>
          <ac:spMkLst>
            <pc:docMk/>
            <pc:sldMk cId="2058093676" sldId="274"/>
            <ac:spMk id="3" creationId="{2C977F63-0008-6EB6-EA89-072C8A87A100}"/>
          </ac:spMkLst>
        </pc:spChg>
      </pc:sldChg>
      <pc:sldChg chg="modSp new mod">
        <pc:chgData name="Kevin Chang" userId="9dcd50664716db08" providerId="LiveId" clId="{829C1464-8EFC-4E07-AA3F-22B89D3CA45E}" dt="2022-08-23T18:21:35.888" v="2260" actId="20577"/>
        <pc:sldMkLst>
          <pc:docMk/>
          <pc:sldMk cId="3786959581" sldId="275"/>
        </pc:sldMkLst>
        <pc:spChg chg="mod">
          <ac:chgData name="Kevin Chang" userId="9dcd50664716db08" providerId="LiveId" clId="{829C1464-8EFC-4E07-AA3F-22B89D3CA45E}" dt="2022-08-23T18:08:14.468" v="1661" actId="20577"/>
          <ac:spMkLst>
            <pc:docMk/>
            <pc:sldMk cId="3786959581" sldId="275"/>
            <ac:spMk id="2" creationId="{DE4605E5-6DA4-24F4-F8C5-807C17BDCF1A}"/>
          </ac:spMkLst>
        </pc:spChg>
        <pc:spChg chg="mod">
          <ac:chgData name="Kevin Chang" userId="9dcd50664716db08" providerId="LiveId" clId="{829C1464-8EFC-4E07-AA3F-22B89D3CA45E}" dt="2022-08-23T18:21:35.888" v="2260" actId="20577"/>
          <ac:spMkLst>
            <pc:docMk/>
            <pc:sldMk cId="3786959581" sldId="275"/>
            <ac:spMk id="3" creationId="{A99A2C08-2327-51BF-C68B-2152344D340E}"/>
          </ac:spMkLst>
        </pc:spChg>
      </pc:sldChg>
    </pc:docChg>
  </pc:docChgLst>
  <pc:docChgLst>
    <pc:chgData name="Kevin Chang" userId="9dcd50664716db08" providerId="LiveId" clId="{9D9DA45A-1795-4F83-B348-CBD9C9269CFA}"/>
    <pc:docChg chg="modSld">
      <pc:chgData name="Kevin Chang" userId="9dcd50664716db08" providerId="LiveId" clId="{9D9DA45A-1795-4F83-B348-CBD9C9269CFA}" dt="2023-01-09T00:19:51.486" v="5" actId="20577"/>
      <pc:docMkLst>
        <pc:docMk/>
      </pc:docMkLst>
      <pc:sldChg chg="modSp mod">
        <pc:chgData name="Kevin Chang" userId="9dcd50664716db08" providerId="LiveId" clId="{9D9DA45A-1795-4F83-B348-CBD9C9269CFA}" dt="2023-01-09T00:19:30.198" v="1" actId="20577"/>
        <pc:sldMkLst>
          <pc:docMk/>
          <pc:sldMk cId="2920303478" sldId="256"/>
        </pc:sldMkLst>
        <pc:spChg chg="mod">
          <ac:chgData name="Kevin Chang" userId="9dcd50664716db08" providerId="LiveId" clId="{9D9DA45A-1795-4F83-B348-CBD9C9269CFA}" dt="2023-01-09T00:19:30.198" v="1" actId="20577"/>
          <ac:spMkLst>
            <pc:docMk/>
            <pc:sldMk cId="2920303478" sldId="256"/>
            <ac:spMk id="3" creationId="{4D455734-EE95-4BAE-B61E-2C99A89BF074}"/>
          </ac:spMkLst>
        </pc:spChg>
      </pc:sldChg>
      <pc:sldChg chg="modSp mod">
        <pc:chgData name="Kevin Chang" userId="9dcd50664716db08" providerId="LiveId" clId="{9D9DA45A-1795-4F83-B348-CBD9C9269CFA}" dt="2023-01-09T00:19:51.486" v="5" actId="20577"/>
        <pc:sldMkLst>
          <pc:docMk/>
          <pc:sldMk cId="3536328130" sldId="280"/>
        </pc:sldMkLst>
        <pc:spChg chg="mod">
          <ac:chgData name="Kevin Chang" userId="9dcd50664716db08" providerId="LiveId" clId="{9D9DA45A-1795-4F83-B348-CBD9C9269CFA}" dt="2023-01-09T00:19:51.486" v="5" actId="20577"/>
          <ac:spMkLst>
            <pc:docMk/>
            <pc:sldMk cId="3536328130" sldId="280"/>
            <ac:spMk id="2" creationId="{9D8B523B-C0A2-AAEF-C974-FE35FCFC6B93}"/>
          </ac:spMkLst>
        </pc:spChg>
      </pc:sldChg>
    </pc:docChg>
  </pc:docChgLst>
  <pc:docChgLst>
    <pc:chgData name="Kevin Chang" userId="9dcd50664716db08" providerId="LiveId" clId="{15593280-9E07-4966-9555-90D16F86A571}"/>
    <pc:docChg chg="undo custSel addSld delSld modSld sldOrd">
      <pc:chgData name="Kevin Chang" userId="9dcd50664716db08" providerId="LiveId" clId="{15593280-9E07-4966-9555-90D16F86A571}" dt="2022-01-11T02:47:17.315" v="2461" actId="20577"/>
      <pc:docMkLst>
        <pc:docMk/>
      </pc:docMkLst>
      <pc:sldChg chg="modSp new mod">
        <pc:chgData name="Kevin Chang" userId="9dcd50664716db08" providerId="LiveId" clId="{15593280-9E07-4966-9555-90D16F86A571}" dt="2022-01-07T21:03:16.687" v="51" actId="20577"/>
        <pc:sldMkLst>
          <pc:docMk/>
          <pc:sldMk cId="2920303478" sldId="256"/>
        </pc:sldMkLst>
        <pc:spChg chg="mod">
          <ac:chgData name="Kevin Chang" userId="9dcd50664716db08" providerId="LiveId" clId="{15593280-9E07-4966-9555-90D16F86A571}" dt="2022-01-07T21:03:16.687" v="51" actId="20577"/>
          <ac:spMkLst>
            <pc:docMk/>
            <pc:sldMk cId="2920303478" sldId="256"/>
            <ac:spMk id="2" creationId="{27AA4B5F-BD79-43D8-A832-CD4B1DFF0C0D}"/>
          </ac:spMkLst>
        </pc:spChg>
        <pc:spChg chg="mod">
          <ac:chgData name="Kevin Chang" userId="9dcd50664716db08" providerId="LiveId" clId="{15593280-9E07-4966-9555-90D16F86A571}" dt="2022-01-07T21:02:58.568" v="29" actId="20577"/>
          <ac:spMkLst>
            <pc:docMk/>
            <pc:sldMk cId="2920303478" sldId="256"/>
            <ac:spMk id="3" creationId="{4D455734-EE95-4BAE-B61E-2C99A89BF074}"/>
          </ac:spMkLst>
        </pc:spChg>
      </pc:sldChg>
      <pc:sldChg chg="modSp new mod">
        <pc:chgData name="Kevin Chang" userId="9dcd50664716db08" providerId="LiveId" clId="{15593280-9E07-4966-9555-90D16F86A571}" dt="2022-01-10T19:13:23.110" v="374" actId="20577"/>
        <pc:sldMkLst>
          <pc:docMk/>
          <pc:sldMk cId="3025270806" sldId="257"/>
        </pc:sldMkLst>
        <pc:spChg chg="mod">
          <ac:chgData name="Kevin Chang" userId="9dcd50664716db08" providerId="LiveId" clId="{15593280-9E07-4966-9555-90D16F86A571}" dt="2022-01-10T19:13:23.110" v="374" actId="20577"/>
          <ac:spMkLst>
            <pc:docMk/>
            <pc:sldMk cId="3025270806" sldId="257"/>
            <ac:spMk id="2" creationId="{0C705E19-6FEF-475D-AEE9-666F972F71A4}"/>
          </ac:spMkLst>
        </pc:spChg>
        <pc:spChg chg="mod">
          <ac:chgData name="Kevin Chang" userId="9dcd50664716db08" providerId="LiveId" clId="{15593280-9E07-4966-9555-90D16F86A571}" dt="2022-01-10T00:08:01.543" v="248" actId="20577"/>
          <ac:spMkLst>
            <pc:docMk/>
            <pc:sldMk cId="3025270806" sldId="257"/>
            <ac:spMk id="3" creationId="{CD9E7F87-2522-46C2-8041-907B8228CB21}"/>
          </ac:spMkLst>
        </pc:spChg>
      </pc:sldChg>
      <pc:sldChg chg="modSp new del mod">
        <pc:chgData name="Kevin Chang" userId="9dcd50664716db08" providerId="LiveId" clId="{15593280-9E07-4966-9555-90D16F86A571}" dt="2022-01-09T17:48:50.958" v="199" actId="2696"/>
        <pc:sldMkLst>
          <pc:docMk/>
          <pc:sldMk cId="3001839443" sldId="258"/>
        </pc:sldMkLst>
        <pc:spChg chg="mod">
          <ac:chgData name="Kevin Chang" userId="9dcd50664716db08" providerId="LiveId" clId="{15593280-9E07-4966-9555-90D16F86A571}" dt="2022-01-07T21:04:51.359" v="88" actId="20577"/>
          <ac:spMkLst>
            <pc:docMk/>
            <pc:sldMk cId="3001839443" sldId="258"/>
            <ac:spMk id="2" creationId="{724EB060-E817-4E5F-BE7B-F11AF9FC4411}"/>
          </ac:spMkLst>
        </pc:spChg>
      </pc:sldChg>
      <pc:sldChg chg="addSp modSp new mod">
        <pc:chgData name="Kevin Chang" userId="9dcd50664716db08" providerId="LiveId" clId="{15593280-9E07-4966-9555-90D16F86A571}" dt="2022-01-10T21:51:34.292" v="2134" actId="1076"/>
        <pc:sldMkLst>
          <pc:docMk/>
          <pc:sldMk cId="3275974058" sldId="259"/>
        </pc:sldMkLst>
        <pc:spChg chg="mod">
          <ac:chgData name="Kevin Chang" userId="9dcd50664716db08" providerId="LiveId" clId="{15593280-9E07-4966-9555-90D16F86A571}" dt="2022-01-10T19:13:18.784" v="372" actId="20577"/>
          <ac:spMkLst>
            <pc:docMk/>
            <pc:sldMk cId="3275974058" sldId="259"/>
            <ac:spMk id="2" creationId="{B9283276-71F6-4BFE-9215-B28E1E993F0D}"/>
          </ac:spMkLst>
        </pc:spChg>
        <pc:spChg chg="mod">
          <ac:chgData name="Kevin Chang" userId="9dcd50664716db08" providerId="LiveId" clId="{15593280-9E07-4966-9555-90D16F86A571}" dt="2022-01-10T21:51:26.902" v="2132" actId="14100"/>
          <ac:spMkLst>
            <pc:docMk/>
            <pc:sldMk cId="3275974058" sldId="259"/>
            <ac:spMk id="3" creationId="{5A599ED8-F937-490F-B60F-AE6093ED192B}"/>
          </ac:spMkLst>
        </pc:spChg>
        <pc:picChg chg="add mod">
          <ac:chgData name="Kevin Chang" userId="9dcd50664716db08" providerId="LiveId" clId="{15593280-9E07-4966-9555-90D16F86A571}" dt="2022-01-10T21:05:09.930" v="1504" actId="14100"/>
          <ac:picMkLst>
            <pc:docMk/>
            <pc:sldMk cId="3275974058" sldId="259"/>
            <ac:picMk id="2050" creationId="{8914D946-6E1D-4B95-850A-3780D260AAC7}"/>
          </ac:picMkLst>
        </pc:picChg>
        <pc:picChg chg="add mod">
          <ac:chgData name="Kevin Chang" userId="9dcd50664716db08" providerId="LiveId" clId="{15593280-9E07-4966-9555-90D16F86A571}" dt="2022-01-10T21:51:34.292" v="2134" actId="1076"/>
          <ac:picMkLst>
            <pc:docMk/>
            <pc:sldMk cId="3275974058" sldId="259"/>
            <ac:picMk id="2052" creationId="{32E1BD79-CC8C-404B-AC57-49FFC5BA233E}"/>
          </ac:picMkLst>
        </pc:picChg>
      </pc:sldChg>
      <pc:sldChg chg="addSp delSp modSp new mod">
        <pc:chgData name="Kevin Chang" userId="9dcd50664716db08" providerId="LiveId" clId="{15593280-9E07-4966-9555-90D16F86A571}" dt="2022-01-10T21:17:11.296" v="1793" actId="1076"/>
        <pc:sldMkLst>
          <pc:docMk/>
          <pc:sldMk cId="329610591" sldId="260"/>
        </pc:sldMkLst>
        <pc:spChg chg="mod">
          <ac:chgData name="Kevin Chang" userId="9dcd50664716db08" providerId="LiveId" clId="{15593280-9E07-4966-9555-90D16F86A571}" dt="2022-01-10T19:13:10.686" v="365" actId="20577"/>
          <ac:spMkLst>
            <pc:docMk/>
            <pc:sldMk cId="329610591" sldId="260"/>
            <ac:spMk id="2" creationId="{C04F168D-8738-4BD0-B954-8A3ECAE1339D}"/>
          </ac:spMkLst>
        </pc:spChg>
        <pc:spChg chg="del">
          <ac:chgData name="Kevin Chang" userId="9dcd50664716db08" providerId="LiveId" clId="{15593280-9E07-4966-9555-90D16F86A571}" dt="2022-01-10T21:00:25.705" v="1440" actId="478"/>
          <ac:spMkLst>
            <pc:docMk/>
            <pc:sldMk cId="329610591" sldId="260"/>
            <ac:spMk id="3" creationId="{B10848E2-A1C7-4759-A1C8-16107AE286A5}"/>
          </ac:spMkLst>
        </pc:spChg>
        <pc:spChg chg="add mod">
          <ac:chgData name="Kevin Chang" userId="9dcd50664716db08" providerId="LiveId" clId="{15593280-9E07-4966-9555-90D16F86A571}" dt="2022-01-10T21:17:11.296" v="1793" actId="1076"/>
          <ac:spMkLst>
            <pc:docMk/>
            <pc:sldMk cId="329610591" sldId="260"/>
            <ac:spMk id="8" creationId="{BBBFC8DC-9476-4EE6-A8EB-E672A7DDF070}"/>
          </ac:spMkLst>
        </pc:spChg>
        <pc:picChg chg="add mod">
          <ac:chgData name="Kevin Chang" userId="9dcd50664716db08" providerId="LiveId" clId="{15593280-9E07-4966-9555-90D16F86A571}" dt="2022-01-10T21:17:08.633" v="1792" actId="1076"/>
          <ac:picMkLst>
            <pc:docMk/>
            <pc:sldMk cId="329610591" sldId="260"/>
            <ac:picMk id="5" creationId="{06BD6003-3E4F-4751-ABC0-0D084917F04E}"/>
          </ac:picMkLst>
        </pc:picChg>
        <pc:picChg chg="add mod">
          <ac:chgData name="Kevin Chang" userId="9dcd50664716db08" providerId="LiveId" clId="{15593280-9E07-4966-9555-90D16F86A571}" dt="2022-01-10T21:01:35.111" v="1447" actId="1076"/>
          <ac:picMkLst>
            <pc:docMk/>
            <pc:sldMk cId="329610591" sldId="260"/>
            <ac:picMk id="7" creationId="{A6F1A338-8607-4A46-9C85-ADE8427086C4}"/>
          </ac:picMkLst>
        </pc:picChg>
      </pc:sldChg>
      <pc:sldChg chg="modSp new mod">
        <pc:chgData name="Kevin Chang" userId="9dcd50664716db08" providerId="LiveId" clId="{15593280-9E07-4966-9555-90D16F86A571}" dt="2022-01-10T21:08:02.923" v="1634" actId="20577"/>
        <pc:sldMkLst>
          <pc:docMk/>
          <pc:sldMk cId="627930939" sldId="261"/>
        </pc:sldMkLst>
        <pc:spChg chg="mod">
          <ac:chgData name="Kevin Chang" userId="9dcd50664716db08" providerId="LiveId" clId="{15593280-9E07-4966-9555-90D16F86A571}" dt="2022-01-10T19:12:53.824" v="332" actId="20577"/>
          <ac:spMkLst>
            <pc:docMk/>
            <pc:sldMk cId="627930939" sldId="261"/>
            <ac:spMk id="2" creationId="{8C85CEA1-46D8-48AB-9854-3BFC7467BA90}"/>
          </ac:spMkLst>
        </pc:spChg>
        <pc:spChg chg="mod">
          <ac:chgData name="Kevin Chang" userId="9dcd50664716db08" providerId="LiveId" clId="{15593280-9E07-4966-9555-90D16F86A571}" dt="2022-01-10T21:08:02.923" v="1634" actId="20577"/>
          <ac:spMkLst>
            <pc:docMk/>
            <pc:sldMk cId="627930939" sldId="261"/>
            <ac:spMk id="3" creationId="{BF55D3E9-CD00-467A-A0FD-FCBEB47DA9DB}"/>
          </ac:spMkLst>
        </pc:spChg>
      </pc:sldChg>
      <pc:sldChg chg="addSp delSp modSp new mod chgLayout">
        <pc:chgData name="Kevin Chang" userId="9dcd50664716db08" providerId="LiveId" clId="{15593280-9E07-4966-9555-90D16F86A571}" dt="2022-01-10T19:43:20.835" v="874" actId="20577"/>
        <pc:sldMkLst>
          <pc:docMk/>
          <pc:sldMk cId="3616322051" sldId="262"/>
        </pc:sldMkLst>
        <pc:spChg chg="mod ord">
          <ac:chgData name="Kevin Chang" userId="9dcd50664716db08" providerId="LiveId" clId="{15593280-9E07-4966-9555-90D16F86A571}" dt="2022-01-10T19:39:38.595" v="655" actId="700"/>
          <ac:spMkLst>
            <pc:docMk/>
            <pc:sldMk cId="3616322051" sldId="262"/>
            <ac:spMk id="2" creationId="{EAC28E63-0B8E-4012-B34F-457F5038643C}"/>
          </ac:spMkLst>
        </pc:spChg>
        <pc:spChg chg="del">
          <ac:chgData name="Kevin Chang" userId="9dcd50664716db08" providerId="LiveId" clId="{15593280-9E07-4966-9555-90D16F86A571}" dt="2022-01-10T19:13:44.481" v="375" actId="478"/>
          <ac:spMkLst>
            <pc:docMk/>
            <pc:sldMk cId="3616322051" sldId="262"/>
            <ac:spMk id="3" creationId="{41363930-1F71-46D0-AA2A-B6ABC792CE2C}"/>
          </ac:spMkLst>
        </pc:spChg>
        <pc:spChg chg="add mod">
          <ac:chgData name="Kevin Chang" userId="9dcd50664716db08" providerId="LiveId" clId="{15593280-9E07-4966-9555-90D16F86A571}" dt="2022-01-10T19:23:25.156" v="446" actId="1076"/>
          <ac:spMkLst>
            <pc:docMk/>
            <pc:sldMk cId="3616322051" sldId="262"/>
            <ac:spMk id="11" creationId="{CE624C52-9A6C-49F0-95D9-17668DA71C77}"/>
          </ac:spMkLst>
        </pc:spChg>
        <pc:spChg chg="add mod">
          <ac:chgData name="Kevin Chang" userId="9dcd50664716db08" providerId="LiveId" clId="{15593280-9E07-4966-9555-90D16F86A571}" dt="2022-01-10T19:24:54.099" v="493" actId="14100"/>
          <ac:spMkLst>
            <pc:docMk/>
            <pc:sldMk cId="3616322051" sldId="262"/>
            <ac:spMk id="28" creationId="{B142103B-4C88-41BA-925D-6B0894B30DCA}"/>
          </ac:spMkLst>
        </pc:spChg>
        <pc:spChg chg="add mod">
          <ac:chgData name="Kevin Chang" userId="9dcd50664716db08" providerId="LiveId" clId="{15593280-9E07-4966-9555-90D16F86A571}" dt="2022-01-10T19:25:07.150" v="504" actId="1076"/>
          <ac:spMkLst>
            <pc:docMk/>
            <pc:sldMk cId="3616322051" sldId="262"/>
            <ac:spMk id="29" creationId="{044DED91-302D-4B5C-90B1-3A06AE827845}"/>
          </ac:spMkLst>
        </pc:spChg>
        <pc:spChg chg="add mod">
          <ac:chgData name="Kevin Chang" userId="9dcd50664716db08" providerId="LiveId" clId="{15593280-9E07-4966-9555-90D16F86A571}" dt="2022-01-10T19:25:18.790" v="520" actId="14100"/>
          <ac:spMkLst>
            <pc:docMk/>
            <pc:sldMk cId="3616322051" sldId="262"/>
            <ac:spMk id="30" creationId="{23E0B337-F196-4512-B1CA-2FE4FD6CCBAE}"/>
          </ac:spMkLst>
        </pc:spChg>
        <pc:spChg chg="add mod">
          <ac:chgData name="Kevin Chang" userId="9dcd50664716db08" providerId="LiveId" clId="{15593280-9E07-4966-9555-90D16F86A571}" dt="2022-01-10T19:25:43.959" v="533" actId="1076"/>
          <ac:spMkLst>
            <pc:docMk/>
            <pc:sldMk cId="3616322051" sldId="262"/>
            <ac:spMk id="31" creationId="{BC03431B-C564-4C60-8099-0F4B29CB22D2}"/>
          </ac:spMkLst>
        </pc:spChg>
        <pc:spChg chg="add mod">
          <ac:chgData name="Kevin Chang" userId="9dcd50664716db08" providerId="LiveId" clId="{15593280-9E07-4966-9555-90D16F86A571}" dt="2022-01-10T19:25:54.671" v="542" actId="14100"/>
          <ac:spMkLst>
            <pc:docMk/>
            <pc:sldMk cId="3616322051" sldId="262"/>
            <ac:spMk id="33" creationId="{7EAB63B7-6023-4A99-823E-56EA08775A16}"/>
          </ac:spMkLst>
        </pc:spChg>
        <pc:spChg chg="add del mod">
          <ac:chgData name="Kevin Chang" userId="9dcd50664716db08" providerId="LiveId" clId="{15593280-9E07-4966-9555-90D16F86A571}" dt="2022-01-10T19:39:34.370" v="654" actId="478"/>
          <ac:spMkLst>
            <pc:docMk/>
            <pc:sldMk cId="3616322051" sldId="262"/>
            <ac:spMk id="34" creationId="{83ADB440-0A28-45B9-94A8-B28607A4CFD1}"/>
          </ac:spMkLst>
        </pc:spChg>
        <pc:spChg chg="add mod ord">
          <ac:chgData name="Kevin Chang" userId="9dcd50664716db08" providerId="LiveId" clId="{15593280-9E07-4966-9555-90D16F86A571}" dt="2022-01-10T19:43:20.835" v="874" actId="20577"/>
          <ac:spMkLst>
            <pc:docMk/>
            <pc:sldMk cId="3616322051" sldId="262"/>
            <ac:spMk id="35" creationId="{DC866D3E-3FAC-40FE-B38E-215B7382D207}"/>
          </ac:spMkLst>
        </pc:spChg>
        <pc:picChg chg="add del mod modCrop">
          <ac:chgData name="Kevin Chang" userId="9dcd50664716db08" providerId="LiveId" clId="{15593280-9E07-4966-9555-90D16F86A571}" dt="2022-01-10T19:17:16.221" v="380" actId="478"/>
          <ac:picMkLst>
            <pc:docMk/>
            <pc:sldMk cId="3616322051" sldId="262"/>
            <ac:picMk id="5" creationId="{A1473A5A-9B64-47AA-BA9B-088B112DF9CD}"/>
          </ac:picMkLst>
        </pc:picChg>
        <pc:picChg chg="add mod">
          <ac:chgData name="Kevin Chang" userId="9dcd50664716db08" providerId="LiveId" clId="{15593280-9E07-4966-9555-90D16F86A571}" dt="2022-01-10T19:21:59.728" v="414" actId="1076"/>
          <ac:picMkLst>
            <pc:docMk/>
            <pc:sldMk cId="3616322051" sldId="262"/>
            <ac:picMk id="7" creationId="{A7593BE1-B27E-4258-93C3-F1CB61F54737}"/>
          </ac:picMkLst>
        </pc:picChg>
        <pc:cxnChg chg="add mod">
          <ac:chgData name="Kevin Chang" userId="9dcd50664716db08" providerId="LiveId" clId="{15593280-9E07-4966-9555-90D16F86A571}" dt="2022-01-10T19:22:47.943" v="422" actId="208"/>
          <ac:cxnSpMkLst>
            <pc:docMk/>
            <pc:sldMk cId="3616322051" sldId="262"/>
            <ac:cxnSpMk id="9" creationId="{7FD4D870-F8D6-4949-8818-DC0B153E2202}"/>
          </ac:cxnSpMkLst>
        </pc:cxnChg>
        <pc:cxnChg chg="add mod">
          <ac:chgData name="Kevin Chang" userId="9dcd50664716db08" providerId="LiveId" clId="{15593280-9E07-4966-9555-90D16F86A571}" dt="2022-01-10T19:23:36.705" v="450" actId="14100"/>
          <ac:cxnSpMkLst>
            <pc:docMk/>
            <pc:sldMk cId="3616322051" sldId="262"/>
            <ac:cxnSpMk id="12" creationId="{ADDD06DE-5849-456B-9F59-CB346139EFA4}"/>
          </ac:cxnSpMkLst>
        </pc:cxnChg>
        <pc:cxnChg chg="add mod">
          <ac:chgData name="Kevin Chang" userId="9dcd50664716db08" providerId="LiveId" clId="{15593280-9E07-4966-9555-90D16F86A571}" dt="2022-01-10T19:25:42.100" v="532" actId="14100"/>
          <ac:cxnSpMkLst>
            <pc:docMk/>
            <pc:sldMk cId="3616322051" sldId="262"/>
            <ac:cxnSpMk id="15" creationId="{CFF35A6E-1E54-4146-BC75-D4D20E71ADA9}"/>
          </ac:cxnSpMkLst>
        </pc:cxnChg>
        <pc:cxnChg chg="add mod">
          <ac:chgData name="Kevin Chang" userId="9dcd50664716db08" providerId="LiveId" clId="{15593280-9E07-4966-9555-90D16F86A571}" dt="2022-01-10T19:24:23.026" v="466" actId="14100"/>
          <ac:cxnSpMkLst>
            <pc:docMk/>
            <pc:sldMk cId="3616322051" sldId="262"/>
            <ac:cxnSpMk id="18" creationId="{7ADF5861-FAA4-4126-8EA4-FDF13CCE2F4D}"/>
          </ac:cxnSpMkLst>
        </pc:cxnChg>
        <pc:cxnChg chg="add mod">
          <ac:chgData name="Kevin Chang" userId="9dcd50664716db08" providerId="LiveId" clId="{15593280-9E07-4966-9555-90D16F86A571}" dt="2022-01-10T19:24:10.591" v="463" actId="14100"/>
          <ac:cxnSpMkLst>
            <pc:docMk/>
            <pc:sldMk cId="3616322051" sldId="262"/>
            <ac:cxnSpMk id="20" creationId="{6BFD4698-160D-441D-B1F1-D02CEBCA37D9}"/>
          </ac:cxnSpMkLst>
        </pc:cxnChg>
        <pc:cxnChg chg="add mod">
          <ac:chgData name="Kevin Chang" userId="9dcd50664716db08" providerId="LiveId" clId="{15593280-9E07-4966-9555-90D16F86A571}" dt="2022-01-10T19:24:35.603" v="471" actId="14100"/>
          <ac:cxnSpMkLst>
            <pc:docMk/>
            <pc:sldMk cId="3616322051" sldId="262"/>
            <ac:cxnSpMk id="25" creationId="{F3B3D028-B149-4782-B57F-92987DF65D42}"/>
          </ac:cxnSpMkLst>
        </pc:cxnChg>
      </pc:sldChg>
      <pc:sldChg chg="modSp new mod">
        <pc:chgData name="Kevin Chang" userId="9dcd50664716db08" providerId="LiveId" clId="{15593280-9E07-4966-9555-90D16F86A571}" dt="2022-01-11T00:27:58.270" v="2455" actId="20577"/>
        <pc:sldMkLst>
          <pc:docMk/>
          <pc:sldMk cId="2531133305" sldId="263"/>
        </pc:sldMkLst>
        <pc:spChg chg="mod">
          <ac:chgData name="Kevin Chang" userId="9dcd50664716db08" providerId="LiveId" clId="{15593280-9E07-4966-9555-90D16F86A571}" dt="2022-01-10T19:12:39.372" v="319" actId="20577"/>
          <ac:spMkLst>
            <pc:docMk/>
            <pc:sldMk cId="2531133305" sldId="263"/>
            <ac:spMk id="2" creationId="{44030A76-D072-4C58-98CB-D67DD996E72F}"/>
          </ac:spMkLst>
        </pc:spChg>
        <pc:spChg chg="mod">
          <ac:chgData name="Kevin Chang" userId="9dcd50664716db08" providerId="LiveId" clId="{15593280-9E07-4966-9555-90D16F86A571}" dt="2022-01-11T00:27:58.270" v="2455" actId="20577"/>
          <ac:spMkLst>
            <pc:docMk/>
            <pc:sldMk cId="2531133305" sldId="263"/>
            <ac:spMk id="3" creationId="{FF9E973A-25DA-4C2B-A029-A7B8465E208A}"/>
          </ac:spMkLst>
        </pc:spChg>
      </pc:sldChg>
      <pc:sldChg chg="addSp delSp modSp add mod">
        <pc:chgData name="Kevin Chang" userId="9dcd50664716db08" providerId="LiveId" clId="{15593280-9E07-4966-9555-90D16F86A571}" dt="2022-01-10T19:55:58.130" v="1096" actId="20577"/>
        <pc:sldMkLst>
          <pc:docMk/>
          <pc:sldMk cId="910239233" sldId="264"/>
        </pc:sldMkLst>
        <pc:spChg chg="mod">
          <ac:chgData name="Kevin Chang" userId="9dcd50664716db08" providerId="LiveId" clId="{15593280-9E07-4966-9555-90D16F86A571}" dt="2022-01-10T19:11:50.407" v="278" actId="20577"/>
          <ac:spMkLst>
            <pc:docMk/>
            <pc:sldMk cId="910239233" sldId="264"/>
            <ac:spMk id="2" creationId="{EAC28E63-0B8E-4012-B34F-457F5038643C}"/>
          </ac:spMkLst>
        </pc:spChg>
        <pc:spChg chg="del">
          <ac:chgData name="Kevin Chang" userId="9dcd50664716db08" providerId="LiveId" clId="{15593280-9E07-4966-9555-90D16F86A571}" dt="2022-01-10T19:46:18.362" v="941" actId="478"/>
          <ac:spMkLst>
            <pc:docMk/>
            <pc:sldMk cId="910239233" sldId="264"/>
            <ac:spMk id="3" creationId="{41363930-1F71-46D0-AA2A-B6ABC792CE2C}"/>
          </ac:spMkLst>
        </pc:spChg>
        <pc:spChg chg="add mod">
          <ac:chgData name="Kevin Chang" userId="9dcd50664716db08" providerId="LiveId" clId="{15593280-9E07-4966-9555-90D16F86A571}" dt="2022-01-10T19:55:53.061" v="1092" actId="20577"/>
          <ac:spMkLst>
            <pc:docMk/>
            <pc:sldMk cId="910239233" sldId="264"/>
            <ac:spMk id="43" creationId="{ED8980F3-1FCE-4EEC-82F4-67F4BBA2C988}"/>
          </ac:spMkLst>
        </pc:spChg>
        <pc:spChg chg="add mod">
          <ac:chgData name="Kevin Chang" userId="9dcd50664716db08" providerId="LiveId" clId="{15593280-9E07-4966-9555-90D16F86A571}" dt="2022-01-10T19:55:55.387" v="1094" actId="20577"/>
          <ac:spMkLst>
            <pc:docMk/>
            <pc:sldMk cId="910239233" sldId="264"/>
            <ac:spMk id="44" creationId="{0DE9EEE0-AEF4-4E5B-B6ED-D1FEC91A7958}"/>
          </ac:spMkLst>
        </pc:spChg>
        <pc:spChg chg="add mod">
          <ac:chgData name="Kevin Chang" userId="9dcd50664716db08" providerId="LiveId" clId="{15593280-9E07-4966-9555-90D16F86A571}" dt="2022-01-10T19:55:58.130" v="1096" actId="20577"/>
          <ac:spMkLst>
            <pc:docMk/>
            <pc:sldMk cId="910239233" sldId="264"/>
            <ac:spMk id="45" creationId="{5DF3974A-D8C0-4BE9-8FA3-C57AF60E7128}"/>
          </ac:spMkLst>
        </pc:spChg>
        <pc:picChg chg="add mod">
          <ac:chgData name="Kevin Chang" userId="9dcd50664716db08" providerId="LiveId" clId="{15593280-9E07-4966-9555-90D16F86A571}" dt="2022-01-10T19:47:00.695" v="956" actId="1076"/>
          <ac:picMkLst>
            <pc:docMk/>
            <pc:sldMk cId="910239233" sldId="264"/>
            <ac:picMk id="5" creationId="{4830E3DB-6515-4B3E-A99B-89E8B5DE67CB}"/>
          </ac:picMkLst>
        </pc:picChg>
        <pc:picChg chg="add mod">
          <ac:chgData name="Kevin Chang" userId="9dcd50664716db08" providerId="LiveId" clId="{15593280-9E07-4966-9555-90D16F86A571}" dt="2022-01-10T19:47:10.041" v="961" actId="1076"/>
          <ac:picMkLst>
            <pc:docMk/>
            <pc:sldMk cId="910239233" sldId="264"/>
            <ac:picMk id="6" creationId="{B0C22F09-BBA9-458B-8903-281C18868FDE}"/>
          </ac:picMkLst>
        </pc:picChg>
        <pc:picChg chg="add mod">
          <ac:chgData name="Kevin Chang" userId="9dcd50664716db08" providerId="LiveId" clId="{15593280-9E07-4966-9555-90D16F86A571}" dt="2022-01-10T19:47:06.112" v="959" actId="1076"/>
          <ac:picMkLst>
            <pc:docMk/>
            <pc:sldMk cId="910239233" sldId="264"/>
            <ac:picMk id="7" creationId="{1C2D555D-21BA-456F-9220-906064571D23}"/>
          </ac:picMkLst>
        </pc:picChg>
        <pc:cxnChg chg="add del mod">
          <ac:chgData name="Kevin Chang" userId="9dcd50664716db08" providerId="LiveId" clId="{15593280-9E07-4966-9555-90D16F86A571}" dt="2022-01-10T19:48:40.004" v="969" actId="478"/>
          <ac:cxnSpMkLst>
            <pc:docMk/>
            <pc:sldMk cId="910239233" sldId="264"/>
            <ac:cxnSpMk id="9" creationId="{C335D7B4-23DE-4661-B6E7-A848DEF95BA8}"/>
          </ac:cxnSpMkLst>
        </pc:cxnChg>
        <pc:cxnChg chg="add del mod">
          <ac:chgData name="Kevin Chang" userId="9dcd50664716db08" providerId="LiveId" clId="{15593280-9E07-4966-9555-90D16F86A571}" dt="2022-01-10T19:51:09.572" v="1032" actId="478"/>
          <ac:cxnSpMkLst>
            <pc:docMk/>
            <pc:sldMk cId="910239233" sldId="264"/>
            <ac:cxnSpMk id="13" creationId="{02E4F6C5-6FD4-4E1F-A863-0E3DC7D9849B}"/>
          </ac:cxnSpMkLst>
        </pc:cxnChg>
        <pc:cxnChg chg="add del mod">
          <ac:chgData name="Kevin Chang" userId="9dcd50664716db08" providerId="LiveId" clId="{15593280-9E07-4966-9555-90D16F86A571}" dt="2022-01-10T19:51:38.729" v="1043" actId="478"/>
          <ac:cxnSpMkLst>
            <pc:docMk/>
            <pc:sldMk cId="910239233" sldId="264"/>
            <ac:cxnSpMk id="15" creationId="{77579731-14B4-4A42-802C-7F0C383FA2F0}"/>
          </ac:cxnSpMkLst>
        </pc:cxnChg>
        <pc:cxnChg chg="add del mod">
          <ac:chgData name="Kevin Chang" userId="9dcd50664716db08" providerId="LiveId" clId="{15593280-9E07-4966-9555-90D16F86A571}" dt="2022-01-10T19:52:11.354" v="1053" actId="478"/>
          <ac:cxnSpMkLst>
            <pc:docMk/>
            <pc:sldMk cId="910239233" sldId="264"/>
            <ac:cxnSpMk id="18" creationId="{A58C84F8-BAE4-47ED-80DD-E47E39CE5DE5}"/>
          </ac:cxnSpMkLst>
        </pc:cxnChg>
        <pc:cxnChg chg="add mod">
          <ac:chgData name="Kevin Chang" userId="9dcd50664716db08" providerId="LiveId" clId="{15593280-9E07-4966-9555-90D16F86A571}" dt="2022-01-10T19:54:55.640" v="1089" actId="14100"/>
          <ac:cxnSpMkLst>
            <pc:docMk/>
            <pc:sldMk cId="910239233" sldId="264"/>
            <ac:cxnSpMk id="25" creationId="{4484CA16-755D-45C0-AB29-D694ABBE131D}"/>
          </ac:cxnSpMkLst>
        </pc:cxnChg>
        <pc:cxnChg chg="add mod">
          <ac:chgData name="Kevin Chang" userId="9dcd50664716db08" providerId="LiveId" clId="{15593280-9E07-4966-9555-90D16F86A571}" dt="2022-01-10T19:54:58.738" v="1090" actId="14100"/>
          <ac:cxnSpMkLst>
            <pc:docMk/>
            <pc:sldMk cId="910239233" sldId="264"/>
            <ac:cxnSpMk id="27" creationId="{2491CEDC-A475-4C44-B2B9-23016AB7CAC5}"/>
          </ac:cxnSpMkLst>
        </pc:cxnChg>
        <pc:cxnChg chg="add mod">
          <ac:chgData name="Kevin Chang" userId="9dcd50664716db08" providerId="LiveId" clId="{15593280-9E07-4966-9555-90D16F86A571}" dt="2022-01-10T19:54:46.454" v="1086" actId="14100"/>
          <ac:cxnSpMkLst>
            <pc:docMk/>
            <pc:sldMk cId="910239233" sldId="264"/>
            <ac:cxnSpMk id="30" creationId="{D5F020A1-56D3-4A47-84D6-A85059C84E7A}"/>
          </ac:cxnSpMkLst>
        </pc:cxnChg>
        <pc:cxnChg chg="add mod">
          <ac:chgData name="Kevin Chang" userId="9dcd50664716db08" providerId="LiveId" clId="{15593280-9E07-4966-9555-90D16F86A571}" dt="2022-01-10T19:54:43.497" v="1085" actId="14100"/>
          <ac:cxnSpMkLst>
            <pc:docMk/>
            <pc:sldMk cId="910239233" sldId="264"/>
            <ac:cxnSpMk id="33" creationId="{4CFF6371-0CCC-4134-99B0-D068E80EB06E}"/>
          </ac:cxnSpMkLst>
        </pc:cxnChg>
        <pc:cxnChg chg="add mod">
          <ac:chgData name="Kevin Chang" userId="9dcd50664716db08" providerId="LiveId" clId="{15593280-9E07-4966-9555-90D16F86A571}" dt="2022-01-10T19:54:50.128" v="1087" actId="14100"/>
          <ac:cxnSpMkLst>
            <pc:docMk/>
            <pc:sldMk cId="910239233" sldId="264"/>
            <ac:cxnSpMk id="37" creationId="{3228B838-CDF1-47D1-BCF8-880A0D03DE2E}"/>
          </ac:cxnSpMkLst>
        </pc:cxnChg>
        <pc:cxnChg chg="add mod">
          <ac:chgData name="Kevin Chang" userId="9dcd50664716db08" providerId="LiveId" clId="{15593280-9E07-4966-9555-90D16F86A571}" dt="2022-01-10T19:54:52.288" v="1088" actId="14100"/>
          <ac:cxnSpMkLst>
            <pc:docMk/>
            <pc:sldMk cId="910239233" sldId="264"/>
            <ac:cxnSpMk id="40" creationId="{F418B001-6BD7-4E54-8B12-2F3D48C58C90}"/>
          </ac:cxnSpMkLst>
        </pc:cxnChg>
      </pc:sldChg>
      <pc:sldChg chg="new del ord">
        <pc:chgData name="Kevin Chang" userId="9dcd50664716db08" providerId="LiveId" clId="{15593280-9E07-4966-9555-90D16F86A571}" dt="2022-01-10T19:12:03.373" v="283" actId="47"/>
        <pc:sldMkLst>
          <pc:docMk/>
          <pc:sldMk cId="4027122304" sldId="265"/>
        </pc:sldMkLst>
      </pc:sldChg>
      <pc:sldChg chg="addSp delSp modSp add mod">
        <pc:chgData name="Kevin Chang" userId="9dcd50664716db08" providerId="LiveId" clId="{15593280-9E07-4966-9555-90D16F86A571}" dt="2022-01-10T23:38:46.397" v="2331" actId="313"/>
        <pc:sldMkLst>
          <pc:docMk/>
          <pc:sldMk cId="923306189" sldId="266"/>
        </pc:sldMkLst>
        <pc:spChg chg="mod">
          <ac:chgData name="Kevin Chang" userId="9dcd50664716db08" providerId="LiveId" clId="{15593280-9E07-4966-9555-90D16F86A571}" dt="2022-01-10T19:12:06.575" v="287" actId="20577"/>
          <ac:spMkLst>
            <pc:docMk/>
            <pc:sldMk cId="923306189" sldId="266"/>
            <ac:spMk id="2" creationId="{EAC28E63-0B8E-4012-B34F-457F5038643C}"/>
          </ac:spMkLst>
        </pc:spChg>
        <pc:spChg chg="del">
          <ac:chgData name="Kevin Chang" userId="9dcd50664716db08" providerId="LiveId" clId="{15593280-9E07-4966-9555-90D16F86A571}" dt="2022-01-10T20:02:09.323" v="1098" actId="478"/>
          <ac:spMkLst>
            <pc:docMk/>
            <pc:sldMk cId="923306189" sldId="266"/>
            <ac:spMk id="3" creationId="{41363930-1F71-46D0-AA2A-B6ABC792CE2C}"/>
          </ac:spMkLst>
        </pc:spChg>
        <pc:spChg chg="add mod">
          <ac:chgData name="Kevin Chang" userId="9dcd50664716db08" providerId="LiveId" clId="{15593280-9E07-4966-9555-90D16F86A571}" dt="2022-01-10T23:37:14.905" v="2145"/>
          <ac:spMkLst>
            <pc:docMk/>
            <pc:sldMk cId="923306189" sldId="266"/>
            <ac:spMk id="6" creationId="{76797741-08C3-4B2D-BD3B-9FF0BD77BAF3}"/>
          </ac:spMkLst>
        </pc:spChg>
        <pc:spChg chg="add mod">
          <ac:chgData name="Kevin Chang" userId="9dcd50664716db08" providerId="LiveId" clId="{15593280-9E07-4966-9555-90D16F86A571}" dt="2022-01-10T23:37:14.905" v="2145"/>
          <ac:spMkLst>
            <pc:docMk/>
            <pc:sldMk cId="923306189" sldId="266"/>
            <ac:spMk id="12" creationId="{4A4B7784-4A76-498F-8510-8F93BB8C8027}"/>
          </ac:spMkLst>
        </pc:spChg>
        <pc:spChg chg="add mod">
          <ac:chgData name="Kevin Chang" userId="9dcd50664716db08" providerId="LiveId" clId="{15593280-9E07-4966-9555-90D16F86A571}" dt="2022-01-10T23:37:14.905" v="2145"/>
          <ac:spMkLst>
            <pc:docMk/>
            <pc:sldMk cId="923306189" sldId="266"/>
            <ac:spMk id="13" creationId="{F7E9ED69-9E3D-4A02-80DC-032D733AE4E0}"/>
          </ac:spMkLst>
        </pc:spChg>
        <pc:spChg chg="add mod">
          <ac:chgData name="Kevin Chang" userId="9dcd50664716db08" providerId="LiveId" clId="{15593280-9E07-4966-9555-90D16F86A571}" dt="2022-01-10T23:37:14.905" v="2145"/>
          <ac:spMkLst>
            <pc:docMk/>
            <pc:sldMk cId="923306189" sldId="266"/>
            <ac:spMk id="14" creationId="{B43CE187-2857-460A-A0EC-D857CC0C2821}"/>
          </ac:spMkLst>
        </pc:spChg>
        <pc:spChg chg="add mod">
          <ac:chgData name="Kevin Chang" userId="9dcd50664716db08" providerId="LiveId" clId="{15593280-9E07-4966-9555-90D16F86A571}" dt="2022-01-10T23:37:14.905" v="2145"/>
          <ac:spMkLst>
            <pc:docMk/>
            <pc:sldMk cId="923306189" sldId="266"/>
            <ac:spMk id="15" creationId="{908D5ECD-A226-4C16-AB71-919EDF1FC331}"/>
          </ac:spMkLst>
        </pc:spChg>
        <pc:spChg chg="add mod">
          <ac:chgData name="Kevin Chang" userId="9dcd50664716db08" providerId="LiveId" clId="{15593280-9E07-4966-9555-90D16F86A571}" dt="2022-01-10T23:37:14.905" v="2145"/>
          <ac:spMkLst>
            <pc:docMk/>
            <pc:sldMk cId="923306189" sldId="266"/>
            <ac:spMk id="16" creationId="{17F5E542-CD1B-40D0-A5A6-93DD04D367F6}"/>
          </ac:spMkLst>
        </pc:spChg>
        <pc:spChg chg="add mod">
          <ac:chgData name="Kevin Chang" userId="9dcd50664716db08" providerId="LiveId" clId="{15593280-9E07-4966-9555-90D16F86A571}" dt="2022-01-10T23:38:46.397" v="2331" actId="313"/>
          <ac:spMkLst>
            <pc:docMk/>
            <pc:sldMk cId="923306189" sldId="266"/>
            <ac:spMk id="17" creationId="{61C5358D-7978-4E95-A0EC-234B0C985D8A}"/>
          </ac:spMkLst>
        </pc:spChg>
        <pc:picChg chg="add mod">
          <ac:chgData name="Kevin Chang" userId="9dcd50664716db08" providerId="LiveId" clId="{15593280-9E07-4966-9555-90D16F86A571}" dt="2022-01-10T23:37:14.905" v="2145"/>
          <ac:picMkLst>
            <pc:docMk/>
            <pc:sldMk cId="923306189" sldId="266"/>
            <ac:picMk id="4" creationId="{08167C0C-ADF6-4B17-8B7F-D7C5F4285FF3}"/>
          </ac:picMkLst>
        </pc:picChg>
        <pc:cxnChg chg="add mod">
          <ac:chgData name="Kevin Chang" userId="9dcd50664716db08" providerId="LiveId" clId="{15593280-9E07-4966-9555-90D16F86A571}" dt="2022-01-10T23:37:14.905" v="2145"/>
          <ac:cxnSpMkLst>
            <pc:docMk/>
            <pc:sldMk cId="923306189" sldId="266"/>
            <ac:cxnSpMk id="5" creationId="{D3BDEE23-8F7F-4536-B2E5-BAB2B5E65620}"/>
          </ac:cxnSpMkLst>
        </pc:cxnChg>
        <pc:cxnChg chg="add mod">
          <ac:chgData name="Kevin Chang" userId="9dcd50664716db08" providerId="LiveId" clId="{15593280-9E07-4966-9555-90D16F86A571}" dt="2022-01-10T23:37:14.905" v="2145"/>
          <ac:cxnSpMkLst>
            <pc:docMk/>
            <pc:sldMk cId="923306189" sldId="266"/>
            <ac:cxnSpMk id="7" creationId="{52B5AE09-617F-4BA8-8FAD-0832A34EABFD}"/>
          </ac:cxnSpMkLst>
        </pc:cxnChg>
        <pc:cxnChg chg="add mod">
          <ac:chgData name="Kevin Chang" userId="9dcd50664716db08" providerId="LiveId" clId="{15593280-9E07-4966-9555-90D16F86A571}" dt="2022-01-10T23:37:14.905" v="2145"/>
          <ac:cxnSpMkLst>
            <pc:docMk/>
            <pc:sldMk cId="923306189" sldId="266"/>
            <ac:cxnSpMk id="8" creationId="{A1761328-15A7-4446-AB5B-5771E06820F1}"/>
          </ac:cxnSpMkLst>
        </pc:cxnChg>
        <pc:cxnChg chg="add mod">
          <ac:chgData name="Kevin Chang" userId="9dcd50664716db08" providerId="LiveId" clId="{15593280-9E07-4966-9555-90D16F86A571}" dt="2022-01-10T23:37:14.905" v="2145"/>
          <ac:cxnSpMkLst>
            <pc:docMk/>
            <pc:sldMk cId="923306189" sldId="266"/>
            <ac:cxnSpMk id="9" creationId="{CC21C982-986D-4EE2-8B9C-96ED1617F255}"/>
          </ac:cxnSpMkLst>
        </pc:cxnChg>
        <pc:cxnChg chg="add mod">
          <ac:chgData name="Kevin Chang" userId="9dcd50664716db08" providerId="LiveId" clId="{15593280-9E07-4966-9555-90D16F86A571}" dt="2022-01-10T23:37:14.905" v="2145"/>
          <ac:cxnSpMkLst>
            <pc:docMk/>
            <pc:sldMk cId="923306189" sldId="266"/>
            <ac:cxnSpMk id="10" creationId="{FA5B1077-34FC-4E5D-8468-178C7E0B20C3}"/>
          </ac:cxnSpMkLst>
        </pc:cxnChg>
        <pc:cxnChg chg="add mod">
          <ac:chgData name="Kevin Chang" userId="9dcd50664716db08" providerId="LiveId" clId="{15593280-9E07-4966-9555-90D16F86A571}" dt="2022-01-10T23:37:14.905" v="2145"/>
          <ac:cxnSpMkLst>
            <pc:docMk/>
            <pc:sldMk cId="923306189" sldId="266"/>
            <ac:cxnSpMk id="11" creationId="{938CC692-884A-452A-8B8D-3CD51A5D1678}"/>
          </ac:cxnSpMkLst>
        </pc:cxnChg>
      </pc:sldChg>
      <pc:sldChg chg="addSp delSp modSp add mod">
        <pc:chgData name="Kevin Chang" userId="9dcd50664716db08" providerId="LiveId" clId="{15593280-9E07-4966-9555-90D16F86A571}" dt="2022-01-10T19:44:37.870" v="940" actId="20577"/>
        <pc:sldMkLst>
          <pc:docMk/>
          <pc:sldMk cId="1412763193" sldId="267"/>
        </pc:sldMkLst>
        <pc:spChg chg="mod">
          <ac:chgData name="Kevin Chang" userId="9dcd50664716db08" providerId="LiveId" clId="{15593280-9E07-4966-9555-90D16F86A571}" dt="2022-01-10T19:12:15.377" v="301" actId="20577"/>
          <ac:spMkLst>
            <pc:docMk/>
            <pc:sldMk cId="1412763193" sldId="267"/>
            <ac:spMk id="2" creationId="{EAC28E63-0B8E-4012-B34F-457F5038643C}"/>
          </ac:spMkLst>
        </pc:spChg>
        <pc:spChg chg="del">
          <ac:chgData name="Kevin Chang" userId="9dcd50664716db08" providerId="LiveId" clId="{15593280-9E07-4966-9555-90D16F86A571}" dt="2022-01-10T19:28:27.007" v="543" actId="478"/>
          <ac:spMkLst>
            <pc:docMk/>
            <pc:sldMk cId="1412763193" sldId="267"/>
            <ac:spMk id="3" creationId="{41363930-1F71-46D0-AA2A-B6ABC792CE2C}"/>
          </ac:spMkLst>
        </pc:spChg>
        <pc:spChg chg="add mod">
          <ac:chgData name="Kevin Chang" userId="9dcd50664716db08" providerId="LiveId" clId="{15593280-9E07-4966-9555-90D16F86A571}" dt="2022-01-10T19:44:19.048" v="896" actId="20577"/>
          <ac:spMkLst>
            <pc:docMk/>
            <pc:sldMk cId="1412763193" sldId="267"/>
            <ac:spMk id="12" creationId="{A2A5CC84-63DC-4AF7-8071-52BB4E3FF580}"/>
          </ac:spMkLst>
        </pc:spChg>
        <pc:spChg chg="add mod">
          <ac:chgData name="Kevin Chang" userId="9dcd50664716db08" providerId="LiveId" clId="{15593280-9E07-4966-9555-90D16F86A571}" dt="2022-01-10T19:44:29.074" v="918" actId="20577"/>
          <ac:spMkLst>
            <pc:docMk/>
            <pc:sldMk cId="1412763193" sldId="267"/>
            <ac:spMk id="13" creationId="{234172DF-521D-46E9-827B-D7EE9D0742AD}"/>
          </ac:spMkLst>
        </pc:spChg>
        <pc:spChg chg="add mod">
          <ac:chgData name="Kevin Chang" userId="9dcd50664716db08" providerId="LiveId" clId="{15593280-9E07-4966-9555-90D16F86A571}" dt="2022-01-10T19:44:37.870" v="940" actId="20577"/>
          <ac:spMkLst>
            <pc:docMk/>
            <pc:sldMk cId="1412763193" sldId="267"/>
            <ac:spMk id="14" creationId="{F12676FA-9839-4A38-A561-0CDC78BA81D0}"/>
          </ac:spMkLst>
        </pc:spChg>
        <pc:picChg chg="add del mod">
          <ac:chgData name="Kevin Chang" userId="9dcd50664716db08" providerId="LiveId" clId="{15593280-9E07-4966-9555-90D16F86A571}" dt="2022-01-10T19:28:34.130" v="546" actId="478"/>
          <ac:picMkLst>
            <pc:docMk/>
            <pc:sldMk cId="1412763193" sldId="267"/>
            <ac:picMk id="5" creationId="{EF64109C-1882-4A51-A1F0-624CA13A9445}"/>
          </ac:picMkLst>
        </pc:picChg>
        <pc:picChg chg="add mod">
          <ac:chgData name="Kevin Chang" userId="9dcd50664716db08" providerId="LiveId" clId="{15593280-9E07-4966-9555-90D16F86A571}" dt="2022-01-10T19:31:24.142" v="603" actId="1076"/>
          <ac:picMkLst>
            <pc:docMk/>
            <pc:sldMk cId="1412763193" sldId="267"/>
            <ac:picMk id="7" creationId="{8870248F-3D74-4F75-AAF5-D60270E6F37B}"/>
          </ac:picMkLst>
        </pc:picChg>
        <pc:picChg chg="add mod">
          <ac:chgData name="Kevin Chang" userId="9dcd50664716db08" providerId="LiveId" clId="{15593280-9E07-4966-9555-90D16F86A571}" dt="2022-01-10T19:31:16.486" v="602" actId="1076"/>
          <ac:picMkLst>
            <pc:docMk/>
            <pc:sldMk cId="1412763193" sldId="267"/>
            <ac:picMk id="9" creationId="{64AEF75C-DC13-4C17-9049-B093037196C9}"/>
          </ac:picMkLst>
        </pc:picChg>
        <pc:picChg chg="add mod">
          <ac:chgData name="Kevin Chang" userId="9dcd50664716db08" providerId="LiveId" clId="{15593280-9E07-4966-9555-90D16F86A571}" dt="2022-01-10T19:31:14.063" v="601" actId="1076"/>
          <ac:picMkLst>
            <pc:docMk/>
            <pc:sldMk cId="1412763193" sldId="267"/>
            <ac:picMk id="11" creationId="{6636CA57-7E42-4AF3-B57B-1077A5326270}"/>
          </ac:picMkLst>
        </pc:picChg>
      </pc:sldChg>
      <pc:sldChg chg="addSp delSp modSp add mod">
        <pc:chgData name="Kevin Chang" userId="9dcd50664716db08" providerId="LiveId" clId="{15593280-9E07-4966-9555-90D16F86A571}" dt="2022-01-10T19:19:52.924" v="399" actId="1076"/>
        <pc:sldMkLst>
          <pc:docMk/>
          <pc:sldMk cId="4141766278" sldId="268"/>
        </pc:sldMkLst>
        <pc:spChg chg="del">
          <ac:chgData name="Kevin Chang" userId="9dcd50664716db08" providerId="LiveId" clId="{15593280-9E07-4966-9555-90D16F86A571}" dt="2022-01-10T19:19:32.093" v="382" actId="478"/>
          <ac:spMkLst>
            <pc:docMk/>
            <pc:sldMk cId="4141766278" sldId="268"/>
            <ac:spMk id="2" creationId="{EAC28E63-0B8E-4012-B34F-457F5038643C}"/>
          </ac:spMkLst>
        </pc:spChg>
        <pc:spChg chg="del">
          <ac:chgData name="Kevin Chang" userId="9dcd50664716db08" providerId="LiveId" clId="{15593280-9E07-4966-9555-90D16F86A571}" dt="2022-01-10T19:19:32.093" v="382" actId="478"/>
          <ac:spMkLst>
            <pc:docMk/>
            <pc:sldMk cId="4141766278" sldId="268"/>
            <ac:spMk id="3" creationId="{41363930-1F71-46D0-AA2A-B6ABC792CE2C}"/>
          </ac:spMkLst>
        </pc:spChg>
        <pc:spChg chg="add del mod">
          <ac:chgData name="Kevin Chang" userId="9dcd50664716db08" providerId="LiveId" clId="{15593280-9E07-4966-9555-90D16F86A571}" dt="2022-01-10T19:19:34.188" v="383" actId="478"/>
          <ac:spMkLst>
            <pc:docMk/>
            <pc:sldMk cId="4141766278" sldId="268"/>
            <ac:spMk id="5" creationId="{81DD0AEC-624A-4B99-9FEA-29D367BFB0E4}"/>
          </ac:spMkLst>
        </pc:spChg>
        <pc:spChg chg="add mod">
          <ac:chgData name="Kevin Chang" userId="9dcd50664716db08" providerId="LiveId" clId="{15593280-9E07-4966-9555-90D16F86A571}" dt="2022-01-10T19:19:52.924" v="399" actId="1076"/>
          <ac:spMkLst>
            <pc:docMk/>
            <pc:sldMk cId="4141766278" sldId="268"/>
            <ac:spMk id="6" creationId="{ED9DDD46-F9BE-45FA-BE0F-9266406ACD0B}"/>
          </ac:spMkLst>
        </pc:spChg>
        <pc:picChg chg="add mod">
          <ac:chgData name="Kevin Chang" userId="9dcd50664716db08" providerId="LiveId" clId="{15593280-9E07-4966-9555-90D16F86A571}" dt="2022-01-10T19:19:51.012" v="398" actId="1076"/>
          <ac:picMkLst>
            <pc:docMk/>
            <pc:sldMk cId="4141766278" sldId="268"/>
            <ac:picMk id="1026" creationId="{FBE67FA2-3D25-47B7-AF3B-26212B9ECD65}"/>
          </ac:picMkLst>
        </pc:picChg>
      </pc:sldChg>
      <pc:sldChg chg="addSp modSp new mod modClrScheme chgLayout">
        <pc:chgData name="Kevin Chang" userId="9dcd50664716db08" providerId="LiveId" clId="{15593280-9E07-4966-9555-90D16F86A571}" dt="2022-01-11T02:47:17.315" v="2461" actId="20577"/>
        <pc:sldMkLst>
          <pc:docMk/>
          <pc:sldMk cId="2644792054" sldId="269"/>
        </pc:sldMkLst>
        <pc:spChg chg="mod ord">
          <ac:chgData name="Kevin Chang" userId="9dcd50664716db08" providerId="LiveId" clId="{15593280-9E07-4966-9555-90D16F86A571}" dt="2022-01-10T20:06:10.656" v="1252" actId="700"/>
          <ac:spMkLst>
            <pc:docMk/>
            <pc:sldMk cId="2644792054" sldId="269"/>
            <ac:spMk id="2" creationId="{E8E0EA26-D891-45C5-B60A-8FA451A57426}"/>
          </ac:spMkLst>
        </pc:spChg>
        <pc:spChg chg="mod ord">
          <ac:chgData name="Kevin Chang" userId="9dcd50664716db08" providerId="LiveId" clId="{15593280-9E07-4966-9555-90D16F86A571}" dt="2022-01-10T20:06:10.656" v="1252" actId="700"/>
          <ac:spMkLst>
            <pc:docMk/>
            <pc:sldMk cId="2644792054" sldId="269"/>
            <ac:spMk id="3" creationId="{7B1FF173-CF2E-4311-A70B-E6E4AAA4066E}"/>
          </ac:spMkLst>
        </pc:spChg>
        <pc:spChg chg="add mod ord">
          <ac:chgData name="Kevin Chang" userId="9dcd50664716db08" providerId="LiveId" clId="{15593280-9E07-4966-9555-90D16F86A571}" dt="2022-01-11T02:47:17.315" v="2461" actId="20577"/>
          <ac:spMkLst>
            <pc:docMk/>
            <pc:sldMk cId="2644792054" sldId="269"/>
            <ac:spMk id="4" creationId="{9986156E-6BC1-42DD-9D31-ECAC123E473F}"/>
          </ac:spMkLst>
        </pc:spChg>
      </pc:sldChg>
      <pc:sldChg chg="new del">
        <pc:chgData name="Kevin Chang" userId="9dcd50664716db08" providerId="LiveId" clId="{15593280-9E07-4966-9555-90D16F86A571}" dt="2022-01-10T20:06:05.269" v="1251" actId="680"/>
        <pc:sldMkLst>
          <pc:docMk/>
          <pc:sldMk cId="1956242251" sldId="270"/>
        </pc:sldMkLst>
      </pc:sldChg>
      <pc:sldChg chg="modSp new mod">
        <pc:chgData name="Kevin Chang" userId="9dcd50664716db08" providerId="LiveId" clId="{15593280-9E07-4966-9555-90D16F86A571}" dt="2022-01-10T21:54:34.629" v="2144" actId="20577"/>
        <pc:sldMkLst>
          <pc:docMk/>
          <pc:sldMk cId="3812400254" sldId="270"/>
        </pc:sldMkLst>
        <pc:spChg chg="mod">
          <ac:chgData name="Kevin Chang" userId="9dcd50664716db08" providerId="LiveId" clId="{15593280-9E07-4966-9555-90D16F86A571}" dt="2022-01-10T21:31:24.202" v="1950" actId="20577"/>
          <ac:spMkLst>
            <pc:docMk/>
            <pc:sldMk cId="3812400254" sldId="270"/>
            <ac:spMk id="2" creationId="{B1EAA8FE-12D9-4950-9700-49E9C902CA89}"/>
          </ac:spMkLst>
        </pc:spChg>
        <pc:spChg chg="mod">
          <ac:chgData name="Kevin Chang" userId="9dcd50664716db08" providerId="LiveId" clId="{15593280-9E07-4966-9555-90D16F86A571}" dt="2022-01-10T21:54:34.629" v="2144" actId="20577"/>
          <ac:spMkLst>
            <pc:docMk/>
            <pc:sldMk cId="3812400254" sldId="270"/>
            <ac:spMk id="3" creationId="{F55740A5-C62A-47D0-85CC-BE573D27B23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B0716-72BE-4318-B53C-3D6E9C18F07D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24467-0B4B-4816-87ED-5F11B80A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54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24467-0B4B-4816-87ED-5F11B80AFEB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70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994D-C9BE-48F4-9DE7-B62AF848B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A3CA6-B394-4A0F-AB16-EC877E041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1FB24-4ADD-4F55-8F01-6BD9F48C5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64E6-B4D5-4301-A24C-2644F6F8168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0EBF1-6ABC-4A96-8C88-58ADA6356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6CF40-C6AF-4AD8-9233-17FAB823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80F7-8DF3-47CF-BBE7-42CE1070E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67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F326-65FC-45B4-9444-B18CC88A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52E86-63F4-4ECC-B583-7065FB0E2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5149F-D967-4FB4-BAD5-C127A82B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64E6-B4D5-4301-A24C-2644F6F8168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968D4-6C21-4205-A014-3A3BAB2C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BC227-C84A-4E07-8CCE-002684A9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80F7-8DF3-47CF-BBE7-42CE1070E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1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36A3D5-9F1F-459A-8BA1-757604334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BA13A-FAC8-41CD-A52D-8F2A731AD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0310E-FBEA-422E-B8AF-03C7539F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64E6-B4D5-4301-A24C-2644F6F8168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F449D-67D6-4C86-8997-4D672214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C4126-9919-44A0-8A70-702FE7E8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80F7-8DF3-47CF-BBE7-42CE1070E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2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4DB4-8262-4C3F-82DC-8CADB0CE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115D1-6A98-423E-9EF3-D13FC6167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AFAB1-EAD9-41FE-87B0-5848AA4B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64E6-B4D5-4301-A24C-2644F6F8168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732FA-0D49-4DA6-81C5-417B27AD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ABEF8-1783-439D-B5E3-69554C80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80F7-8DF3-47CF-BBE7-42CE1070E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6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1DD8-2D98-44AD-BA29-4840B385B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49DCD-2264-4A90-9F05-F882FC230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9F4AC-1FA8-4EF7-96F7-C880CE06E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64E6-B4D5-4301-A24C-2644F6F8168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A5889-1FD6-448E-969F-5C96A111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DD03A-FDE1-4996-87D8-D834D5E5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80F7-8DF3-47CF-BBE7-42CE1070E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5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08E62-BD11-4A5E-9115-A526CB20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FCE87-D214-46A9-8DA7-AE91EFB6F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215C4-861E-47EB-AF9C-92A57CD13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67262-1395-45C1-B3C6-88F9F30F7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64E6-B4D5-4301-A24C-2644F6F8168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AE17E-D48D-4589-9775-427D71A2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03B3E-EB91-465E-8B3F-57D46358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80F7-8DF3-47CF-BBE7-42CE1070E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6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71A6-8912-49FF-9D3F-28236BD0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83222-A5FE-46B8-8C1C-F287E8CFA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21A00-347A-45DB-BC6D-99A48DF78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6C24A-2376-4B7C-BB70-DF1E82D25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A109B-16E5-46FA-B3CE-A63190729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80E77E-6DE4-4383-B4DD-8DBB82AB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64E6-B4D5-4301-A24C-2644F6F8168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B2FAAB-0C6F-4C60-AB51-AE8C1C50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FBD59-749F-4F0E-9E1D-ACAE517B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80F7-8DF3-47CF-BBE7-42CE1070E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3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9A6D-88E1-49D4-9F9F-CFB0F1F8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FAC8BE-6224-4244-98CB-82A1900CE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64E6-B4D5-4301-A24C-2644F6F8168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13E5F-E80E-4954-BE0E-0D0850751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9C7A9-9AB4-4062-AC5C-104039A5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80F7-8DF3-47CF-BBE7-42CE1070E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6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CB10CC-D6C1-4F4A-A1AE-B98ADAAD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64E6-B4D5-4301-A24C-2644F6F8168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E1D9E-9BBA-416B-B49A-2FFDA380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985B4-676D-49D2-8CCF-0676F282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80F7-8DF3-47CF-BBE7-42CE1070E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9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DA6-9998-4046-A4DE-615202B67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622FA-BD65-4853-9386-A3732FAA3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26632-7607-48DC-8CA4-EFF46F81E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0F4EE-FCBA-41A9-AC4F-A7C99F160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64E6-B4D5-4301-A24C-2644F6F8168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46D4C-AA29-471C-ACD9-04C8AE30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462EA-22B7-4ACA-9198-7C479F88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80F7-8DF3-47CF-BBE7-42CE1070E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8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0F191-DA64-472E-93B1-F6850351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FE4C43-F526-4D1A-A60B-4089A1D3E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766B4-E617-470C-933E-02638D2C0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43CEB-FC05-47BB-B86E-D60F23871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64E6-B4D5-4301-A24C-2644F6F8168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9AD63-A6E4-4B13-9089-690F011A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BB5A7-21CF-4270-80DD-8B77F0DA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80F7-8DF3-47CF-BBE7-42CE1070E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4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213233-F075-44BB-9607-CEEE8EE86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6AABD-D080-4374-B0D8-57D265CE3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8C066-9FB4-4522-AFD7-701E1D3F0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764E6-B4D5-4301-A24C-2644F6F8168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04956-4B5E-4B9F-B421-81E492553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74704-E11D-4DD3-B683-AE15FCE0A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B80F7-8DF3-47CF-BBE7-42CE1070E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9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2.wdp"/><Relationship Id="rId4" Type="http://schemas.openxmlformats.org/officeDocument/2006/relationships/image" Target="../media/image18.png"/><Relationship Id="rId9" Type="http://schemas.microsoft.com/office/2007/relationships/hdphoto" Target="../media/hdphoto4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8.wdp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n.com/2012/10/10/tech/rubiks-cube-invento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gancube.com/gan13-maglev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gcScY7CiMs?feature=oembe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4B5F-BD79-43D8-A832-CD4B1DFF0C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Theory of the 3x3 Cube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55734-EE95-4BAE-B61E-2C99A89BF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COLL 134</a:t>
            </a:r>
          </a:p>
          <a:p>
            <a:r>
              <a:rPr lang="en-US"/>
              <a:t>Week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03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32DC-CA20-83A3-DC84-CE3C8207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Quotes from Rubik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1C94-6967-61E6-B46E-74F0AE506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these six colors?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"If the cube wouldn't be colored there would be no objective, there would be nothing to solve. Using the colors we can specify the target we have to reach. I was looking for the most simple way to mark the solved state. I chose these six colors (actually 5 real colors because we don't really call white a color) because they are all basic colors and there's no need to explain them. Everybody knows what red, blue, yellow, green, orange and white are."</a:t>
            </a:r>
          </a:p>
        </p:txBody>
      </p:sp>
    </p:spTree>
    <p:extLst>
      <p:ext uri="{BB962C8B-B14F-4D97-AF65-F5344CB8AC3E}">
        <p14:creationId xmlns:p14="http://schemas.microsoft.com/office/powerpoint/2010/main" val="2132023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CEA1-46D8-48AB-9854-3BFC7467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Permutations of the 3x3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5D3E9-CD00-467A-A0FD-FCBEB47DA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Total permutations reachable via disassembly and reassembly</a:t>
            </a:r>
          </a:p>
          <a:p>
            <a:pPr marL="0" indent="0">
              <a:buNone/>
            </a:pPr>
            <a:r>
              <a:rPr lang="en-US" dirty="0"/>
              <a:t>	= 519,024,039,293,878,272,000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Total permutations reachable via legal moves</a:t>
            </a:r>
          </a:p>
          <a:p>
            <a:pPr marL="0" indent="0">
              <a:buNone/>
            </a:pPr>
            <a:r>
              <a:rPr lang="en-US" dirty="0"/>
              <a:t>	= 43,252,003,274,489,856,000</a:t>
            </a:r>
          </a:p>
        </p:txBody>
      </p:sp>
    </p:spTree>
    <p:extLst>
      <p:ext uri="{BB962C8B-B14F-4D97-AF65-F5344CB8AC3E}">
        <p14:creationId xmlns:p14="http://schemas.microsoft.com/office/powerpoint/2010/main" val="627930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43E0-87AE-B3FF-5272-732337D95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722E09-AD0D-6239-E981-5E2CA86E52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are 8 corners -&gt; 8! ways to permute the corners</a:t>
                </a:r>
              </a:p>
              <a:p>
                <a:r>
                  <a:rPr lang="en-US" dirty="0"/>
                  <a:t>Each corner has 3 colors -&gt; 3^8 ways to orient the corners</a:t>
                </a:r>
              </a:p>
              <a:p>
                <a:r>
                  <a:rPr lang="en-US" dirty="0"/>
                  <a:t>There are 12 edges -&gt; 12! ways to permute the edges</a:t>
                </a:r>
              </a:p>
              <a:p>
                <a:r>
                  <a:rPr lang="en-US" dirty="0"/>
                  <a:t>Each edge has 2 colors -&gt; 2^12 ways to orient the edges</a:t>
                </a:r>
              </a:p>
              <a:p>
                <a:r>
                  <a:rPr lang="en-US" dirty="0"/>
                  <a:t>But what about the 6 centers?</a:t>
                </a:r>
              </a:p>
              <a:p>
                <a:pPr lvl="1"/>
                <a:r>
                  <a:rPr lang="en-US" dirty="0"/>
                  <a:t>Centers are fixed in position relative to each other via the core.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Thus,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8!∗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∗12!∗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=519,024,039,293,878,272,000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722E09-AD0D-6239-E981-5E2CA86E52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114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7BD3-5E9C-34EE-72A9-F12D2B24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77F63-0008-6EB6-EA89-072C8A87A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are there more permutations from disassembly than from legal moves?</a:t>
            </a:r>
          </a:p>
          <a:p>
            <a:pPr lvl="1"/>
            <a:r>
              <a:rPr lang="en-US" dirty="0"/>
              <a:t>Most permutations (11/12 to be exact) are impossible to reach using only legal moves.</a:t>
            </a:r>
          </a:p>
          <a:p>
            <a:r>
              <a:rPr lang="en-US" dirty="0"/>
              <a:t>The orientation of the 8</a:t>
            </a:r>
            <a:r>
              <a:rPr lang="en-US" baseline="30000" dirty="0"/>
              <a:t>th</a:t>
            </a:r>
            <a:r>
              <a:rPr lang="en-US" dirty="0"/>
              <a:t> corner depends on the preceding 7 corners.</a:t>
            </a:r>
          </a:p>
          <a:p>
            <a:pPr lvl="1"/>
            <a:r>
              <a:rPr lang="en-US" dirty="0"/>
              <a:t>Thus, 3^8 becomes 3^7</a:t>
            </a:r>
          </a:p>
          <a:p>
            <a:r>
              <a:rPr lang="en-US" dirty="0"/>
              <a:t>The orientation of the 12</a:t>
            </a:r>
            <a:r>
              <a:rPr lang="en-US" baseline="30000" dirty="0"/>
              <a:t>th</a:t>
            </a:r>
            <a:r>
              <a:rPr lang="en-US" dirty="0"/>
              <a:t> edge depends on the preceding 11 edges.</a:t>
            </a:r>
          </a:p>
          <a:p>
            <a:pPr lvl="1"/>
            <a:r>
              <a:rPr lang="en-US" dirty="0"/>
              <a:t>Thus, 2^12 becomes 2^11</a:t>
            </a:r>
          </a:p>
          <a:p>
            <a:r>
              <a:rPr lang="en-US" dirty="0"/>
              <a:t>It is impossible to independently swap/permute just 2 pieces while preserving their original orientations.</a:t>
            </a:r>
          </a:p>
          <a:p>
            <a:pPr lvl="1"/>
            <a:r>
              <a:rPr lang="en-US" dirty="0"/>
              <a:t>Thus, divide the entire expression by 2</a:t>
            </a:r>
          </a:p>
        </p:txBody>
      </p:sp>
    </p:spTree>
    <p:extLst>
      <p:ext uri="{BB962C8B-B14F-4D97-AF65-F5344CB8AC3E}">
        <p14:creationId xmlns:p14="http://schemas.microsoft.com/office/powerpoint/2010/main" val="205809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05E5-6DA4-24F4-F8C5-807C17BDC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A2C08-2327-51BF-C68B-2152344D34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8!∗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∗12!∗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=519,024,039,293,878,272,000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divided by 12 (2*2*3) becomes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8!∗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∗12!∗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=43,252,003,274,489,856,00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*commonly used in abstract algebra (MATH 356 at Rice) to illustrate group theory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A2C08-2327-51BF-C68B-2152344D3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959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0A76-D072-4C58-98CB-D67DD996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3x3 Solution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973A-25DA-4C2B-A029-A7B8465E2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different ways to solve the Rubik’s Cube</a:t>
            </a:r>
          </a:p>
          <a:p>
            <a:r>
              <a:rPr lang="en-US" dirty="0"/>
              <a:t>First corners, then edges (or vice versa)</a:t>
            </a:r>
          </a:p>
          <a:p>
            <a:r>
              <a:rPr lang="en-US" dirty="0" err="1"/>
              <a:t>Blockbuilding</a:t>
            </a:r>
            <a:endParaRPr lang="en-US" dirty="0"/>
          </a:p>
          <a:p>
            <a:r>
              <a:rPr lang="en-US" dirty="0"/>
              <a:t>Layer by layer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earliest solution methods were completely intuitive. Then, as more people began analyzing the Rubik’s Cube, solution methods started becoming more complex, structured, and dependent on algorithms.</a:t>
            </a:r>
          </a:p>
        </p:txBody>
      </p:sp>
    </p:spTree>
    <p:extLst>
      <p:ext uri="{BB962C8B-B14F-4D97-AF65-F5344CB8AC3E}">
        <p14:creationId xmlns:p14="http://schemas.microsoft.com/office/powerpoint/2010/main" val="2531133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7584A-9B4C-0477-8C1D-9C286E07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3x3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B036-A26D-2424-D2E7-988905120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communicate puzzle solutions/manipulations?</a:t>
            </a:r>
          </a:p>
          <a:p>
            <a:pPr lvl="1"/>
            <a:r>
              <a:rPr lang="en-US" dirty="0"/>
              <a:t>Need to be concise and consistent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Solution: create system of notation</a:t>
            </a:r>
          </a:p>
        </p:txBody>
      </p:sp>
    </p:spTree>
    <p:extLst>
      <p:ext uri="{BB962C8B-B14F-4D97-AF65-F5344CB8AC3E}">
        <p14:creationId xmlns:p14="http://schemas.microsoft.com/office/powerpoint/2010/main" val="1595168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20767-110F-A8E4-F801-249DCC88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3x3 Notation – Directionality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24076B-CA5E-BED4-F0D8-5FE49DF3F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81" b="97531" l="7071" r="96681">
                        <a14:foregroundMark x1="21645" y1="24554" x2="62915" y2="38272"/>
                        <a14:foregroundMark x1="62915" y1="38272" x2="62915" y2="38272"/>
                        <a14:foregroundMark x1="40837" y1="8642" x2="81530" y2="21811"/>
                        <a14:foregroundMark x1="81530" y1="21811" x2="84416" y2="52812"/>
                        <a14:foregroundMark x1="92496" y1="23182" x2="89610" y2="59259"/>
                        <a14:foregroundMark x1="62193" y1="92044" x2="62193" y2="92044"/>
                        <a14:foregroundMark x1="65945" y1="97668" x2="65945" y2="97668"/>
                        <a14:foregroundMark x1="7071" y1="33196" x2="7071" y2="33196"/>
                        <a14:foregroundMark x1="13853" y1="24554" x2="13853" y2="24554"/>
                        <a14:foregroundMark x1="62049" y1="36351" x2="62049" y2="36351"/>
                        <a14:foregroundMark x1="71861" y1="28532" x2="71861" y2="28532"/>
                        <a14:foregroundMark x1="85137" y1="18107" x2="85137" y2="18107"/>
                        <a14:foregroundMark x1="73737" y1="25377" x2="76479" y2="29904"/>
                        <a14:foregroundMark x1="63781" y1="40329" x2="71140" y2="39918"/>
                        <a14:foregroundMark x1="86291" y1="19204" x2="79798" y2="16461"/>
                        <a14:foregroundMark x1="58874" y1="27023" x2="50794" y2="22497"/>
                        <a14:foregroundMark x1="36364" y1="19890" x2="38095" y2="13992"/>
                        <a14:foregroundMark x1="40693" y1="9191" x2="47908" y2="6859"/>
                        <a14:foregroundMark x1="42713" y1="2881" x2="42713" y2="2881"/>
                        <a14:foregroundMark x1="96681" y1="17833" x2="96681" y2="17833"/>
                        <a14:foregroundMark x1="80087" y1="22497" x2="56421" y2="43073"/>
                        <a14:foregroundMark x1="69986" y1="45405" x2="21934" y2="30453"/>
                        <a14:foregroundMark x1="21934" y1="30453" x2="20924" y2="29630"/>
                        <a14:foregroundMark x1="13709" y1="25377" x2="37085" y2="9602"/>
                        <a14:foregroundMark x1="48629" y1="18930" x2="71140" y2="26337"/>
                        <a14:foregroundMark x1="60750" y1="12757" x2="87590" y2="18244"/>
                        <a14:foregroundMark x1="91053" y1="18107" x2="65512" y2="139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61424" y="1575192"/>
            <a:ext cx="2031421" cy="2136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2B0F60-037B-43E1-05E4-396B42E37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40" b="96438" l="6541" r="96802">
                        <a14:foregroundMark x1="6831" y1="28904" x2="7994" y2="42466"/>
                        <a14:foregroundMark x1="61919" y1="93288" x2="69767" y2="91370"/>
                        <a14:foregroundMark x1="72093" y1="81781" x2="69477" y2="52055"/>
                        <a14:foregroundMark x1="69477" y1="52055" x2="69767" y2="51370"/>
                        <a14:foregroundMark x1="76744" y1="52877" x2="74855" y2="44247"/>
                        <a14:foregroundMark x1="69477" y1="87397" x2="74128" y2="77534"/>
                        <a14:foregroundMark x1="65698" y1="97123" x2="65698" y2="97123"/>
                        <a14:foregroundMark x1="91134" y1="53425" x2="89099" y2="22055"/>
                        <a14:foregroundMark x1="82413" y1="17671" x2="43605" y2="8082"/>
                        <a14:foregroundMark x1="37936" y1="18082" x2="72820" y2="28082"/>
                        <a14:foregroundMark x1="30814" y1="20548" x2="43314" y2="6575"/>
                        <a14:foregroundMark x1="41424" y1="2740" x2="41424" y2="2740"/>
                        <a14:foregroundMark x1="96802" y1="18904" x2="96802" y2="189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11083" y="1575192"/>
            <a:ext cx="2021053" cy="21444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013B09-ED4F-DCB2-AD9B-356838C28D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192" b="96849" l="7081" r="95665">
                        <a14:foregroundMark x1="7514" y1="28767" x2="7081" y2="39041"/>
                        <a14:foregroundMark x1="61561" y1="93151" x2="61561" y2="93151"/>
                        <a14:foregroundMark x1="66329" y1="97397" x2="66329" y2="97397"/>
                        <a14:foregroundMark x1="90029" y1="27671" x2="89740" y2="46849"/>
                        <a14:foregroundMark x1="39017" y1="13562" x2="79480" y2="17945"/>
                        <a14:foregroundMark x1="79480" y1="17945" x2="80780" y2="18493"/>
                        <a14:foregroundMark x1="34827" y1="18219" x2="76590" y2="27397"/>
                        <a14:foregroundMark x1="41040" y1="6027" x2="86705" y2="15890"/>
                        <a14:foregroundMark x1="95665" y1="20548" x2="95665" y2="20548"/>
                        <a14:foregroundMark x1="41763" y1="2192" x2="41763" y2="21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06424" y="4348444"/>
            <a:ext cx="2025712" cy="2136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2A1D6B-D9BD-22C1-90BC-39ED8D79C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81" b="97531" l="7071" r="96681">
                        <a14:foregroundMark x1="21645" y1="24554" x2="62915" y2="38272"/>
                        <a14:foregroundMark x1="62915" y1="38272" x2="62915" y2="38272"/>
                        <a14:foregroundMark x1="40837" y1="8642" x2="81530" y2="21811"/>
                        <a14:foregroundMark x1="81530" y1="21811" x2="84416" y2="52812"/>
                        <a14:foregroundMark x1="92496" y1="23182" x2="89610" y2="59259"/>
                        <a14:foregroundMark x1="62193" y1="92044" x2="62193" y2="92044"/>
                        <a14:foregroundMark x1="65945" y1="97668" x2="65945" y2="97668"/>
                        <a14:foregroundMark x1="7071" y1="33196" x2="7071" y2="33196"/>
                        <a14:foregroundMark x1="13853" y1="24554" x2="13853" y2="24554"/>
                        <a14:foregroundMark x1="62049" y1="36351" x2="62049" y2="36351"/>
                        <a14:foregroundMark x1="71861" y1="28532" x2="71861" y2="28532"/>
                        <a14:foregroundMark x1="85137" y1="18107" x2="85137" y2="18107"/>
                        <a14:foregroundMark x1="73737" y1="25377" x2="76479" y2="29904"/>
                        <a14:foregroundMark x1="63781" y1="40329" x2="71140" y2="39918"/>
                        <a14:foregroundMark x1="86291" y1="19204" x2="79798" y2="16461"/>
                        <a14:foregroundMark x1="58874" y1="27023" x2="50794" y2="22497"/>
                        <a14:foregroundMark x1="36364" y1="19890" x2="38095" y2="13992"/>
                        <a14:foregroundMark x1="40693" y1="9191" x2="47908" y2="6859"/>
                        <a14:foregroundMark x1="42713" y1="2881" x2="42713" y2="2881"/>
                        <a14:foregroundMark x1="96681" y1="17833" x2="96681" y2="17833"/>
                        <a14:foregroundMark x1="80087" y1="22497" x2="56421" y2="43073"/>
                        <a14:foregroundMark x1="69986" y1="45405" x2="21934" y2="30453"/>
                        <a14:foregroundMark x1="21934" y1="30453" x2="20924" y2="29630"/>
                        <a14:foregroundMark x1="13709" y1="25377" x2="37085" y2="9602"/>
                        <a14:foregroundMark x1="48629" y1="18930" x2="71140" y2="26337"/>
                        <a14:foregroundMark x1="60750" y1="12757" x2="87590" y2="18244"/>
                        <a14:foregroundMark x1="91053" y1="18107" x2="65512" y2="139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61424" y="4348444"/>
            <a:ext cx="2031421" cy="213695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E67DE63-3E2D-B90A-5DD8-CD7621EFAD03}"/>
              </a:ext>
            </a:extLst>
          </p:cNvPr>
          <p:cNvSpPr/>
          <p:nvPr/>
        </p:nvSpPr>
        <p:spPr>
          <a:xfrm>
            <a:off x="8537770" y="2286000"/>
            <a:ext cx="923731" cy="643812"/>
          </a:xfrm>
          <a:prstGeom prst="rightArrow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AAF9CE2-66C1-CCD8-E3DF-F57D652785FE}"/>
              </a:ext>
            </a:extLst>
          </p:cNvPr>
          <p:cNvSpPr/>
          <p:nvPr/>
        </p:nvSpPr>
        <p:spPr>
          <a:xfrm>
            <a:off x="8537769" y="5095013"/>
            <a:ext cx="923731" cy="643812"/>
          </a:xfrm>
          <a:prstGeom prst="rightArrow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LUTTIS Wall clock, black, 20 ½&quot; - IKEA">
            <a:extLst>
              <a:ext uri="{FF2B5EF4-FFF2-40B4-BE49-F238E27FC236}">
                <a16:creationId xmlns:a16="http://schemas.microsoft.com/office/drawing/2014/main" id="{5069B15C-E54E-2739-0545-1DB9DAE9A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643" b="97357" l="3000" r="95500">
                        <a14:foregroundMark x1="11429" y1="32357" x2="7286" y2="53000"/>
                        <a14:foregroundMark x1="7286" y1="53000" x2="12643" y2="73143"/>
                        <a14:foregroundMark x1="12643" y1="73143" x2="14000" y2="74643"/>
                        <a14:foregroundMark x1="17000" y1="73500" x2="16643" y2="63786"/>
                        <a14:foregroundMark x1="12429" y1="32857" x2="26071" y2="30500"/>
                        <a14:foregroundMark x1="33143" y1="7857" x2="33143" y2="7857"/>
                        <a14:foregroundMark x1="43714" y1="5500" x2="53286" y2="4643"/>
                        <a14:foregroundMark x1="42000" y1="9857" x2="57429" y2="10357"/>
                        <a14:foregroundMark x1="28571" y1="16429" x2="57429" y2="17214"/>
                        <a14:foregroundMark x1="28429" y1="16929" x2="26071" y2="21071"/>
                        <a14:foregroundMark x1="38000" y1="40571" x2="41143" y2="46929"/>
                        <a14:foregroundMark x1="44714" y1="54857" x2="73214" y2="38571"/>
                        <a14:foregroundMark x1="53071" y1="47643" x2="80500" y2="31857"/>
                        <a14:foregroundMark x1="90357" y1="32714" x2="91214" y2="60714"/>
                        <a14:foregroundMark x1="94714" y1="45429" x2="95571" y2="54857"/>
                        <a14:foregroundMark x1="37286" y1="93643" x2="69714" y2="87929"/>
                        <a14:foregroundMark x1="3071" y1="49643" x2="3071" y2="49643"/>
                        <a14:foregroundMark x1="49714" y1="97357" x2="49714" y2="973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93" y="1952624"/>
            <a:ext cx="1390381" cy="139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LUTTIS Wall clock, black, 20 ½&quot; - IKEA">
            <a:extLst>
              <a:ext uri="{FF2B5EF4-FFF2-40B4-BE49-F238E27FC236}">
                <a16:creationId xmlns:a16="http://schemas.microsoft.com/office/drawing/2014/main" id="{A485F7C8-D4AF-B3E9-7DE5-11B18CC2A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643" b="97357" l="3000" r="95500">
                        <a14:foregroundMark x1="11429" y1="32357" x2="7286" y2="53000"/>
                        <a14:foregroundMark x1="7286" y1="53000" x2="12643" y2="73143"/>
                        <a14:foregroundMark x1="12643" y1="73143" x2="14000" y2="74643"/>
                        <a14:foregroundMark x1="17000" y1="73500" x2="16643" y2="63786"/>
                        <a14:foregroundMark x1="12429" y1="32857" x2="26071" y2="30500"/>
                        <a14:foregroundMark x1="33143" y1="7857" x2="33143" y2="7857"/>
                        <a14:foregroundMark x1="43714" y1="5500" x2="53286" y2="4643"/>
                        <a14:foregroundMark x1="42000" y1="9857" x2="57429" y2="10357"/>
                        <a14:foregroundMark x1="28571" y1="16429" x2="57429" y2="17214"/>
                        <a14:foregroundMark x1="28429" y1="16929" x2="26071" y2="21071"/>
                        <a14:foregroundMark x1="38000" y1="40571" x2="41143" y2="46929"/>
                        <a14:foregroundMark x1="44714" y1="54857" x2="73214" y2="38571"/>
                        <a14:foregroundMark x1="53071" y1="47643" x2="80500" y2="31857"/>
                        <a14:foregroundMark x1="90357" y1="32714" x2="91214" y2="60714"/>
                        <a14:foregroundMark x1="94714" y1="45429" x2="95571" y2="54857"/>
                        <a14:foregroundMark x1="37286" y1="93643" x2="69714" y2="87929"/>
                        <a14:foregroundMark x1="3071" y1="49643" x2="3071" y2="49643"/>
                        <a14:foregroundMark x1="49714" y1="97357" x2="49714" y2="973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92" y="4721728"/>
            <a:ext cx="1390381" cy="139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Circular 13">
            <a:extLst>
              <a:ext uri="{FF2B5EF4-FFF2-40B4-BE49-F238E27FC236}">
                <a16:creationId xmlns:a16="http://schemas.microsoft.com/office/drawing/2014/main" id="{405479CC-78F2-E81C-26F9-D916FF15CF78}"/>
              </a:ext>
            </a:extLst>
          </p:cNvPr>
          <p:cNvSpPr/>
          <p:nvPr/>
        </p:nvSpPr>
        <p:spPr>
          <a:xfrm rot="8409558">
            <a:off x="533455" y="1633141"/>
            <a:ext cx="2021053" cy="2021053"/>
          </a:xfrm>
          <a:prstGeom prst="circularArrow">
            <a:avLst>
              <a:gd name="adj1" fmla="val 4878"/>
              <a:gd name="adj2" fmla="val 1142319"/>
              <a:gd name="adj3" fmla="val 7195280"/>
              <a:gd name="adj4" fmla="val 10377435"/>
              <a:gd name="adj5" fmla="val 7986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ircular 14">
            <a:extLst>
              <a:ext uri="{FF2B5EF4-FFF2-40B4-BE49-F238E27FC236}">
                <a16:creationId xmlns:a16="http://schemas.microsoft.com/office/drawing/2014/main" id="{325B5926-4F5A-2EE5-B480-A61F386AE91E}"/>
              </a:ext>
            </a:extLst>
          </p:cNvPr>
          <p:cNvSpPr/>
          <p:nvPr/>
        </p:nvSpPr>
        <p:spPr>
          <a:xfrm rot="12972662" flipH="1">
            <a:off x="534179" y="4406391"/>
            <a:ext cx="2019606" cy="2021053"/>
          </a:xfrm>
          <a:prstGeom prst="circularArrow">
            <a:avLst>
              <a:gd name="adj1" fmla="val 4878"/>
              <a:gd name="adj2" fmla="val 1142319"/>
              <a:gd name="adj3" fmla="val 7195280"/>
              <a:gd name="adj4" fmla="val 10377435"/>
              <a:gd name="adj5" fmla="val 7986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ircular 15">
            <a:extLst>
              <a:ext uri="{FF2B5EF4-FFF2-40B4-BE49-F238E27FC236}">
                <a16:creationId xmlns:a16="http://schemas.microsoft.com/office/drawing/2014/main" id="{87DA5510-53F8-4A7C-9D64-1AB9640CFA61}"/>
              </a:ext>
            </a:extLst>
          </p:cNvPr>
          <p:cNvSpPr/>
          <p:nvPr/>
        </p:nvSpPr>
        <p:spPr>
          <a:xfrm rot="8409558">
            <a:off x="6362788" y="2284802"/>
            <a:ext cx="1302300" cy="1302300"/>
          </a:xfrm>
          <a:prstGeom prst="circularArrow">
            <a:avLst>
              <a:gd name="adj1" fmla="val 4878"/>
              <a:gd name="adj2" fmla="val 1142319"/>
              <a:gd name="adj3" fmla="val 7195280"/>
              <a:gd name="adj4" fmla="val 10377435"/>
              <a:gd name="adj5" fmla="val 7986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ircular 16">
            <a:extLst>
              <a:ext uri="{FF2B5EF4-FFF2-40B4-BE49-F238E27FC236}">
                <a16:creationId xmlns:a16="http://schemas.microsoft.com/office/drawing/2014/main" id="{A3031C4E-F669-4EB6-9526-3E7A608D7D98}"/>
              </a:ext>
            </a:extLst>
          </p:cNvPr>
          <p:cNvSpPr/>
          <p:nvPr/>
        </p:nvSpPr>
        <p:spPr>
          <a:xfrm rot="12972662" flipH="1">
            <a:off x="6361728" y="5083925"/>
            <a:ext cx="1308862" cy="1309800"/>
          </a:xfrm>
          <a:prstGeom prst="circularArrow">
            <a:avLst>
              <a:gd name="adj1" fmla="val 4878"/>
              <a:gd name="adj2" fmla="val 1142319"/>
              <a:gd name="adj3" fmla="val 7195280"/>
              <a:gd name="adj4" fmla="val 10377435"/>
              <a:gd name="adj5" fmla="val 7986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92651E-07E8-7413-EB92-E37F0AA43357}"/>
              </a:ext>
            </a:extLst>
          </p:cNvPr>
          <p:cNvSpPr txBox="1"/>
          <p:nvPr/>
        </p:nvSpPr>
        <p:spPr>
          <a:xfrm>
            <a:off x="2608683" y="2197193"/>
            <a:ext cx="3479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Clockwise (CW)</a:t>
            </a:r>
          </a:p>
          <a:p>
            <a:pPr algn="ctr"/>
            <a:r>
              <a:rPr lang="en-US" sz="2400" dirty="0"/>
              <a:t>Turns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D93B2C-26C5-70A2-F15E-7B85DC3964EC}"/>
              </a:ext>
            </a:extLst>
          </p:cNvPr>
          <p:cNvSpPr txBox="1"/>
          <p:nvPr/>
        </p:nvSpPr>
        <p:spPr>
          <a:xfrm>
            <a:off x="2371594" y="5001418"/>
            <a:ext cx="3954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Counter-Clockwise (CCW)</a:t>
            </a:r>
          </a:p>
          <a:p>
            <a:pPr algn="ctr"/>
            <a:r>
              <a:rPr lang="en-US" sz="2400" dirty="0"/>
              <a:t>Turns</a:t>
            </a:r>
          </a:p>
        </p:txBody>
      </p:sp>
    </p:spTree>
    <p:extLst>
      <p:ext uri="{BB962C8B-B14F-4D97-AF65-F5344CB8AC3E}">
        <p14:creationId xmlns:p14="http://schemas.microsoft.com/office/powerpoint/2010/main" val="1819728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28E63-0B8E-4012-B34F-457F50386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3x3 Notation – Face Turns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DC866D3E-3FAC-40FE-B38E-215B7382D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004" y="2525165"/>
            <a:ext cx="3464459" cy="2203167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Modifiers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U = up face 90° CW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U’ = up face 90° CCW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U2 = up face 180°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93BE1-B27E-4258-93C3-F1CB61F54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81" b="91888" l="8568" r="89960">
                        <a14:foregroundMark x1="8835" y1="27261" x2="9237" y2="32846"/>
                        <a14:foregroundMark x1="38956" y1="7181" x2="45248" y2="11303"/>
                        <a14:foregroundMark x1="62383" y1="91888" x2="64525" y2="91755"/>
                        <a14:foregroundMark x1="59572" y1="10239" x2="59572" y2="10239"/>
                        <a14:foregroundMark x1="68005" y1="11569" x2="68005" y2="11569"/>
                        <a14:foregroundMark x1="77108" y1="12899" x2="77108" y2="12899"/>
                        <a14:foregroundMark x1="84739" y1="14229" x2="84739" y2="142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38867" y="1817436"/>
            <a:ext cx="4168380" cy="419628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D4D870-F8D6-4949-8818-DC0B153E2202}"/>
              </a:ext>
            </a:extLst>
          </p:cNvPr>
          <p:cNvCxnSpPr>
            <a:cxnSpLocks/>
          </p:cNvCxnSpPr>
          <p:nvPr/>
        </p:nvCxnSpPr>
        <p:spPr>
          <a:xfrm>
            <a:off x="2553077" y="2091350"/>
            <a:ext cx="1669980" cy="579422"/>
          </a:xfrm>
          <a:prstGeom prst="straightConnector1">
            <a:avLst/>
          </a:prstGeom>
          <a:ln w="762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624C52-9A6C-49F0-95D9-17668DA71C77}"/>
              </a:ext>
            </a:extLst>
          </p:cNvPr>
          <p:cNvSpPr txBox="1"/>
          <p:nvPr/>
        </p:nvSpPr>
        <p:spPr>
          <a:xfrm>
            <a:off x="1258431" y="1766366"/>
            <a:ext cx="129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U</a:t>
            </a:r>
            <a:r>
              <a:rPr lang="en-US" sz="2800" dirty="0"/>
              <a:t>p/Top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DD06DE-5849-456B-9F59-CB346139EFA4}"/>
              </a:ext>
            </a:extLst>
          </p:cNvPr>
          <p:cNvCxnSpPr>
            <a:cxnSpLocks/>
          </p:cNvCxnSpPr>
          <p:nvPr/>
        </p:nvCxnSpPr>
        <p:spPr>
          <a:xfrm flipV="1">
            <a:off x="2037030" y="4399984"/>
            <a:ext cx="1629623" cy="851026"/>
          </a:xfrm>
          <a:prstGeom prst="straightConnector1">
            <a:avLst/>
          </a:prstGeom>
          <a:ln w="762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F35A6E-1E54-4146-BC75-D4D20E71ADA9}"/>
              </a:ext>
            </a:extLst>
          </p:cNvPr>
          <p:cNvCxnSpPr>
            <a:cxnSpLocks/>
          </p:cNvCxnSpPr>
          <p:nvPr/>
        </p:nvCxnSpPr>
        <p:spPr>
          <a:xfrm flipH="1" flipV="1">
            <a:off x="5386812" y="4028792"/>
            <a:ext cx="1358020" cy="121177"/>
          </a:xfrm>
          <a:prstGeom prst="straightConnector1">
            <a:avLst/>
          </a:prstGeom>
          <a:ln w="762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DF5861-FAA4-4126-8EA4-FDF13CCE2F4D}"/>
              </a:ext>
            </a:extLst>
          </p:cNvPr>
          <p:cNvCxnSpPr>
            <a:cxnSpLocks/>
          </p:cNvCxnSpPr>
          <p:nvPr/>
        </p:nvCxnSpPr>
        <p:spPr>
          <a:xfrm flipH="1">
            <a:off x="5946234" y="2091350"/>
            <a:ext cx="1241449" cy="316185"/>
          </a:xfrm>
          <a:prstGeom prst="straightConnector1">
            <a:avLst/>
          </a:prstGeom>
          <a:ln w="762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FD4698-160D-441D-B1F1-D02CEBCA37D9}"/>
              </a:ext>
            </a:extLst>
          </p:cNvPr>
          <p:cNvCxnSpPr>
            <a:cxnSpLocks/>
          </p:cNvCxnSpPr>
          <p:nvPr/>
        </p:nvCxnSpPr>
        <p:spPr>
          <a:xfrm flipH="1" flipV="1">
            <a:off x="4924317" y="5804431"/>
            <a:ext cx="734099" cy="336034"/>
          </a:xfrm>
          <a:prstGeom prst="straightConnector1">
            <a:avLst/>
          </a:prstGeom>
          <a:ln w="762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B3D028-B149-4782-B57F-92987DF65D42}"/>
              </a:ext>
            </a:extLst>
          </p:cNvPr>
          <p:cNvCxnSpPr>
            <a:cxnSpLocks/>
          </p:cNvCxnSpPr>
          <p:nvPr/>
        </p:nvCxnSpPr>
        <p:spPr>
          <a:xfrm>
            <a:off x="1539089" y="3899953"/>
            <a:ext cx="1031327" cy="1"/>
          </a:xfrm>
          <a:prstGeom prst="straightConnector1">
            <a:avLst/>
          </a:prstGeom>
          <a:ln w="762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42103B-4C88-41BA-925D-6B0894B30DCA}"/>
              </a:ext>
            </a:extLst>
          </p:cNvPr>
          <p:cNvSpPr txBox="1"/>
          <p:nvPr/>
        </p:nvSpPr>
        <p:spPr>
          <a:xfrm>
            <a:off x="783879" y="3626749"/>
            <a:ext cx="755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L</a:t>
            </a:r>
            <a:r>
              <a:rPr lang="en-US" sz="2800" dirty="0"/>
              <a:t>eft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4DED91-302D-4B5C-90B1-3A06AE827845}"/>
              </a:ext>
            </a:extLst>
          </p:cNvPr>
          <p:cNvSpPr txBox="1"/>
          <p:nvPr/>
        </p:nvSpPr>
        <p:spPr>
          <a:xfrm>
            <a:off x="997368" y="4987101"/>
            <a:ext cx="1141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F</a:t>
            </a:r>
            <a:r>
              <a:rPr lang="en-US" sz="2800" dirty="0"/>
              <a:t>ront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E0B337-F196-4512-B1CA-2FE4FD6CCBAE}"/>
              </a:ext>
            </a:extLst>
          </p:cNvPr>
          <p:cNvSpPr txBox="1"/>
          <p:nvPr/>
        </p:nvSpPr>
        <p:spPr>
          <a:xfrm>
            <a:off x="5765526" y="5869812"/>
            <a:ext cx="2427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D</a:t>
            </a:r>
            <a:r>
              <a:rPr lang="en-US" sz="2800" dirty="0"/>
              <a:t>own/Bottom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03431B-C564-4C60-8099-0F4B29CB22D2}"/>
              </a:ext>
            </a:extLst>
          </p:cNvPr>
          <p:cNvSpPr txBox="1"/>
          <p:nvPr/>
        </p:nvSpPr>
        <p:spPr>
          <a:xfrm>
            <a:off x="6824057" y="3876764"/>
            <a:ext cx="998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R</a:t>
            </a:r>
            <a:r>
              <a:rPr lang="en-US" sz="2800" dirty="0"/>
              <a:t>ight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AB63B7-6023-4A99-823E-56EA08775A16}"/>
              </a:ext>
            </a:extLst>
          </p:cNvPr>
          <p:cNvSpPr txBox="1"/>
          <p:nvPr/>
        </p:nvSpPr>
        <p:spPr>
          <a:xfrm>
            <a:off x="7195250" y="1817436"/>
            <a:ext cx="91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B</a:t>
            </a:r>
            <a:r>
              <a:rPr lang="en-US" sz="2800" dirty="0"/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3616322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28E63-0B8E-4012-B34F-457F50386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3x3 Notation – Wide Turns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67C0C-ADF6-4B17-8B7F-D7C5F4285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81" b="91888" l="8568" r="89960">
                        <a14:foregroundMark x1="8835" y1="27261" x2="9237" y2="32846"/>
                        <a14:foregroundMark x1="38956" y1="7181" x2="45248" y2="11303"/>
                        <a14:foregroundMark x1="62383" y1="91888" x2="64525" y2="91755"/>
                        <a14:foregroundMark x1="59572" y1="10239" x2="59572" y2="10239"/>
                        <a14:foregroundMark x1="68005" y1="11569" x2="68005" y2="11569"/>
                        <a14:foregroundMark x1="77108" y1="12899" x2="77108" y2="12899"/>
                        <a14:foregroundMark x1="84739" y1="14229" x2="84739" y2="142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38867" y="1817436"/>
            <a:ext cx="4168380" cy="419628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3BDEE23-8F7F-4536-B2E5-BAB2B5E65620}"/>
              </a:ext>
            </a:extLst>
          </p:cNvPr>
          <p:cNvCxnSpPr>
            <a:cxnSpLocks/>
          </p:cNvCxnSpPr>
          <p:nvPr/>
        </p:nvCxnSpPr>
        <p:spPr>
          <a:xfrm>
            <a:off x="2553077" y="2091350"/>
            <a:ext cx="1669980" cy="579422"/>
          </a:xfrm>
          <a:prstGeom prst="straightConnector1">
            <a:avLst/>
          </a:prstGeom>
          <a:ln w="762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6797741-08C3-4B2D-BD3B-9FF0BD77BAF3}"/>
              </a:ext>
            </a:extLst>
          </p:cNvPr>
          <p:cNvSpPr txBox="1"/>
          <p:nvPr/>
        </p:nvSpPr>
        <p:spPr>
          <a:xfrm>
            <a:off x="1258431" y="1766366"/>
            <a:ext cx="129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U</a:t>
            </a:r>
            <a:r>
              <a:rPr lang="en-US" sz="2800" dirty="0"/>
              <a:t>p/Top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B5AE09-617F-4BA8-8FAD-0832A34EABFD}"/>
              </a:ext>
            </a:extLst>
          </p:cNvPr>
          <p:cNvCxnSpPr>
            <a:cxnSpLocks/>
          </p:cNvCxnSpPr>
          <p:nvPr/>
        </p:nvCxnSpPr>
        <p:spPr>
          <a:xfrm flipV="1">
            <a:off x="2037030" y="4399984"/>
            <a:ext cx="1629623" cy="851026"/>
          </a:xfrm>
          <a:prstGeom prst="straightConnector1">
            <a:avLst/>
          </a:prstGeom>
          <a:ln w="762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761328-15A7-4446-AB5B-5771E06820F1}"/>
              </a:ext>
            </a:extLst>
          </p:cNvPr>
          <p:cNvCxnSpPr>
            <a:cxnSpLocks/>
          </p:cNvCxnSpPr>
          <p:nvPr/>
        </p:nvCxnSpPr>
        <p:spPr>
          <a:xfrm flipH="1" flipV="1">
            <a:off x="5386812" y="4028792"/>
            <a:ext cx="1358020" cy="121177"/>
          </a:xfrm>
          <a:prstGeom prst="straightConnector1">
            <a:avLst/>
          </a:prstGeom>
          <a:ln w="762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21C982-986D-4EE2-8B9C-96ED1617F255}"/>
              </a:ext>
            </a:extLst>
          </p:cNvPr>
          <p:cNvCxnSpPr>
            <a:cxnSpLocks/>
          </p:cNvCxnSpPr>
          <p:nvPr/>
        </p:nvCxnSpPr>
        <p:spPr>
          <a:xfrm flipH="1">
            <a:off x="5946234" y="2091350"/>
            <a:ext cx="1241449" cy="316185"/>
          </a:xfrm>
          <a:prstGeom prst="straightConnector1">
            <a:avLst/>
          </a:prstGeom>
          <a:ln w="762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5B1077-34FC-4E5D-8468-178C7E0B20C3}"/>
              </a:ext>
            </a:extLst>
          </p:cNvPr>
          <p:cNvCxnSpPr>
            <a:cxnSpLocks/>
          </p:cNvCxnSpPr>
          <p:nvPr/>
        </p:nvCxnSpPr>
        <p:spPr>
          <a:xfrm flipH="1" flipV="1">
            <a:off x="4924317" y="5804431"/>
            <a:ext cx="734099" cy="336034"/>
          </a:xfrm>
          <a:prstGeom prst="straightConnector1">
            <a:avLst/>
          </a:prstGeom>
          <a:ln w="762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8CC692-884A-452A-8B8D-3CD51A5D1678}"/>
              </a:ext>
            </a:extLst>
          </p:cNvPr>
          <p:cNvCxnSpPr>
            <a:cxnSpLocks/>
          </p:cNvCxnSpPr>
          <p:nvPr/>
        </p:nvCxnSpPr>
        <p:spPr>
          <a:xfrm>
            <a:off x="1539089" y="3899953"/>
            <a:ext cx="1031327" cy="1"/>
          </a:xfrm>
          <a:prstGeom prst="straightConnector1">
            <a:avLst/>
          </a:prstGeom>
          <a:ln w="762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4B7784-4A76-498F-8510-8F93BB8C8027}"/>
              </a:ext>
            </a:extLst>
          </p:cNvPr>
          <p:cNvSpPr txBox="1"/>
          <p:nvPr/>
        </p:nvSpPr>
        <p:spPr>
          <a:xfrm>
            <a:off x="783879" y="3626749"/>
            <a:ext cx="755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L</a:t>
            </a:r>
            <a:r>
              <a:rPr lang="en-US" sz="2800" dirty="0"/>
              <a:t>eft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E9ED69-9E3D-4A02-80DC-032D733AE4E0}"/>
              </a:ext>
            </a:extLst>
          </p:cNvPr>
          <p:cNvSpPr txBox="1"/>
          <p:nvPr/>
        </p:nvSpPr>
        <p:spPr>
          <a:xfrm>
            <a:off x="997368" y="4987101"/>
            <a:ext cx="1141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F</a:t>
            </a:r>
            <a:r>
              <a:rPr lang="en-US" sz="2800" dirty="0"/>
              <a:t>ront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CE187-2857-460A-A0EC-D857CC0C2821}"/>
              </a:ext>
            </a:extLst>
          </p:cNvPr>
          <p:cNvSpPr txBox="1"/>
          <p:nvPr/>
        </p:nvSpPr>
        <p:spPr>
          <a:xfrm>
            <a:off x="5765526" y="5869812"/>
            <a:ext cx="2427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D</a:t>
            </a:r>
            <a:r>
              <a:rPr lang="en-US" sz="2800" dirty="0"/>
              <a:t>own/Bottom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8D5ECD-A226-4C16-AB71-919EDF1FC331}"/>
              </a:ext>
            </a:extLst>
          </p:cNvPr>
          <p:cNvSpPr txBox="1"/>
          <p:nvPr/>
        </p:nvSpPr>
        <p:spPr>
          <a:xfrm>
            <a:off x="6824057" y="3876764"/>
            <a:ext cx="998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R</a:t>
            </a:r>
            <a:r>
              <a:rPr lang="en-US" sz="2800" dirty="0"/>
              <a:t>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F5E542-CD1B-40D0-A5A6-93DD04D367F6}"/>
              </a:ext>
            </a:extLst>
          </p:cNvPr>
          <p:cNvSpPr txBox="1"/>
          <p:nvPr/>
        </p:nvSpPr>
        <p:spPr>
          <a:xfrm>
            <a:off x="7195250" y="1817436"/>
            <a:ext cx="91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B</a:t>
            </a:r>
            <a:r>
              <a:rPr lang="en-US" sz="2800" dirty="0"/>
              <a:t>ack</a:t>
            </a:r>
          </a:p>
        </p:txBody>
      </p:sp>
      <p:sp>
        <p:nvSpPr>
          <p:cNvPr id="17" name="Content Placeholder 34">
            <a:extLst>
              <a:ext uri="{FF2B5EF4-FFF2-40B4-BE49-F238E27FC236}">
                <a16:creationId xmlns:a16="http://schemas.microsoft.com/office/drawing/2014/main" id="{61C5358D-7978-4E95-A0EC-234B0C985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316" y="1825625"/>
            <a:ext cx="3464459" cy="4351338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Option 1: Use lowercase letters instead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Option 2: Add w after letter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“u” or “</a:t>
            </a:r>
            <a:r>
              <a:rPr lang="en-US" dirty="0" err="1"/>
              <a:t>Uw</a:t>
            </a:r>
            <a:r>
              <a:rPr lang="en-US" dirty="0"/>
              <a:t>”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Otherwise, same notation as single-layer face turns</a:t>
            </a:r>
          </a:p>
        </p:txBody>
      </p:sp>
    </p:spTree>
    <p:extLst>
      <p:ext uri="{BB962C8B-B14F-4D97-AF65-F5344CB8AC3E}">
        <p14:creationId xmlns:p14="http://schemas.microsoft.com/office/powerpoint/2010/main" val="92330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5E19-6FEF-475D-AEE9-666F972F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E7F87-2522-46C2-8041-907B8228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Syllabus details</a:t>
            </a:r>
          </a:p>
        </p:txBody>
      </p:sp>
    </p:spTree>
    <p:extLst>
      <p:ext uri="{BB962C8B-B14F-4D97-AF65-F5344CB8AC3E}">
        <p14:creationId xmlns:p14="http://schemas.microsoft.com/office/powerpoint/2010/main" val="3025270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28E63-0B8E-4012-B34F-457F50386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3x3 Notation – Rotations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0E3DB-6515-4B3E-A99B-89E8B5DE6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64" b="95956" l="5792" r="97555">
                        <a14:foregroundMark x1="5920" y1="26838" x2="10039" y2="34436"/>
                        <a14:foregroundMark x1="61776" y1="94730" x2="69369" y2="95956"/>
                        <a14:foregroundMark x1="93565" y1="34926" x2="92664" y2="45221"/>
                        <a14:foregroundMark x1="47362" y1="6618" x2="80309" y2="13480"/>
                        <a14:foregroundMark x1="97555" y1="14338" x2="97555" y2="14338"/>
                        <a14:foregroundMark x1="41828" y1="3064" x2="41828" y2="30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33381" y="1828371"/>
            <a:ext cx="2525237" cy="26519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C22F09-BBA9-458B-8903-281C18868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64" b="95956" l="5792" r="97555">
                        <a14:foregroundMark x1="5920" y1="26838" x2="10039" y2="34436"/>
                        <a14:foregroundMark x1="61776" y1="94730" x2="69369" y2="95956"/>
                        <a14:foregroundMark x1="93565" y1="34926" x2="92664" y2="45221"/>
                        <a14:foregroundMark x1="47362" y1="6618" x2="80309" y2="13480"/>
                        <a14:foregroundMark x1="97555" y1="14338" x2="97555" y2="14338"/>
                        <a14:foregroundMark x1="41828" y1="3064" x2="41828" y2="30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12930" y="1828371"/>
            <a:ext cx="2525237" cy="2651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2D555D-21BA-456F-9220-906064571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64" b="95956" l="5792" r="97555">
                        <a14:foregroundMark x1="5920" y1="26838" x2="10039" y2="34436"/>
                        <a14:foregroundMark x1="61776" y1="94730" x2="69369" y2="95956"/>
                        <a14:foregroundMark x1="93565" y1="34926" x2="92664" y2="45221"/>
                        <a14:foregroundMark x1="47362" y1="6618" x2="80309" y2="13480"/>
                        <a14:foregroundMark x1="97555" y1="14338" x2="97555" y2="14338"/>
                        <a14:foregroundMark x1="41828" y1="3064" x2="41828" y2="30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53833" y="1828371"/>
            <a:ext cx="2525237" cy="2651986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84CA16-755D-45C0-AB29-D694ABBE131D}"/>
              </a:ext>
            </a:extLst>
          </p:cNvPr>
          <p:cNvCxnSpPr>
            <a:cxnSpLocks/>
          </p:cNvCxnSpPr>
          <p:nvPr/>
        </p:nvCxnSpPr>
        <p:spPr>
          <a:xfrm>
            <a:off x="3530017" y="3299988"/>
            <a:ext cx="634577" cy="163675"/>
          </a:xfrm>
          <a:prstGeom prst="straightConnector1">
            <a:avLst/>
          </a:prstGeom>
          <a:ln w="762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91CEDC-A475-4C44-B2B9-23016AB7CAC5}"/>
              </a:ext>
            </a:extLst>
          </p:cNvPr>
          <p:cNvCxnSpPr>
            <a:cxnSpLocks/>
          </p:cNvCxnSpPr>
          <p:nvPr/>
        </p:nvCxnSpPr>
        <p:spPr>
          <a:xfrm flipH="1" flipV="1">
            <a:off x="1089775" y="2670772"/>
            <a:ext cx="440261" cy="126749"/>
          </a:xfrm>
          <a:prstGeom prst="straightConnector1">
            <a:avLst/>
          </a:prstGeom>
          <a:ln w="762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F020A1-56D3-4A47-84D6-A85059C84E7A}"/>
              </a:ext>
            </a:extLst>
          </p:cNvPr>
          <p:cNvCxnSpPr>
            <a:cxnSpLocks/>
          </p:cNvCxnSpPr>
          <p:nvPr/>
        </p:nvCxnSpPr>
        <p:spPr>
          <a:xfrm flipV="1">
            <a:off x="6225011" y="1593410"/>
            <a:ext cx="0" cy="733331"/>
          </a:xfrm>
          <a:prstGeom prst="straightConnector1">
            <a:avLst/>
          </a:prstGeom>
          <a:ln w="762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FF6371-0CCC-4134-99B0-D068E80EB06E}"/>
              </a:ext>
            </a:extLst>
          </p:cNvPr>
          <p:cNvCxnSpPr>
            <a:cxnSpLocks/>
          </p:cNvCxnSpPr>
          <p:nvPr/>
        </p:nvCxnSpPr>
        <p:spPr>
          <a:xfrm>
            <a:off x="6225011" y="4318503"/>
            <a:ext cx="0" cy="452673"/>
          </a:xfrm>
          <a:prstGeom prst="straightConnector1">
            <a:avLst/>
          </a:prstGeom>
          <a:ln w="762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228B838-CDF1-47D1-BCF8-880A0D03DE2E}"/>
              </a:ext>
            </a:extLst>
          </p:cNvPr>
          <p:cNvCxnSpPr>
            <a:cxnSpLocks/>
          </p:cNvCxnSpPr>
          <p:nvPr/>
        </p:nvCxnSpPr>
        <p:spPr>
          <a:xfrm flipH="1">
            <a:off x="8673220" y="3512745"/>
            <a:ext cx="615636" cy="775706"/>
          </a:xfrm>
          <a:prstGeom prst="straightConnector1">
            <a:avLst/>
          </a:prstGeom>
          <a:ln w="762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418B001-6BD7-4E54-8B12-2F3D48C58C90}"/>
              </a:ext>
            </a:extLst>
          </p:cNvPr>
          <p:cNvCxnSpPr>
            <a:cxnSpLocks/>
          </p:cNvCxnSpPr>
          <p:nvPr/>
        </p:nvCxnSpPr>
        <p:spPr>
          <a:xfrm flipV="1">
            <a:off x="10402432" y="1756372"/>
            <a:ext cx="245101" cy="325926"/>
          </a:xfrm>
          <a:prstGeom prst="straightConnector1">
            <a:avLst/>
          </a:prstGeom>
          <a:ln w="762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D8980F3-1FCE-4EEC-82F4-67F4BBA2C988}"/>
              </a:ext>
            </a:extLst>
          </p:cNvPr>
          <p:cNvSpPr txBox="1"/>
          <p:nvPr/>
        </p:nvSpPr>
        <p:spPr>
          <a:xfrm>
            <a:off x="1618258" y="4700608"/>
            <a:ext cx="23827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x</a:t>
            </a:r>
            <a:r>
              <a:rPr lang="en-US" sz="2800" dirty="0"/>
              <a:t>-axis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Same direction as R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E9EEE0-AEF4-4E5B-B6ED-D1FEC91A7958}"/>
              </a:ext>
            </a:extLst>
          </p:cNvPr>
          <p:cNvSpPr txBox="1"/>
          <p:nvPr/>
        </p:nvSpPr>
        <p:spPr>
          <a:xfrm>
            <a:off x="4904637" y="4700608"/>
            <a:ext cx="23827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y</a:t>
            </a:r>
            <a:r>
              <a:rPr lang="en-US" sz="2800" dirty="0"/>
              <a:t>-axis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Same direction as U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F3974A-D8C0-4BE9-8FA3-C57AF60E7128}"/>
              </a:ext>
            </a:extLst>
          </p:cNvPr>
          <p:cNvSpPr txBox="1"/>
          <p:nvPr/>
        </p:nvSpPr>
        <p:spPr>
          <a:xfrm>
            <a:off x="8191017" y="4700608"/>
            <a:ext cx="23827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z</a:t>
            </a:r>
            <a:r>
              <a:rPr lang="en-US" sz="2800" dirty="0"/>
              <a:t>-axis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Same direction as 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39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28E63-0B8E-4012-B34F-457F50386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3x3 Notation – Slice Turns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0248F-3D74-4F75-AAF5-D60270E6F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64" b="97558" l="7080" r="93679">
                        <a14:foregroundMark x1="7332" y1="33700" x2="7332" y2="33700"/>
                        <a14:foregroundMark x1="31732" y1="22344" x2="31732" y2="22344"/>
                        <a14:foregroundMark x1="43616" y1="24664" x2="50822" y2="33700"/>
                        <a14:foregroundMark x1="59166" y1="37118" x2="65234" y2="46154"/>
                        <a14:foregroundMark x1="36030" y1="45299" x2="46776" y2="39194"/>
                        <a14:foregroundMark x1="61062" y1="93040" x2="61062" y2="93040"/>
                        <a14:foregroundMark x1="65487" y1="97680" x2="65487" y2="97680"/>
                        <a14:foregroundMark x1="71681" y1="28083" x2="84703" y2="16850"/>
                        <a14:foregroundMark x1="93679" y1="21245" x2="93679" y2="21245"/>
                        <a14:foregroundMark x1="69912" y1="26129" x2="35272" y2="40781"/>
                        <a14:foregroundMark x1="45765" y1="40049" x2="57775" y2="42002"/>
                        <a14:foregroundMark x1="57775" y1="42002" x2="73198" y2="38462"/>
                        <a14:foregroundMark x1="73198" y1="38462" x2="73198" y2="38462"/>
                        <a14:foregroundMark x1="32870" y1="55433" x2="29962" y2="37241"/>
                        <a14:foregroundMark x1="21113" y1="28816" x2="36915" y2="12088"/>
                        <a14:foregroundMark x1="43363" y1="7814" x2="40834" y2="22955"/>
                        <a14:foregroundMark x1="43363" y1="2564" x2="43363" y2="25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8259" y="2091350"/>
            <a:ext cx="2382725" cy="24670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EF75C-DC13-4C17-9049-B093037196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89" b="98900" l="4688" r="95573">
                        <a14:foregroundMark x1="4688" y1="29218" x2="6641" y2="32029"/>
                        <a14:foregroundMark x1="43099" y1="5501" x2="81250" y2="16137"/>
                        <a14:foregroundMark x1="95703" y1="20293" x2="94661" y2="24205"/>
                        <a14:foregroundMark x1="65625" y1="95721" x2="65625" y2="95721"/>
                        <a14:foregroundMark x1="66667" y1="99022" x2="66667" y2="99022"/>
                        <a14:foregroundMark x1="28906" y1="16626" x2="59896" y2="26284"/>
                        <a14:foregroundMark x1="28906" y1="28729" x2="62240" y2="40709"/>
                        <a14:foregroundMark x1="65755" y1="36064" x2="77995" y2="21271"/>
                        <a14:foregroundMark x1="84375" y1="16381" x2="77995" y2="36675"/>
                        <a14:foregroundMark x1="23698" y1="26039" x2="21224" y2="29340"/>
                        <a14:foregroundMark x1="12630" y1="28606" x2="29167" y2="23227"/>
                        <a14:foregroundMark x1="41406" y1="1589" x2="41406" y2="15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37865" y="2091351"/>
            <a:ext cx="2316270" cy="24670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36CA57-7E42-4AF3-B57B-1077A53262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790" b="96577" l="5175" r="96507">
                        <a14:foregroundMark x1="5304" y1="30807" x2="7762" y2="38264"/>
                        <a14:foregroundMark x1="35576" y1="7213" x2="46184" y2="16748"/>
                        <a14:foregroundMark x1="43467" y1="3790" x2="58603" y2="8068"/>
                        <a14:foregroundMark x1="80595" y1="12836" x2="88616" y2="17604"/>
                        <a14:foregroundMark x1="95084" y1="16748" x2="94437" y2="23227"/>
                        <a14:foregroundMark x1="96636" y1="39487" x2="96636" y2="39487"/>
                        <a14:foregroundMark x1="61837" y1="93521" x2="65459" y2="96577"/>
                        <a14:foregroundMark x1="63648" y1="42665" x2="31953" y2="29462"/>
                        <a14:foregroundMark x1="31953" y1="29462" x2="28719" y2="28851"/>
                        <a14:foregroundMark x1="24709" y1="27873" x2="24709" y2="27873"/>
                        <a14:foregroundMark x1="13454" y1="27506" x2="27555" y2="23350"/>
                        <a14:foregroundMark x1="61449" y1="25306" x2="81889" y2="38020"/>
                        <a14:foregroundMark x1="80207" y1="33252" x2="86158" y2="41809"/>
                        <a14:foregroundMark x1="66106" y1="11736" x2="71669" y2="12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91016" y="2091350"/>
            <a:ext cx="2331351" cy="24670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A5CC84-63DC-4AF7-8071-52BB4E3FF580}"/>
              </a:ext>
            </a:extLst>
          </p:cNvPr>
          <p:cNvSpPr txBox="1"/>
          <p:nvPr/>
        </p:nvSpPr>
        <p:spPr>
          <a:xfrm>
            <a:off x="1618258" y="4700608"/>
            <a:ext cx="23827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M</a:t>
            </a:r>
            <a:r>
              <a:rPr lang="en-US" sz="2800" dirty="0"/>
              <a:t>iddle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Same direction as 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4172DF-521D-46E9-827B-D7EE9D0742AD}"/>
              </a:ext>
            </a:extLst>
          </p:cNvPr>
          <p:cNvSpPr txBox="1"/>
          <p:nvPr/>
        </p:nvSpPr>
        <p:spPr>
          <a:xfrm>
            <a:off x="4904637" y="4700608"/>
            <a:ext cx="23827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E</a:t>
            </a:r>
            <a:r>
              <a:rPr lang="en-US" sz="2800" dirty="0"/>
              <a:t>quatorial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Same direction as D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2676FA-9839-4A38-A561-0CDC78BA81D0}"/>
              </a:ext>
            </a:extLst>
          </p:cNvPr>
          <p:cNvSpPr txBox="1"/>
          <p:nvPr/>
        </p:nvSpPr>
        <p:spPr>
          <a:xfrm>
            <a:off x="8191017" y="4700608"/>
            <a:ext cx="23827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S</a:t>
            </a:r>
            <a:r>
              <a:rPr lang="en-US" sz="2800" dirty="0"/>
              <a:t>tanding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Same direction as 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63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0EA26-D891-45C5-B60A-8FA451A5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Redundant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FF173-CF2E-4311-A70B-E6E4AAA406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Multiple ways to indicate a move!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r>
              <a:rPr lang="en-US" dirty="0"/>
              <a:t>U2 = U2’</a:t>
            </a:r>
          </a:p>
          <a:p>
            <a:r>
              <a:rPr lang="en-US" dirty="0"/>
              <a:t>U3 = U’</a:t>
            </a:r>
          </a:p>
          <a:p>
            <a:r>
              <a:rPr lang="en-US" dirty="0"/>
              <a:t>U4 = doing nothing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6156E-6BC1-42DD-9D31-ECAC123E47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 = L’ R x’</a:t>
            </a:r>
          </a:p>
          <a:p>
            <a:r>
              <a:rPr lang="en-US" dirty="0"/>
              <a:t>u/</a:t>
            </a:r>
            <a:r>
              <a:rPr lang="en-US" dirty="0" err="1"/>
              <a:t>Uw</a:t>
            </a:r>
            <a:r>
              <a:rPr lang="en-US" dirty="0"/>
              <a:t> = D y</a:t>
            </a:r>
          </a:p>
          <a:p>
            <a:r>
              <a:rPr lang="en-US"/>
              <a:t>x = R M’ L’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92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ubik&amp;#39;s Cube Move Notation">
            <a:extLst>
              <a:ext uri="{FF2B5EF4-FFF2-40B4-BE49-F238E27FC236}">
                <a16:creationId xmlns:a16="http://schemas.microsoft.com/office/drawing/2014/main" id="{FBE67FA2-3D25-47B7-AF3B-26212B9EC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2" y="298581"/>
            <a:ext cx="9286875" cy="602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9DDD46-F9BE-45FA-BE0F-9266406ACD0B}"/>
              </a:ext>
            </a:extLst>
          </p:cNvPr>
          <p:cNvSpPr txBox="1"/>
          <p:nvPr/>
        </p:nvSpPr>
        <p:spPr>
          <a:xfrm>
            <a:off x="1959428" y="6327906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jperm.net</a:t>
            </a:r>
          </a:p>
        </p:txBody>
      </p:sp>
    </p:spTree>
    <p:extLst>
      <p:ext uri="{BB962C8B-B14F-4D97-AF65-F5344CB8AC3E}">
        <p14:creationId xmlns:p14="http://schemas.microsoft.com/office/powerpoint/2010/main" val="414176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3276-71F6-4BFE-9215-B28E1E99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99ED8-F937-490F-B60F-AE6093ED1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Invented by Hungarian architect </a:t>
            </a:r>
            <a:r>
              <a:rPr lang="en-US" sz="2400" dirty="0" err="1"/>
              <a:t>Ernő</a:t>
            </a:r>
            <a:r>
              <a:rPr lang="en-US" sz="2400" dirty="0"/>
              <a:t> Rubik in 1974</a:t>
            </a:r>
          </a:p>
          <a:p>
            <a:pPr marL="0" indent="0">
              <a:buNone/>
            </a:pPr>
            <a:r>
              <a:rPr lang="en-US" sz="2400" dirty="0"/>
              <a:t>	1975 patent – “Magic Cube”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 major bursts of popularity:</a:t>
            </a:r>
          </a:p>
          <a:p>
            <a:r>
              <a:rPr lang="en-US" sz="2400" dirty="0"/>
              <a:t>1980s – mainstream popularity</a:t>
            </a:r>
          </a:p>
          <a:p>
            <a:pPr lvl="1"/>
            <a:r>
              <a:rPr lang="en-US" sz="2000" dirty="0"/>
              <a:t>Estimated 100s of millions of cubes sold</a:t>
            </a:r>
          </a:p>
          <a:p>
            <a:r>
              <a:rPr lang="en-US" sz="2400" dirty="0"/>
              <a:t>2000s-2010s – “competitive/</a:t>
            </a:r>
            <a:r>
              <a:rPr lang="en-US" sz="2400" dirty="0" err="1"/>
              <a:t>speedsolving</a:t>
            </a:r>
            <a:r>
              <a:rPr lang="en-US" sz="2400" dirty="0"/>
              <a:t>” popularity</a:t>
            </a:r>
          </a:p>
          <a:p>
            <a:pPr lvl="1"/>
            <a:r>
              <a:rPr lang="en-US" sz="2000" dirty="0"/>
              <a:t>Establishment of World Cube Association to govern competitions and official records</a:t>
            </a:r>
          </a:p>
          <a:p>
            <a:pPr lvl="1"/>
            <a:r>
              <a:rPr lang="en-US" sz="2000" dirty="0"/>
              <a:t>Many advancements in improving cube mechanism and build quality</a:t>
            </a:r>
          </a:p>
        </p:txBody>
      </p:sp>
      <p:pic>
        <p:nvPicPr>
          <p:cNvPr id="2050" name="Picture 2" descr="Cubed,&amp;#39; Ernő Rubik&amp;#39;s Book About The Rubik&amp;#39;s Cube, Is Full Of Twists And  Turns : NPR">
            <a:extLst>
              <a:ext uri="{FF2B5EF4-FFF2-40B4-BE49-F238E27FC236}">
                <a16:creationId xmlns:a16="http://schemas.microsoft.com/office/drawing/2014/main" id="{8914D946-6E1D-4B95-850A-3780D260A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683" y="0"/>
            <a:ext cx="4136317" cy="275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2E1BD79-CC8C-404B-AC57-49FFC5BA2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841" y="4795935"/>
            <a:ext cx="2062065" cy="206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97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E2616-2EBB-C01B-A7B6-3BC6385A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Quotes from Rubik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77A88-2269-3317-ECCE-9D7D0D952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Interview with Rubik on how he conceptualized the puzzle:</a:t>
            </a:r>
          </a:p>
          <a:p>
            <a:pPr lvl="1"/>
            <a:r>
              <a:rPr lang="en-US" dirty="0">
                <a:hlinkClick r:id="rId2"/>
              </a:rPr>
              <a:t>The little cube that changed the world | CNN Business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nnsans"/>
              </a:rPr>
              <a:t>“I believe probably the most characteristic part of the cube is the contradiction between simplicity and complexity.”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53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DBA1D-4D2A-A24B-02D0-56815F3E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Rubik’s Cube Evolution</a:t>
            </a:r>
          </a:p>
        </p:txBody>
      </p:sp>
      <p:pic>
        <p:nvPicPr>
          <p:cNvPr id="2050" name="Picture 2" descr="Rubik's Cube Inventor Opens Up About His Creation in New Book 'Cubed' - The  New York Times">
            <a:extLst>
              <a:ext uri="{FF2B5EF4-FFF2-40B4-BE49-F238E27FC236}">
                <a16:creationId xmlns:a16="http://schemas.microsoft.com/office/drawing/2014/main" id="{8DCDAF44-CB18-79FF-6BD5-874890000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7" y="2330439"/>
            <a:ext cx="2571750" cy="238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DC1D6E8-45AE-C65A-EF19-3A418902E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940" y="2235407"/>
            <a:ext cx="2301114" cy="257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ubiks Cube">
            <a:extLst>
              <a:ext uri="{FF2B5EF4-FFF2-40B4-BE49-F238E27FC236}">
                <a16:creationId xmlns:a16="http://schemas.microsoft.com/office/drawing/2014/main" id="{FC2780DC-48D9-340F-6CD1-7907A496A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177" y="252413"/>
            <a:ext cx="2419349" cy="241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55mm DaYan V ZhanChi Magic Cube White_3x3x3_Cubezz.com: Professional Puzzle  Store for Magic Cubes, Rubik's Cubes, Magic Cube Accessories &amp; Other  Puzzles - Powered by ECShop">
            <a:extLst>
              <a:ext uri="{FF2B5EF4-FFF2-40B4-BE49-F238E27FC236}">
                <a16:creationId xmlns:a16="http://schemas.microsoft.com/office/drawing/2014/main" id="{AC34CACF-B03C-48D8-8D89-A79F3DFAD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0" y="0"/>
            <a:ext cx="27622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aYan Zhanchi - SpeedCubeReview.com">
            <a:extLst>
              <a:ext uri="{FF2B5EF4-FFF2-40B4-BE49-F238E27FC236}">
                <a16:creationId xmlns:a16="http://schemas.microsoft.com/office/drawing/2014/main" id="{210C7F2D-591A-5D7B-7C57-92414FCE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7517" r="25000" b="7482"/>
          <a:stretch/>
        </p:blipFill>
        <p:spPr bwMode="auto">
          <a:xfrm>
            <a:off x="9772650" y="3954780"/>
            <a:ext cx="2419350" cy="290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ow to take apart the Rubik's Cube and put it back together">
            <a:extLst>
              <a:ext uri="{FF2B5EF4-FFF2-40B4-BE49-F238E27FC236}">
                <a16:creationId xmlns:a16="http://schemas.microsoft.com/office/drawing/2014/main" id="{27FCDA86-10B9-E6AE-671B-FAA18CE2E6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5" t="8394" r="12101" b="9735"/>
          <a:stretch/>
        </p:blipFill>
        <p:spPr bwMode="auto">
          <a:xfrm>
            <a:off x="6227208" y="3954780"/>
            <a:ext cx="2915908" cy="206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E2E862-AC01-118E-1F04-48A2C9B8D6AA}"/>
              </a:ext>
            </a:extLst>
          </p:cNvPr>
          <p:cNvSpPr txBox="1"/>
          <p:nvPr/>
        </p:nvSpPr>
        <p:spPr>
          <a:xfrm>
            <a:off x="562631" y="4663185"/>
            <a:ext cx="200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Erno</a:t>
            </a:r>
            <a:r>
              <a:rPr lang="en-US" dirty="0"/>
              <a:t> Rubik’s wooden prototype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CEF78-B16E-4BCC-2059-64472CEEF845}"/>
              </a:ext>
            </a:extLst>
          </p:cNvPr>
          <p:cNvSpPr txBox="1"/>
          <p:nvPr/>
        </p:nvSpPr>
        <p:spPr>
          <a:xfrm>
            <a:off x="3347609" y="4812654"/>
            <a:ext cx="200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Ideal Toy Corp, 1980, Hungary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58DEC-211E-4C69-81E5-6ADC49622619}"/>
              </a:ext>
            </a:extLst>
          </p:cNvPr>
          <p:cNvSpPr txBox="1"/>
          <p:nvPr/>
        </p:nvSpPr>
        <p:spPr>
          <a:xfrm>
            <a:off x="6105227" y="2671762"/>
            <a:ext cx="306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“Rubik’s brand” cube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C6433-57AF-EEE1-FADD-A36C50A54321}"/>
              </a:ext>
            </a:extLst>
          </p:cNvPr>
          <p:cNvSpPr txBox="1"/>
          <p:nvPr/>
        </p:nvSpPr>
        <p:spPr>
          <a:xfrm>
            <a:off x="9518582" y="2505670"/>
            <a:ext cx="2584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Dayan </a:t>
            </a:r>
            <a:r>
              <a:rPr lang="en-US" dirty="0" err="1"/>
              <a:t>ZhanChi</a:t>
            </a:r>
            <a:r>
              <a:rPr lang="en-US" dirty="0"/>
              <a:t>, 2011, one of the most popular </a:t>
            </a:r>
            <a:r>
              <a:rPr lang="en-US" dirty="0" err="1"/>
              <a:t>speedcubes</a:t>
            </a:r>
            <a:r>
              <a:rPr lang="en-US" dirty="0"/>
              <a:t> of all 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F86D99-C3D4-9956-0CA2-C2E6FCB40A13}"/>
              </a:ext>
            </a:extLst>
          </p:cNvPr>
          <p:cNvSpPr txBox="1"/>
          <p:nvPr/>
        </p:nvSpPr>
        <p:spPr>
          <a:xfrm>
            <a:off x="6680274" y="3590209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Blocky 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CE39BB-CC52-24B5-72CD-B3FF64CEF438}"/>
              </a:ext>
            </a:extLst>
          </p:cNvPr>
          <p:cNvSpPr txBox="1"/>
          <p:nvPr/>
        </p:nvSpPr>
        <p:spPr>
          <a:xfrm>
            <a:off x="9977437" y="3590209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Slimmer design</a:t>
            </a:r>
          </a:p>
        </p:txBody>
      </p:sp>
    </p:spTree>
    <p:extLst>
      <p:ext uri="{BB962C8B-B14F-4D97-AF65-F5344CB8AC3E}">
        <p14:creationId xmlns:p14="http://schemas.microsoft.com/office/powerpoint/2010/main" val="418963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523B-C0A2-AAEF-C974-FE35FCFC6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“Modern Rubik’s Cubes”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69454-FCCE-5FE3-FDFF-0488D89DF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GAN 13 by </a:t>
            </a:r>
            <a:r>
              <a:rPr lang="en-US" dirty="0" err="1">
                <a:hlinkClick r:id="rId2"/>
              </a:rPr>
              <a:t>GANCube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the Ferrari/Rolex/Chanel of 3x3 cubes</a:t>
            </a:r>
          </a:p>
        </p:txBody>
      </p:sp>
      <p:pic>
        <p:nvPicPr>
          <p:cNvPr id="3074" name="Picture 2" descr="GAN356AIR M">
            <a:extLst>
              <a:ext uri="{FF2B5EF4-FFF2-40B4-BE49-F238E27FC236}">
                <a16:creationId xmlns:a16="http://schemas.microsoft.com/office/drawing/2014/main" id="{D344435E-D2E1-F4F1-426F-9BABCDD6B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1" b="34306"/>
          <a:stretch/>
        </p:blipFill>
        <p:spPr bwMode="auto">
          <a:xfrm>
            <a:off x="8311859" y="1562100"/>
            <a:ext cx="3880141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328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F168D-8738-4BD0-B954-8A3ECAE13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Structure/Construction of the 3x3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BD6003-3E4F-4751-ABC0-0D084917F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49" y="2213503"/>
            <a:ext cx="5287113" cy="3334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F1A338-8607-4A46-9C85-ADE842708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363" y="1558236"/>
            <a:ext cx="5220429" cy="49346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BFC8DC-9476-4EE6-A8EB-E672A7DDF070}"/>
              </a:ext>
            </a:extLst>
          </p:cNvPr>
          <p:cNvSpPr txBox="1"/>
          <p:nvPr/>
        </p:nvSpPr>
        <p:spPr>
          <a:xfrm>
            <a:off x="668208" y="5547718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Zeng et al. 2018</a:t>
            </a:r>
          </a:p>
        </p:txBody>
      </p:sp>
    </p:spTree>
    <p:extLst>
      <p:ext uri="{BB962C8B-B14F-4D97-AF65-F5344CB8AC3E}">
        <p14:creationId xmlns:p14="http://schemas.microsoft.com/office/powerpoint/2010/main" val="32961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46CF-E65F-FE40-2C7A-D5F22D80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Structure/Construction Animation</a:t>
            </a:r>
          </a:p>
        </p:txBody>
      </p:sp>
      <p:pic>
        <p:nvPicPr>
          <p:cNvPr id="9" name="Online Media 8" title="What's inside of a Rubik's Cube?">
            <a:hlinkClick r:id="" action="ppaction://media"/>
            <a:extLst>
              <a:ext uri="{FF2B5EF4-FFF2-40B4-BE49-F238E27FC236}">
                <a16:creationId xmlns:a16="http://schemas.microsoft.com/office/drawing/2014/main" id="{D09F00CA-7D27-DB59-7C42-3C9D431E793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53085" y="1690688"/>
            <a:ext cx="7685829" cy="43424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8FD6F6-F440-0E97-A3C4-7E09B97404BB}"/>
              </a:ext>
            </a:extLst>
          </p:cNvPr>
          <p:cNvSpPr txBox="1"/>
          <p:nvPr/>
        </p:nvSpPr>
        <p:spPr>
          <a:xfrm>
            <a:off x="7538614" y="6033181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Jared Owen Animations</a:t>
            </a:r>
          </a:p>
        </p:txBody>
      </p:sp>
    </p:spTree>
    <p:extLst>
      <p:ext uri="{BB962C8B-B14F-4D97-AF65-F5344CB8AC3E}">
        <p14:creationId xmlns:p14="http://schemas.microsoft.com/office/powerpoint/2010/main" val="10886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A8FE-12D9-4950-9700-49E9C902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740A5-C62A-47D0-85CC-BE573D27B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Typically, 55-57 mm edge lengths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Western color scheme:</a:t>
            </a:r>
          </a:p>
          <a:p>
            <a:r>
              <a:rPr lang="en-US" dirty="0"/>
              <a:t>White opposite Yellow</a:t>
            </a:r>
          </a:p>
          <a:p>
            <a:pPr lvl="1"/>
            <a:r>
              <a:rPr lang="en-US" u="sng" dirty="0"/>
              <a:t>White</a:t>
            </a:r>
            <a:r>
              <a:rPr lang="en-US" dirty="0"/>
              <a:t> + Yellow = </a:t>
            </a:r>
            <a:r>
              <a:rPr lang="en-US" u="sng" dirty="0"/>
              <a:t>Yellow</a:t>
            </a:r>
          </a:p>
          <a:p>
            <a:r>
              <a:rPr lang="en-US" dirty="0"/>
              <a:t>Red opposite Orange</a:t>
            </a:r>
          </a:p>
          <a:p>
            <a:pPr lvl="1"/>
            <a:r>
              <a:rPr lang="en-US" u="sng" dirty="0"/>
              <a:t>Red</a:t>
            </a:r>
            <a:r>
              <a:rPr lang="en-US" dirty="0"/>
              <a:t> + Yellow = </a:t>
            </a:r>
            <a:r>
              <a:rPr lang="en-US" u="sng" dirty="0"/>
              <a:t>Orange</a:t>
            </a:r>
          </a:p>
          <a:p>
            <a:r>
              <a:rPr lang="en-US" dirty="0"/>
              <a:t>Blue opposite Green</a:t>
            </a:r>
          </a:p>
          <a:p>
            <a:pPr lvl="1"/>
            <a:r>
              <a:rPr lang="en-US" u="sng" dirty="0"/>
              <a:t>Blue</a:t>
            </a:r>
            <a:r>
              <a:rPr lang="en-US" dirty="0"/>
              <a:t> + Yellow = </a:t>
            </a:r>
            <a:r>
              <a:rPr lang="en-US" u="sng" dirty="0"/>
              <a:t>Green</a:t>
            </a:r>
          </a:p>
        </p:txBody>
      </p:sp>
      <p:pic>
        <p:nvPicPr>
          <p:cNvPr id="1026" name="Picture 2" descr="Rubiks Cube Japanese color scheme">
            <a:extLst>
              <a:ext uri="{FF2B5EF4-FFF2-40B4-BE49-F238E27FC236}">
                <a16:creationId xmlns:a16="http://schemas.microsoft.com/office/drawing/2014/main" id="{0260DF89-C1BC-7F9A-6530-ADD6E92F1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811" y="4546436"/>
            <a:ext cx="3236189" cy="231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4638E2-ED5B-4CDA-DF38-5E6D68B144D4}"/>
              </a:ext>
            </a:extLst>
          </p:cNvPr>
          <p:cNvSpPr txBox="1"/>
          <p:nvPr/>
        </p:nvSpPr>
        <p:spPr>
          <a:xfrm>
            <a:off x="8955810" y="4177104"/>
            <a:ext cx="323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Japanese (rarely used today)</a:t>
            </a:r>
          </a:p>
        </p:txBody>
      </p:sp>
      <p:pic>
        <p:nvPicPr>
          <p:cNvPr id="1030" name="Picture 6" descr="Western Rubiks Cube color scheme">
            <a:extLst>
              <a:ext uri="{FF2B5EF4-FFF2-40B4-BE49-F238E27FC236}">
                <a16:creationId xmlns:a16="http://schemas.microsoft.com/office/drawing/2014/main" id="{8225FCD8-92B3-0699-5131-FE4FFEA4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810" y="1573443"/>
            <a:ext cx="3236189" cy="231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97CA26-8B08-FACA-655D-6407C6AA7CBD}"/>
              </a:ext>
            </a:extLst>
          </p:cNvPr>
          <p:cNvSpPr txBox="1"/>
          <p:nvPr/>
        </p:nvSpPr>
        <p:spPr>
          <a:xfrm>
            <a:off x="8955809" y="1204111"/>
            <a:ext cx="323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Western (most common)</a:t>
            </a:r>
          </a:p>
        </p:txBody>
      </p:sp>
    </p:spTree>
    <p:extLst>
      <p:ext uri="{BB962C8B-B14F-4D97-AF65-F5344CB8AC3E}">
        <p14:creationId xmlns:p14="http://schemas.microsoft.com/office/powerpoint/2010/main" val="3812400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2622</TotalTime>
  <Words>852</Words>
  <Application>Microsoft Office PowerPoint</Application>
  <PresentationFormat>Widescreen</PresentationFormat>
  <Paragraphs>159</Paragraphs>
  <Slides>23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cnnsans</vt:lpstr>
      <vt:lpstr>Arial</vt:lpstr>
      <vt:lpstr>Calibri</vt:lpstr>
      <vt:lpstr>Calibri Light</vt:lpstr>
      <vt:lpstr>Cambria Math</vt:lpstr>
      <vt:lpstr>Office Theme</vt:lpstr>
      <vt:lpstr>Theory of the 3x3 Cube</vt:lpstr>
      <vt:lpstr>Course Overview</vt:lpstr>
      <vt:lpstr>History</vt:lpstr>
      <vt:lpstr>Quotes from Rubik</vt:lpstr>
      <vt:lpstr>Rubik’s Cube Evolution</vt:lpstr>
      <vt:lpstr>“Modern Rubik’s Cubes”</vt:lpstr>
      <vt:lpstr>Structure/Construction of the 3x3</vt:lpstr>
      <vt:lpstr>Structure/Construction Animation</vt:lpstr>
      <vt:lpstr>External Details</vt:lpstr>
      <vt:lpstr>Quotes from Rubik</vt:lpstr>
      <vt:lpstr>Possible Permutations of the 3x3</vt:lpstr>
      <vt:lpstr>The Math</vt:lpstr>
      <vt:lpstr>But…</vt:lpstr>
      <vt:lpstr>More Math</vt:lpstr>
      <vt:lpstr>3x3 Solution Methods</vt:lpstr>
      <vt:lpstr>3x3 Notation</vt:lpstr>
      <vt:lpstr>3x3 Notation – Directionality</vt:lpstr>
      <vt:lpstr>3x3 Notation – Face Turns</vt:lpstr>
      <vt:lpstr>3x3 Notation – Wide Turns</vt:lpstr>
      <vt:lpstr>3x3 Notation – Rotations</vt:lpstr>
      <vt:lpstr>3x3 Notation – Slice Turns</vt:lpstr>
      <vt:lpstr>Redundant Notation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the 3x3 Cube</dc:title>
  <dc:creator>Kevin Chang</dc:creator>
  <cp:lastModifiedBy>Kevin Chang</cp:lastModifiedBy>
  <cp:revision>3</cp:revision>
  <dcterms:created xsi:type="dcterms:W3CDTF">2022-01-07T21:02:32Z</dcterms:created>
  <dcterms:modified xsi:type="dcterms:W3CDTF">2024-06-07T01:56:19Z</dcterms:modified>
</cp:coreProperties>
</file>