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5" r:id="rId5"/>
    <p:sldId id="264" r:id="rId6"/>
    <p:sldId id="259" r:id="rId7"/>
    <p:sldId id="260" r:id="rId8"/>
    <p:sldId id="261" r:id="rId9"/>
    <p:sldId id="262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9FF"/>
    <a:srgbClr val="AE23E5"/>
    <a:srgbClr val="00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8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vin Chang" userId="9dcd50664716db08" providerId="LiveId" clId="{6715B86A-E68D-415F-B9EF-1FF7B5BAEBFB}"/>
    <pc:docChg chg="undo custSel addSld modSld sldOrd">
      <pc:chgData name="Kevin Chang" userId="9dcd50664716db08" providerId="LiveId" clId="{6715B86A-E68D-415F-B9EF-1FF7B5BAEBFB}" dt="2022-03-28T00:44:30.698" v="1621" actId="20577"/>
      <pc:docMkLst>
        <pc:docMk/>
      </pc:docMkLst>
      <pc:sldChg chg="modSp mod">
        <pc:chgData name="Kevin Chang" userId="9dcd50664716db08" providerId="LiveId" clId="{6715B86A-E68D-415F-B9EF-1FF7B5BAEBFB}" dt="2022-03-27T20:47:04.663" v="1" actId="20577"/>
        <pc:sldMkLst>
          <pc:docMk/>
          <pc:sldMk cId="2291716038" sldId="256"/>
        </pc:sldMkLst>
        <pc:spChg chg="mod">
          <ac:chgData name="Kevin Chang" userId="9dcd50664716db08" providerId="LiveId" clId="{6715B86A-E68D-415F-B9EF-1FF7B5BAEBFB}" dt="2022-03-27T20:47:04.663" v="1" actId="20577"/>
          <ac:spMkLst>
            <pc:docMk/>
            <pc:sldMk cId="2291716038" sldId="256"/>
            <ac:spMk id="3" creationId="{B9F98DB5-AECC-48DD-8BFC-C9AC70DAF3E2}"/>
          </ac:spMkLst>
        </pc:spChg>
      </pc:sldChg>
      <pc:sldChg chg="addSp delSp modSp new mod modClrScheme chgLayout">
        <pc:chgData name="Kevin Chang" userId="9dcd50664716db08" providerId="LiveId" clId="{6715B86A-E68D-415F-B9EF-1FF7B5BAEBFB}" dt="2022-03-27T23:11:38.412" v="1023" actId="20577"/>
        <pc:sldMkLst>
          <pc:docMk/>
          <pc:sldMk cId="385916066" sldId="257"/>
        </pc:sldMkLst>
        <pc:spChg chg="mod ord">
          <ac:chgData name="Kevin Chang" userId="9dcd50664716db08" providerId="LiveId" clId="{6715B86A-E68D-415F-B9EF-1FF7B5BAEBFB}" dt="2022-03-27T22:30:01.728" v="677" actId="20577"/>
          <ac:spMkLst>
            <pc:docMk/>
            <pc:sldMk cId="385916066" sldId="257"/>
            <ac:spMk id="2" creationId="{4651B00C-1E59-45A8-9E81-775F3262B394}"/>
          </ac:spMkLst>
        </pc:spChg>
        <pc:spChg chg="del mod ord">
          <ac:chgData name="Kevin Chang" userId="9dcd50664716db08" providerId="LiveId" clId="{6715B86A-E68D-415F-B9EF-1FF7B5BAEBFB}" dt="2022-03-27T20:49:02.683" v="24" actId="700"/>
          <ac:spMkLst>
            <pc:docMk/>
            <pc:sldMk cId="385916066" sldId="257"/>
            <ac:spMk id="3" creationId="{1003EAFF-EE74-41C6-9F18-23426845A517}"/>
          </ac:spMkLst>
        </pc:spChg>
        <pc:spChg chg="add mod ord">
          <ac:chgData name="Kevin Chang" userId="9dcd50664716db08" providerId="LiveId" clId="{6715B86A-E68D-415F-B9EF-1FF7B5BAEBFB}" dt="2022-03-27T23:11:38.412" v="1023" actId="20577"/>
          <ac:spMkLst>
            <pc:docMk/>
            <pc:sldMk cId="385916066" sldId="257"/>
            <ac:spMk id="4" creationId="{469FE35B-7785-41CD-86E2-68363FEF6DA1}"/>
          </ac:spMkLst>
        </pc:spChg>
        <pc:spChg chg="add mod ord">
          <ac:chgData name="Kevin Chang" userId="9dcd50664716db08" providerId="LiveId" clId="{6715B86A-E68D-415F-B9EF-1FF7B5BAEBFB}" dt="2022-03-27T23:11:38.412" v="1023" actId="20577"/>
          <ac:spMkLst>
            <pc:docMk/>
            <pc:sldMk cId="385916066" sldId="257"/>
            <ac:spMk id="5" creationId="{8A88E4F9-320E-49F9-AAD7-4660E82C3AA4}"/>
          </ac:spMkLst>
        </pc:spChg>
      </pc:sldChg>
      <pc:sldChg chg="addSp delSp modSp new mod ord">
        <pc:chgData name="Kevin Chang" userId="9dcd50664716db08" providerId="LiveId" clId="{6715B86A-E68D-415F-B9EF-1FF7B5BAEBFB}" dt="2022-03-27T22:31:07.398" v="724" actId="1076"/>
        <pc:sldMkLst>
          <pc:docMk/>
          <pc:sldMk cId="810769488" sldId="258"/>
        </pc:sldMkLst>
        <pc:spChg chg="mod">
          <ac:chgData name="Kevin Chang" userId="9dcd50664716db08" providerId="LiveId" clId="{6715B86A-E68D-415F-B9EF-1FF7B5BAEBFB}" dt="2022-03-27T22:29:50.639" v="650" actId="20577"/>
          <ac:spMkLst>
            <pc:docMk/>
            <pc:sldMk cId="810769488" sldId="258"/>
            <ac:spMk id="2" creationId="{2F4BF8E3-7FB5-4399-89A8-F751FD72033D}"/>
          </ac:spMkLst>
        </pc:spChg>
        <pc:spChg chg="del">
          <ac:chgData name="Kevin Chang" userId="9dcd50664716db08" providerId="LiveId" clId="{6715B86A-E68D-415F-B9EF-1FF7B5BAEBFB}" dt="2022-03-27T20:56:16.785" v="128" actId="478"/>
          <ac:spMkLst>
            <pc:docMk/>
            <pc:sldMk cId="810769488" sldId="258"/>
            <ac:spMk id="3" creationId="{DDD28039-D763-4BFD-83B2-7E9E51272EAA}"/>
          </ac:spMkLst>
        </pc:spChg>
        <pc:spChg chg="del">
          <ac:chgData name="Kevin Chang" userId="9dcd50664716db08" providerId="LiveId" clId="{6715B86A-E68D-415F-B9EF-1FF7B5BAEBFB}" dt="2022-03-27T20:56:15.243" v="127" actId="478"/>
          <ac:spMkLst>
            <pc:docMk/>
            <pc:sldMk cId="810769488" sldId="258"/>
            <ac:spMk id="4" creationId="{2007659A-F12F-4027-BB87-65D62CD8F839}"/>
          </ac:spMkLst>
        </pc:spChg>
        <pc:spChg chg="add mod">
          <ac:chgData name="Kevin Chang" userId="9dcd50664716db08" providerId="LiveId" clId="{6715B86A-E68D-415F-B9EF-1FF7B5BAEBFB}" dt="2022-03-27T22:30:20.410" v="710" actId="1076"/>
          <ac:spMkLst>
            <pc:docMk/>
            <pc:sldMk cId="810769488" sldId="258"/>
            <ac:spMk id="7" creationId="{1C3475C5-96FE-40A0-AC47-988D974BB93D}"/>
          </ac:spMkLst>
        </pc:spChg>
        <pc:spChg chg="add mod">
          <ac:chgData name="Kevin Chang" userId="9dcd50664716db08" providerId="LiveId" clId="{6715B86A-E68D-415F-B9EF-1FF7B5BAEBFB}" dt="2022-03-27T22:30:15.340" v="709" actId="1037"/>
          <ac:spMkLst>
            <pc:docMk/>
            <pc:sldMk cId="810769488" sldId="258"/>
            <ac:spMk id="8" creationId="{B0D4D709-B8E7-4F4B-9304-15E56E2AB8F0}"/>
          </ac:spMkLst>
        </pc:spChg>
        <pc:spChg chg="add mod">
          <ac:chgData name="Kevin Chang" userId="9dcd50664716db08" providerId="LiveId" clId="{6715B86A-E68D-415F-B9EF-1FF7B5BAEBFB}" dt="2022-03-27T22:30:15.340" v="709" actId="1037"/>
          <ac:spMkLst>
            <pc:docMk/>
            <pc:sldMk cId="810769488" sldId="258"/>
            <ac:spMk id="54" creationId="{D682A888-7FDE-4F87-AC83-EE1A3F68462F}"/>
          </ac:spMkLst>
        </pc:spChg>
        <pc:spChg chg="add mod">
          <ac:chgData name="Kevin Chang" userId="9dcd50664716db08" providerId="LiveId" clId="{6715B86A-E68D-415F-B9EF-1FF7B5BAEBFB}" dt="2022-03-27T22:30:36.827" v="715" actId="1076"/>
          <ac:spMkLst>
            <pc:docMk/>
            <pc:sldMk cId="810769488" sldId="258"/>
            <ac:spMk id="64" creationId="{3280D675-BE46-4AEC-8B62-4FB3BF8FD148}"/>
          </ac:spMkLst>
        </pc:spChg>
        <pc:spChg chg="add mod">
          <ac:chgData name="Kevin Chang" userId="9dcd50664716db08" providerId="LiveId" clId="{6715B86A-E68D-415F-B9EF-1FF7B5BAEBFB}" dt="2022-03-27T22:30:42.176" v="717" actId="1076"/>
          <ac:spMkLst>
            <pc:docMk/>
            <pc:sldMk cId="810769488" sldId="258"/>
            <ac:spMk id="65" creationId="{EBFC322E-0AAF-47B2-A960-849C25ED328F}"/>
          </ac:spMkLst>
        </pc:spChg>
        <pc:spChg chg="add mod">
          <ac:chgData name="Kevin Chang" userId="9dcd50664716db08" providerId="LiveId" clId="{6715B86A-E68D-415F-B9EF-1FF7B5BAEBFB}" dt="2022-03-27T22:31:07.398" v="724" actId="1076"/>
          <ac:spMkLst>
            <pc:docMk/>
            <pc:sldMk cId="810769488" sldId="258"/>
            <ac:spMk id="80" creationId="{32F2C178-B0AC-456A-8230-186E6FCF4D64}"/>
          </ac:spMkLst>
        </pc:spChg>
        <pc:picChg chg="add mod">
          <ac:chgData name="Kevin Chang" userId="9dcd50664716db08" providerId="LiveId" clId="{6715B86A-E68D-415F-B9EF-1FF7B5BAEBFB}" dt="2022-03-27T22:30:15.340" v="709" actId="1037"/>
          <ac:picMkLst>
            <pc:docMk/>
            <pc:sldMk cId="810769488" sldId="258"/>
            <ac:picMk id="6" creationId="{AFEFCA5B-F21A-4B5C-A935-9CEEA13D1920}"/>
          </ac:picMkLst>
        </pc:picChg>
        <pc:cxnChg chg="add mod">
          <ac:chgData name="Kevin Chang" userId="9dcd50664716db08" providerId="LiveId" clId="{6715B86A-E68D-415F-B9EF-1FF7B5BAEBFB}" dt="2022-03-27T22:30:25.233" v="712" actId="14100"/>
          <ac:cxnSpMkLst>
            <pc:docMk/>
            <pc:sldMk cId="810769488" sldId="258"/>
            <ac:cxnSpMk id="10" creationId="{0DB8A616-1AEB-4A6E-991F-D303896B2495}"/>
          </ac:cxnSpMkLst>
        </pc:cxnChg>
        <pc:cxnChg chg="add mod">
          <ac:chgData name="Kevin Chang" userId="9dcd50664716db08" providerId="LiveId" clId="{6715B86A-E68D-415F-B9EF-1FF7B5BAEBFB}" dt="2022-03-27T22:30:22.743" v="711" actId="14100"/>
          <ac:cxnSpMkLst>
            <pc:docMk/>
            <pc:sldMk cId="810769488" sldId="258"/>
            <ac:cxnSpMk id="11" creationId="{CACD9F54-F9C3-4712-9142-9853A76D6F98}"/>
          </ac:cxnSpMkLst>
        </pc:cxnChg>
        <pc:cxnChg chg="add mod">
          <ac:chgData name="Kevin Chang" userId="9dcd50664716db08" providerId="LiveId" clId="{6715B86A-E68D-415F-B9EF-1FF7B5BAEBFB}" dt="2022-03-27T22:30:27.934" v="713" actId="14100"/>
          <ac:cxnSpMkLst>
            <pc:docMk/>
            <pc:sldMk cId="810769488" sldId="258"/>
            <ac:cxnSpMk id="15" creationId="{9742CC9E-0335-49D2-9DE7-C87E8DFBA773}"/>
          </ac:cxnSpMkLst>
        </pc:cxnChg>
        <pc:cxnChg chg="add mod">
          <ac:chgData name="Kevin Chang" userId="9dcd50664716db08" providerId="LiveId" clId="{6715B86A-E68D-415F-B9EF-1FF7B5BAEBFB}" dt="2022-03-27T22:30:30.266" v="714" actId="14100"/>
          <ac:cxnSpMkLst>
            <pc:docMk/>
            <pc:sldMk cId="810769488" sldId="258"/>
            <ac:cxnSpMk id="20" creationId="{4F73471E-C2BE-4529-BE5A-FFA6869142E3}"/>
          </ac:cxnSpMkLst>
        </pc:cxnChg>
        <pc:cxnChg chg="add mod">
          <ac:chgData name="Kevin Chang" userId="9dcd50664716db08" providerId="LiveId" clId="{6715B86A-E68D-415F-B9EF-1FF7B5BAEBFB}" dt="2022-03-27T22:30:15.340" v="709" actId="1037"/>
          <ac:cxnSpMkLst>
            <pc:docMk/>
            <pc:sldMk cId="810769488" sldId="258"/>
            <ac:cxnSpMk id="23" creationId="{441D3A0D-ABAE-4D38-AFE6-36EAA21064C7}"/>
          </ac:cxnSpMkLst>
        </pc:cxnChg>
        <pc:cxnChg chg="add mod">
          <ac:chgData name="Kevin Chang" userId="9dcd50664716db08" providerId="LiveId" clId="{6715B86A-E68D-415F-B9EF-1FF7B5BAEBFB}" dt="2022-03-27T22:30:15.340" v="709" actId="1037"/>
          <ac:cxnSpMkLst>
            <pc:docMk/>
            <pc:sldMk cId="810769488" sldId="258"/>
            <ac:cxnSpMk id="26" creationId="{7EDD02BF-1FA1-496A-B7AB-161C0F995E82}"/>
          </ac:cxnSpMkLst>
        </pc:cxnChg>
        <pc:cxnChg chg="add mod">
          <ac:chgData name="Kevin Chang" userId="9dcd50664716db08" providerId="LiveId" clId="{6715B86A-E68D-415F-B9EF-1FF7B5BAEBFB}" dt="2022-03-27T22:30:15.340" v="709" actId="1037"/>
          <ac:cxnSpMkLst>
            <pc:docMk/>
            <pc:sldMk cId="810769488" sldId="258"/>
            <ac:cxnSpMk id="29" creationId="{354C500F-5F64-4FDF-8F87-12273BADBF66}"/>
          </ac:cxnSpMkLst>
        </pc:cxnChg>
        <pc:cxnChg chg="add mod">
          <ac:chgData name="Kevin Chang" userId="9dcd50664716db08" providerId="LiveId" clId="{6715B86A-E68D-415F-B9EF-1FF7B5BAEBFB}" dt="2022-03-27T22:30:15.340" v="709" actId="1037"/>
          <ac:cxnSpMkLst>
            <pc:docMk/>
            <pc:sldMk cId="810769488" sldId="258"/>
            <ac:cxnSpMk id="32" creationId="{C7BF46BD-DF1D-4671-94E1-A0C0B997CB5D}"/>
          </ac:cxnSpMkLst>
        </pc:cxnChg>
        <pc:cxnChg chg="add mod">
          <ac:chgData name="Kevin Chang" userId="9dcd50664716db08" providerId="LiveId" clId="{6715B86A-E68D-415F-B9EF-1FF7B5BAEBFB}" dt="2022-03-27T22:30:15.340" v="709" actId="1037"/>
          <ac:cxnSpMkLst>
            <pc:docMk/>
            <pc:sldMk cId="810769488" sldId="258"/>
            <ac:cxnSpMk id="55" creationId="{C68084A0-69AE-43C9-A938-BC3D41E95B3E}"/>
          </ac:cxnSpMkLst>
        </pc:cxnChg>
        <pc:cxnChg chg="add mod">
          <ac:chgData name="Kevin Chang" userId="9dcd50664716db08" providerId="LiveId" clId="{6715B86A-E68D-415F-B9EF-1FF7B5BAEBFB}" dt="2022-03-27T22:30:15.340" v="709" actId="1037"/>
          <ac:cxnSpMkLst>
            <pc:docMk/>
            <pc:sldMk cId="810769488" sldId="258"/>
            <ac:cxnSpMk id="59" creationId="{A9E85A00-54E7-432D-9E17-F029E16FCA74}"/>
          </ac:cxnSpMkLst>
        </pc:cxnChg>
        <pc:cxnChg chg="add mod">
          <ac:chgData name="Kevin Chang" userId="9dcd50664716db08" providerId="LiveId" clId="{6715B86A-E68D-415F-B9EF-1FF7B5BAEBFB}" dt="2022-03-27T22:30:48.400" v="719" actId="14100"/>
          <ac:cxnSpMkLst>
            <pc:docMk/>
            <pc:sldMk cId="810769488" sldId="258"/>
            <ac:cxnSpMk id="66" creationId="{65A35FEB-FCE3-4BB4-BBA1-ABD2DCDEC43D}"/>
          </ac:cxnSpMkLst>
        </pc:cxnChg>
        <pc:cxnChg chg="add mod">
          <ac:chgData name="Kevin Chang" userId="9dcd50664716db08" providerId="LiveId" clId="{6715B86A-E68D-415F-B9EF-1FF7B5BAEBFB}" dt="2022-03-27T22:30:51.460" v="720" actId="14100"/>
          <ac:cxnSpMkLst>
            <pc:docMk/>
            <pc:sldMk cId="810769488" sldId="258"/>
            <ac:cxnSpMk id="69" creationId="{2E51860E-EAF2-487E-9CC5-25837331DF25}"/>
          </ac:cxnSpMkLst>
        </pc:cxnChg>
      </pc:sldChg>
      <pc:sldChg chg="addSp delSp modSp new mod modClrScheme chgLayout">
        <pc:chgData name="Kevin Chang" userId="9dcd50664716db08" providerId="LiveId" clId="{6715B86A-E68D-415F-B9EF-1FF7B5BAEBFB}" dt="2022-03-27T23:03:07.330" v="827" actId="20577"/>
        <pc:sldMkLst>
          <pc:docMk/>
          <pc:sldMk cId="2156292692" sldId="259"/>
        </pc:sldMkLst>
        <pc:spChg chg="del">
          <ac:chgData name="Kevin Chang" userId="9dcd50664716db08" providerId="LiveId" clId="{6715B86A-E68D-415F-B9EF-1FF7B5BAEBFB}" dt="2022-03-27T22:22:45.784" v="486"/>
          <ac:spMkLst>
            <pc:docMk/>
            <pc:sldMk cId="2156292692" sldId="259"/>
            <ac:spMk id="2" creationId="{F7FC3B0E-AE0E-4263-8F79-450DB33D4B6E}"/>
          </ac:spMkLst>
        </pc:spChg>
        <pc:spChg chg="del">
          <ac:chgData name="Kevin Chang" userId="9dcd50664716db08" providerId="LiveId" clId="{6715B86A-E68D-415F-B9EF-1FF7B5BAEBFB}" dt="2022-03-27T22:22:45.784" v="486"/>
          <ac:spMkLst>
            <pc:docMk/>
            <pc:sldMk cId="2156292692" sldId="259"/>
            <ac:spMk id="3" creationId="{54FA4432-2243-4C8A-8788-B4CE1F334D3A}"/>
          </ac:spMkLst>
        </pc:spChg>
        <pc:spChg chg="del">
          <ac:chgData name="Kevin Chang" userId="9dcd50664716db08" providerId="LiveId" clId="{6715B86A-E68D-415F-B9EF-1FF7B5BAEBFB}" dt="2022-03-27T22:22:45.784" v="486"/>
          <ac:spMkLst>
            <pc:docMk/>
            <pc:sldMk cId="2156292692" sldId="259"/>
            <ac:spMk id="4" creationId="{730D66A3-E2FC-41DB-8BB7-729E311A8DA7}"/>
          </ac:spMkLst>
        </pc:spChg>
        <pc:spChg chg="add del mod ord">
          <ac:chgData name="Kevin Chang" userId="9dcd50664716db08" providerId="LiveId" clId="{6715B86A-E68D-415F-B9EF-1FF7B5BAEBFB}" dt="2022-03-27T22:22:47.562" v="487" actId="700"/>
          <ac:spMkLst>
            <pc:docMk/>
            <pc:sldMk cId="2156292692" sldId="259"/>
            <ac:spMk id="5" creationId="{D623038A-90F9-409D-9637-6127698109D2}"/>
          </ac:spMkLst>
        </pc:spChg>
        <pc:spChg chg="add del mod ord">
          <ac:chgData name="Kevin Chang" userId="9dcd50664716db08" providerId="LiveId" clId="{6715B86A-E68D-415F-B9EF-1FF7B5BAEBFB}" dt="2022-03-27T22:22:47.562" v="487" actId="700"/>
          <ac:spMkLst>
            <pc:docMk/>
            <pc:sldMk cId="2156292692" sldId="259"/>
            <ac:spMk id="6" creationId="{8D75F1F9-F066-452F-83A6-A5B441C63401}"/>
          </ac:spMkLst>
        </pc:spChg>
        <pc:spChg chg="add del mod">
          <ac:chgData name="Kevin Chang" userId="9dcd50664716db08" providerId="LiveId" clId="{6715B86A-E68D-415F-B9EF-1FF7B5BAEBFB}" dt="2022-03-27T22:22:47.562" v="487" actId="700"/>
          <ac:spMkLst>
            <pc:docMk/>
            <pc:sldMk cId="2156292692" sldId="259"/>
            <ac:spMk id="7" creationId="{60EC81F4-612F-4EDE-BF8C-CD5DD84237AD}"/>
          </ac:spMkLst>
        </pc:spChg>
        <pc:spChg chg="add del mod ord">
          <ac:chgData name="Kevin Chang" userId="9dcd50664716db08" providerId="LiveId" clId="{6715B86A-E68D-415F-B9EF-1FF7B5BAEBFB}" dt="2022-03-27T22:22:57.184" v="488" actId="700"/>
          <ac:spMkLst>
            <pc:docMk/>
            <pc:sldMk cId="2156292692" sldId="259"/>
            <ac:spMk id="8" creationId="{B37135B1-C01A-4A94-82E2-C2FB3963D9D8}"/>
          </ac:spMkLst>
        </pc:spChg>
        <pc:spChg chg="add del mod ord">
          <ac:chgData name="Kevin Chang" userId="9dcd50664716db08" providerId="LiveId" clId="{6715B86A-E68D-415F-B9EF-1FF7B5BAEBFB}" dt="2022-03-27T22:22:57.184" v="488" actId="700"/>
          <ac:spMkLst>
            <pc:docMk/>
            <pc:sldMk cId="2156292692" sldId="259"/>
            <ac:spMk id="9" creationId="{6AB8029A-3E61-45C6-B8E4-DA0CDD2C6C35}"/>
          </ac:spMkLst>
        </pc:spChg>
        <pc:spChg chg="add mod ord">
          <ac:chgData name="Kevin Chang" userId="9dcd50664716db08" providerId="LiveId" clId="{6715B86A-E68D-415F-B9EF-1FF7B5BAEBFB}" dt="2022-03-27T23:03:07.330" v="827" actId="20577"/>
          <ac:spMkLst>
            <pc:docMk/>
            <pc:sldMk cId="2156292692" sldId="259"/>
            <ac:spMk id="10" creationId="{6ACE5CBF-0CDF-4A02-AABF-0F71A3573957}"/>
          </ac:spMkLst>
        </pc:spChg>
        <pc:spChg chg="add mod ord">
          <ac:chgData name="Kevin Chang" userId="9dcd50664716db08" providerId="LiveId" clId="{6715B86A-E68D-415F-B9EF-1FF7B5BAEBFB}" dt="2022-03-27T22:59:52.870" v="794" actId="20577"/>
          <ac:spMkLst>
            <pc:docMk/>
            <pc:sldMk cId="2156292692" sldId="259"/>
            <ac:spMk id="11" creationId="{35FAFDC3-EF46-4A69-B40D-C4B4863EEDC0}"/>
          </ac:spMkLst>
        </pc:spChg>
        <pc:spChg chg="add del mod ord">
          <ac:chgData name="Kevin Chang" userId="9dcd50664716db08" providerId="LiveId" clId="{6715B86A-E68D-415F-B9EF-1FF7B5BAEBFB}" dt="2022-03-27T22:27:54.011" v="538" actId="478"/>
          <ac:spMkLst>
            <pc:docMk/>
            <pc:sldMk cId="2156292692" sldId="259"/>
            <ac:spMk id="12" creationId="{BB127990-E9A5-4ADC-A01C-B6411E9B1B06}"/>
          </ac:spMkLst>
        </pc:spChg>
        <pc:picChg chg="add mod">
          <ac:chgData name="Kevin Chang" userId="9dcd50664716db08" providerId="LiveId" clId="{6715B86A-E68D-415F-B9EF-1FF7B5BAEBFB}" dt="2022-03-27T22:33:58.627" v="725" actId="1076"/>
          <ac:picMkLst>
            <pc:docMk/>
            <pc:sldMk cId="2156292692" sldId="259"/>
            <ac:picMk id="14" creationId="{861AF021-4F8A-4E84-A18E-FEBA0D35B01D}"/>
          </ac:picMkLst>
        </pc:picChg>
        <pc:cxnChg chg="add mod">
          <ac:chgData name="Kevin Chang" userId="9dcd50664716db08" providerId="LiveId" clId="{6715B86A-E68D-415F-B9EF-1FF7B5BAEBFB}" dt="2022-03-27T22:55:03.675" v="755" actId="14100"/>
          <ac:cxnSpMkLst>
            <pc:docMk/>
            <pc:sldMk cId="2156292692" sldId="259"/>
            <ac:cxnSpMk id="15" creationId="{E4EB0165-BA77-4330-ACE9-8982164E1131}"/>
          </ac:cxnSpMkLst>
        </pc:cxnChg>
        <pc:cxnChg chg="add mod">
          <ac:chgData name="Kevin Chang" userId="9dcd50664716db08" providerId="LiveId" clId="{6715B86A-E68D-415F-B9EF-1FF7B5BAEBFB}" dt="2022-03-27T22:55:24.915" v="762" actId="1076"/>
          <ac:cxnSpMkLst>
            <pc:docMk/>
            <pc:sldMk cId="2156292692" sldId="259"/>
            <ac:cxnSpMk id="20" creationId="{8C52C9BF-D47A-4AE8-BE8A-1BD5E6E978DC}"/>
          </ac:cxnSpMkLst>
        </pc:cxnChg>
      </pc:sldChg>
      <pc:sldChg chg="addSp delSp modSp add mod">
        <pc:chgData name="Kevin Chang" userId="9dcd50664716db08" providerId="LiveId" clId="{6715B86A-E68D-415F-B9EF-1FF7B5BAEBFB}" dt="2022-03-27T23:03:11.051" v="834" actId="20577"/>
        <pc:sldMkLst>
          <pc:docMk/>
          <pc:sldMk cId="565374965" sldId="260"/>
        </pc:sldMkLst>
        <pc:spChg chg="mod">
          <ac:chgData name="Kevin Chang" userId="9dcd50664716db08" providerId="LiveId" clId="{6715B86A-E68D-415F-B9EF-1FF7B5BAEBFB}" dt="2022-03-27T23:03:11.051" v="834" actId="20577"/>
          <ac:spMkLst>
            <pc:docMk/>
            <pc:sldMk cId="565374965" sldId="260"/>
            <ac:spMk id="10" creationId="{6ACE5CBF-0CDF-4A02-AABF-0F71A3573957}"/>
          </ac:spMkLst>
        </pc:spChg>
        <pc:spChg chg="mod">
          <ac:chgData name="Kevin Chang" userId="9dcd50664716db08" providerId="LiveId" clId="{6715B86A-E68D-415F-B9EF-1FF7B5BAEBFB}" dt="2022-03-27T22:59:57.576" v="818" actId="20577"/>
          <ac:spMkLst>
            <pc:docMk/>
            <pc:sldMk cId="565374965" sldId="260"/>
            <ac:spMk id="11" creationId="{35FAFDC3-EF46-4A69-B40D-C4B4863EEDC0}"/>
          </ac:spMkLst>
        </pc:spChg>
        <pc:picChg chg="add mod ord">
          <ac:chgData name="Kevin Chang" userId="9dcd50664716db08" providerId="LiveId" clId="{6715B86A-E68D-415F-B9EF-1FF7B5BAEBFB}" dt="2022-03-27T22:54:42.294" v="748" actId="167"/>
          <ac:picMkLst>
            <pc:docMk/>
            <pc:sldMk cId="565374965" sldId="260"/>
            <ac:picMk id="3" creationId="{0BEF5069-11CD-4A08-B040-871450EB472D}"/>
          </ac:picMkLst>
        </pc:picChg>
        <pc:picChg chg="del">
          <ac:chgData name="Kevin Chang" userId="9dcd50664716db08" providerId="LiveId" clId="{6715B86A-E68D-415F-B9EF-1FF7B5BAEBFB}" dt="2022-03-27T22:54:43.185" v="749" actId="478"/>
          <ac:picMkLst>
            <pc:docMk/>
            <pc:sldMk cId="565374965" sldId="260"/>
            <ac:picMk id="14" creationId="{861AF021-4F8A-4E84-A18E-FEBA0D35B01D}"/>
          </ac:picMkLst>
        </pc:picChg>
        <pc:cxnChg chg="add mod">
          <ac:chgData name="Kevin Chang" userId="9dcd50664716db08" providerId="LiveId" clId="{6715B86A-E68D-415F-B9EF-1FF7B5BAEBFB}" dt="2022-03-27T22:59:34.605" v="764" actId="1076"/>
          <ac:cxnSpMkLst>
            <pc:docMk/>
            <pc:sldMk cId="565374965" sldId="260"/>
            <ac:cxnSpMk id="7" creationId="{4A1A8E0A-019F-402D-B695-38BA3263B077}"/>
          </ac:cxnSpMkLst>
        </pc:cxnChg>
        <pc:cxnChg chg="add mod">
          <ac:chgData name="Kevin Chang" userId="9dcd50664716db08" providerId="LiveId" clId="{6715B86A-E68D-415F-B9EF-1FF7B5BAEBFB}" dt="2022-03-27T22:59:40.125" v="766" actId="1076"/>
          <ac:cxnSpMkLst>
            <pc:docMk/>
            <pc:sldMk cId="565374965" sldId="260"/>
            <ac:cxnSpMk id="8" creationId="{CED38599-3D39-46C4-9F27-A08C14519E2F}"/>
          </ac:cxnSpMkLst>
        </pc:cxnChg>
      </pc:sldChg>
      <pc:sldChg chg="addSp delSp modSp add mod">
        <pc:chgData name="Kevin Chang" userId="9dcd50664716db08" providerId="LiveId" clId="{6715B86A-E68D-415F-B9EF-1FF7B5BAEBFB}" dt="2022-03-27T23:05:38.509" v="881" actId="313"/>
        <pc:sldMkLst>
          <pc:docMk/>
          <pc:sldMk cId="573328292" sldId="261"/>
        </pc:sldMkLst>
        <pc:spChg chg="mod">
          <ac:chgData name="Kevin Chang" userId="9dcd50664716db08" providerId="LiveId" clId="{6715B86A-E68D-415F-B9EF-1FF7B5BAEBFB}" dt="2022-03-27T23:03:22.877" v="855" actId="20577"/>
          <ac:spMkLst>
            <pc:docMk/>
            <pc:sldMk cId="573328292" sldId="261"/>
            <ac:spMk id="10" creationId="{6ACE5CBF-0CDF-4A02-AABF-0F71A3573957}"/>
          </ac:spMkLst>
        </pc:spChg>
        <pc:spChg chg="mod">
          <ac:chgData name="Kevin Chang" userId="9dcd50664716db08" providerId="LiveId" clId="{6715B86A-E68D-415F-B9EF-1FF7B5BAEBFB}" dt="2022-03-27T23:05:38.509" v="881" actId="313"/>
          <ac:spMkLst>
            <pc:docMk/>
            <pc:sldMk cId="573328292" sldId="261"/>
            <ac:spMk id="11" creationId="{35FAFDC3-EF46-4A69-B40D-C4B4863EEDC0}"/>
          </ac:spMkLst>
        </pc:spChg>
        <pc:picChg chg="del">
          <ac:chgData name="Kevin Chang" userId="9dcd50664716db08" providerId="LiveId" clId="{6715B86A-E68D-415F-B9EF-1FF7B5BAEBFB}" dt="2022-03-27T23:04:58.155" v="861" actId="478"/>
          <ac:picMkLst>
            <pc:docMk/>
            <pc:sldMk cId="573328292" sldId="261"/>
            <ac:picMk id="3" creationId="{0BEF5069-11CD-4A08-B040-871450EB472D}"/>
          </ac:picMkLst>
        </pc:picChg>
        <pc:picChg chg="add mod ord">
          <ac:chgData name="Kevin Chang" userId="9dcd50664716db08" providerId="LiveId" clId="{6715B86A-E68D-415F-B9EF-1FF7B5BAEBFB}" dt="2022-03-27T23:05:01.664" v="862" actId="167"/>
          <ac:picMkLst>
            <pc:docMk/>
            <pc:sldMk cId="573328292" sldId="261"/>
            <ac:picMk id="4" creationId="{80EDAB62-A8AC-476C-A683-EC658DAF527D}"/>
          </ac:picMkLst>
        </pc:picChg>
        <pc:cxnChg chg="del">
          <ac:chgData name="Kevin Chang" userId="9dcd50664716db08" providerId="LiveId" clId="{6715B86A-E68D-415F-B9EF-1FF7B5BAEBFB}" dt="2022-03-27T23:05:05.873" v="864" actId="478"/>
          <ac:cxnSpMkLst>
            <pc:docMk/>
            <pc:sldMk cId="573328292" sldId="261"/>
            <ac:cxnSpMk id="7" creationId="{4A1A8E0A-019F-402D-B695-38BA3263B077}"/>
          </ac:cxnSpMkLst>
        </pc:cxnChg>
        <pc:cxnChg chg="mod">
          <ac:chgData name="Kevin Chang" userId="9dcd50664716db08" providerId="LiveId" clId="{6715B86A-E68D-415F-B9EF-1FF7B5BAEBFB}" dt="2022-03-27T23:05:04.559" v="863" actId="1076"/>
          <ac:cxnSpMkLst>
            <pc:docMk/>
            <pc:sldMk cId="573328292" sldId="261"/>
            <ac:cxnSpMk id="8" creationId="{CED38599-3D39-46C4-9F27-A08C14519E2F}"/>
          </ac:cxnSpMkLst>
        </pc:cxnChg>
      </pc:sldChg>
      <pc:sldChg chg="addSp delSp modSp new mod setBg modClrScheme chgLayout">
        <pc:chgData name="Kevin Chang" userId="9dcd50664716db08" providerId="LiveId" clId="{6715B86A-E68D-415F-B9EF-1FF7B5BAEBFB}" dt="2022-03-27T23:16:36" v="1312" actId="20577"/>
        <pc:sldMkLst>
          <pc:docMk/>
          <pc:sldMk cId="3039814602" sldId="262"/>
        </pc:sldMkLst>
        <pc:spChg chg="mod ord">
          <ac:chgData name="Kevin Chang" userId="9dcd50664716db08" providerId="LiveId" clId="{6715B86A-E68D-415F-B9EF-1FF7B5BAEBFB}" dt="2022-03-27T23:13:03.051" v="1136" actId="26606"/>
          <ac:spMkLst>
            <pc:docMk/>
            <pc:sldMk cId="3039814602" sldId="262"/>
            <ac:spMk id="2" creationId="{AF8D13BE-530A-410A-B77C-6916F8FA4942}"/>
          </ac:spMkLst>
        </pc:spChg>
        <pc:spChg chg="add del mod ord">
          <ac:chgData name="Kevin Chang" userId="9dcd50664716db08" providerId="LiveId" clId="{6715B86A-E68D-415F-B9EF-1FF7B5BAEBFB}" dt="2022-03-27T23:16:36" v="1312" actId="20577"/>
          <ac:spMkLst>
            <pc:docMk/>
            <pc:sldMk cId="3039814602" sldId="262"/>
            <ac:spMk id="3" creationId="{41E640DD-B1A6-4FCE-9232-A7034D34F4DA}"/>
          </ac:spMkLst>
        </pc:spChg>
        <pc:spChg chg="del">
          <ac:chgData name="Kevin Chang" userId="9dcd50664716db08" providerId="LiveId" clId="{6715B86A-E68D-415F-B9EF-1FF7B5BAEBFB}" dt="2022-03-27T23:12:57.293" v="1133" actId="478"/>
          <ac:spMkLst>
            <pc:docMk/>
            <pc:sldMk cId="3039814602" sldId="262"/>
            <ac:spMk id="4" creationId="{683AFC79-5600-468B-80F1-357EAD7B30A4}"/>
          </ac:spMkLst>
        </pc:spChg>
        <pc:spChg chg="add del">
          <ac:chgData name="Kevin Chang" userId="9dcd50664716db08" providerId="LiveId" clId="{6715B86A-E68D-415F-B9EF-1FF7B5BAEBFB}" dt="2022-03-27T23:13:03.051" v="1136" actId="26606"/>
          <ac:spMkLst>
            <pc:docMk/>
            <pc:sldMk cId="3039814602" sldId="262"/>
            <ac:spMk id="9" creationId="{56E9B3E6-E277-4D68-BA48-9CB43FFBD6E2}"/>
          </ac:spMkLst>
        </pc:spChg>
        <pc:spChg chg="add del">
          <ac:chgData name="Kevin Chang" userId="9dcd50664716db08" providerId="LiveId" clId="{6715B86A-E68D-415F-B9EF-1FF7B5BAEBFB}" dt="2022-03-27T23:13:03.051" v="1136" actId="26606"/>
          <ac:spMkLst>
            <pc:docMk/>
            <pc:sldMk cId="3039814602" sldId="262"/>
            <ac:spMk id="16" creationId="{D5B0017B-2ECA-49AF-B397-DC140825DF8D}"/>
          </ac:spMkLst>
        </pc:spChg>
        <pc:grpChg chg="add del">
          <ac:chgData name="Kevin Chang" userId="9dcd50664716db08" providerId="LiveId" clId="{6715B86A-E68D-415F-B9EF-1FF7B5BAEBFB}" dt="2022-03-27T23:13:03.051" v="1136" actId="26606"/>
          <ac:grpSpMkLst>
            <pc:docMk/>
            <pc:sldMk cId="3039814602" sldId="262"/>
            <ac:grpSpMk id="11" creationId="{AE1C45F0-260A-458C-96ED-C1F6D2151219}"/>
          </ac:grpSpMkLst>
        </pc:grpChg>
        <pc:graphicFrameChg chg="add del">
          <ac:chgData name="Kevin Chang" userId="9dcd50664716db08" providerId="LiveId" clId="{6715B86A-E68D-415F-B9EF-1FF7B5BAEBFB}" dt="2022-03-27T23:13:03.051" v="1136" actId="26606"/>
          <ac:graphicFrameMkLst>
            <pc:docMk/>
            <pc:sldMk cId="3039814602" sldId="262"/>
            <ac:graphicFrameMk id="5" creationId="{03C61BD5-1461-3332-A888-E321DB923586}"/>
          </ac:graphicFrameMkLst>
        </pc:graphicFrameChg>
        <pc:cxnChg chg="add del">
          <ac:chgData name="Kevin Chang" userId="9dcd50664716db08" providerId="LiveId" clId="{6715B86A-E68D-415F-B9EF-1FF7B5BAEBFB}" dt="2022-03-27T23:13:03.051" v="1136" actId="26606"/>
          <ac:cxnSpMkLst>
            <pc:docMk/>
            <pc:sldMk cId="3039814602" sldId="262"/>
            <ac:cxnSpMk id="18" creationId="{6CF1BAF6-AD41-4082-B212-8A1F9A2E8779}"/>
          </ac:cxnSpMkLst>
        </pc:cxnChg>
      </pc:sldChg>
      <pc:sldChg chg="addSp delSp modSp add mod ord">
        <pc:chgData name="Kevin Chang" userId="9dcd50664716db08" providerId="LiveId" clId="{6715B86A-E68D-415F-B9EF-1FF7B5BAEBFB}" dt="2022-03-28T00:44:30.698" v="1621" actId="20577"/>
        <pc:sldMkLst>
          <pc:docMk/>
          <pc:sldMk cId="3295446110" sldId="263"/>
        </pc:sldMkLst>
        <pc:spChg chg="mod">
          <ac:chgData name="Kevin Chang" userId="9dcd50664716db08" providerId="LiveId" clId="{6715B86A-E68D-415F-B9EF-1FF7B5BAEBFB}" dt="2022-03-27T23:24:34.858" v="1326" actId="20577"/>
          <ac:spMkLst>
            <pc:docMk/>
            <pc:sldMk cId="3295446110" sldId="263"/>
            <ac:spMk id="10" creationId="{6ACE5CBF-0CDF-4A02-AABF-0F71A3573957}"/>
          </ac:spMkLst>
        </pc:spChg>
        <pc:spChg chg="mod">
          <ac:chgData name="Kevin Chang" userId="9dcd50664716db08" providerId="LiveId" clId="{6715B86A-E68D-415F-B9EF-1FF7B5BAEBFB}" dt="2022-03-28T00:44:30.698" v="1621" actId="20577"/>
          <ac:spMkLst>
            <pc:docMk/>
            <pc:sldMk cId="3295446110" sldId="263"/>
            <ac:spMk id="11" creationId="{35FAFDC3-EF46-4A69-B40D-C4B4863EEDC0}"/>
          </ac:spMkLst>
        </pc:spChg>
        <pc:picChg chg="add del">
          <ac:chgData name="Kevin Chang" userId="9dcd50664716db08" providerId="LiveId" clId="{6715B86A-E68D-415F-B9EF-1FF7B5BAEBFB}" dt="2022-03-27T23:24:38.935" v="1329" actId="22"/>
          <ac:picMkLst>
            <pc:docMk/>
            <pc:sldMk cId="3295446110" sldId="263"/>
            <ac:picMk id="3" creationId="{33731BDF-86C8-4BFF-93AC-AB5F6F0021AB}"/>
          </ac:picMkLst>
        </pc:picChg>
        <pc:picChg chg="add del">
          <ac:chgData name="Kevin Chang" userId="9dcd50664716db08" providerId="LiveId" clId="{6715B86A-E68D-415F-B9EF-1FF7B5BAEBFB}" dt="2022-03-27T23:24:52.432" v="1336" actId="478"/>
          <ac:picMkLst>
            <pc:docMk/>
            <pc:sldMk cId="3295446110" sldId="263"/>
            <ac:picMk id="4" creationId="{80EDAB62-A8AC-476C-A683-EC658DAF527D}"/>
          </ac:picMkLst>
        </pc:picChg>
        <pc:picChg chg="add mod ord">
          <ac:chgData name="Kevin Chang" userId="9dcd50664716db08" providerId="LiveId" clId="{6715B86A-E68D-415F-B9EF-1FF7B5BAEBFB}" dt="2022-03-27T23:24:51.376" v="1335" actId="167"/>
          <ac:picMkLst>
            <pc:docMk/>
            <pc:sldMk cId="3295446110" sldId="263"/>
            <ac:picMk id="6" creationId="{30BC0AC2-3424-4F46-96DC-467274716EEE}"/>
          </ac:picMkLst>
        </pc:picChg>
        <pc:cxnChg chg="mod">
          <ac:chgData name="Kevin Chang" userId="9dcd50664716db08" providerId="LiveId" clId="{6715B86A-E68D-415F-B9EF-1FF7B5BAEBFB}" dt="2022-03-27T23:25:00.202" v="1339" actId="1076"/>
          <ac:cxnSpMkLst>
            <pc:docMk/>
            <pc:sldMk cId="3295446110" sldId="263"/>
            <ac:cxnSpMk id="8" creationId="{CED38599-3D39-46C4-9F27-A08C14519E2F}"/>
          </ac:cxnSpMkLst>
        </pc:cxnChg>
        <pc:cxnChg chg="add mod">
          <ac:chgData name="Kevin Chang" userId="9dcd50664716db08" providerId="LiveId" clId="{6715B86A-E68D-415F-B9EF-1FF7B5BAEBFB}" dt="2022-03-27T23:24:58.477" v="1338" actId="1076"/>
          <ac:cxnSpMkLst>
            <pc:docMk/>
            <pc:sldMk cId="3295446110" sldId="263"/>
            <ac:cxnSpMk id="12" creationId="{0BF2D00E-4806-4264-8A67-67FA2DF5861C}"/>
          </ac:cxnSpMkLst>
        </pc:cxnChg>
      </pc:sldChg>
      <pc:sldChg chg="modSp new mod">
        <pc:chgData name="Kevin Chang" userId="9dcd50664716db08" providerId="LiveId" clId="{6715B86A-E68D-415F-B9EF-1FF7B5BAEBFB}" dt="2022-03-27T23:37:44.702" v="1612" actId="207"/>
        <pc:sldMkLst>
          <pc:docMk/>
          <pc:sldMk cId="3118401428" sldId="264"/>
        </pc:sldMkLst>
        <pc:spChg chg="mod">
          <ac:chgData name="Kevin Chang" userId="9dcd50664716db08" providerId="LiveId" clId="{6715B86A-E68D-415F-B9EF-1FF7B5BAEBFB}" dt="2022-03-27T23:30:32.983" v="1470" actId="20577"/>
          <ac:spMkLst>
            <pc:docMk/>
            <pc:sldMk cId="3118401428" sldId="264"/>
            <ac:spMk id="2" creationId="{03DF00F4-7599-4439-9184-661DA8542A67}"/>
          </ac:spMkLst>
        </pc:spChg>
        <pc:spChg chg="mod">
          <ac:chgData name="Kevin Chang" userId="9dcd50664716db08" providerId="LiveId" clId="{6715B86A-E68D-415F-B9EF-1FF7B5BAEBFB}" dt="2022-03-27T23:37:39.060" v="1611" actId="207"/>
          <ac:spMkLst>
            <pc:docMk/>
            <pc:sldMk cId="3118401428" sldId="264"/>
            <ac:spMk id="3" creationId="{9D434178-3E79-4740-ACA5-8D0C0B0AEEC6}"/>
          </ac:spMkLst>
        </pc:spChg>
        <pc:spChg chg="mod">
          <ac:chgData name="Kevin Chang" userId="9dcd50664716db08" providerId="LiveId" clId="{6715B86A-E68D-415F-B9EF-1FF7B5BAEBFB}" dt="2022-03-27T23:37:44.702" v="1612" actId="207"/>
          <ac:spMkLst>
            <pc:docMk/>
            <pc:sldMk cId="3118401428" sldId="264"/>
            <ac:spMk id="4" creationId="{E6A4ED41-B40F-4FC5-A533-E047A1686C1E}"/>
          </ac:spMkLst>
        </pc:spChg>
      </pc:sldChg>
    </pc:docChg>
  </pc:docChgLst>
  <pc:docChgLst>
    <pc:chgData name="Kevin Chang" userId="9dcd50664716db08" providerId="LiveId" clId="{982B7A49-C17F-4872-B205-7CF9885A0770}"/>
    <pc:docChg chg="undo custSel addSld delSld modSld">
      <pc:chgData name="Kevin Chang" userId="9dcd50664716db08" providerId="LiveId" clId="{982B7A49-C17F-4872-B205-7CF9885A0770}" dt="2022-11-02T00:21:25.470" v="1477" actId="20577"/>
      <pc:docMkLst>
        <pc:docMk/>
      </pc:docMkLst>
      <pc:sldChg chg="modSp mod">
        <pc:chgData name="Kevin Chang" userId="9dcd50664716db08" providerId="LiveId" clId="{982B7A49-C17F-4872-B205-7CF9885A0770}" dt="2022-10-17T20:07:27.391" v="17" actId="20577"/>
        <pc:sldMkLst>
          <pc:docMk/>
          <pc:sldMk cId="2291716038" sldId="256"/>
        </pc:sldMkLst>
        <pc:spChg chg="mod">
          <ac:chgData name="Kevin Chang" userId="9dcd50664716db08" providerId="LiveId" clId="{982B7A49-C17F-4872-B205-7CF9885A0770}" dt="2022-10-17T20:07:13.006" v="13" actId="20577"/>
          <ac:spMkLst>
            <pc:docMk/>
            <pc:sldMk cId="2291716038" sldId="256"/>
            <ac:spMk id="2" creationId="{C8ADFE86-8800-49BB-B0D9-DE7316F35D6C}"/>
          </ac:spMkLst>
        </pc:spChg>
        <pc:spChg chg="mod">
          <ac:chgData name="Kevin Chang" userId="9dcd50664716db08" providerId="LiveId" clId="{982B7A49-C17F-4872-B205-7CF9885A0770}" dt="2022-10-17T20:07:27.391" v="17" actId="20577"/>
          <ac:spMkLst>
            <pc:docMk/>
            <pc:sldMk cId="2291716038" sldId="256"/>
            <ac:spMk id="3" creationId="{B9F98DB5-AECC-48DD-8BFC-C9AC70DAF3E2}"/>
          </ac:spMkLst>
        </pc:spChg>
      </pc:sldChg>
      <pc:sldChg chg="modSp mod">
        <pc:chgData name="Kevin Chang" userId="9dcd50664716db08" providerId="LiveId" clId="{982B7A49-C17F-4872-B205-7CF9885A0770}" dt="2022-10-20T18:57:39.711" v="32" actId="20577"/>
        <pc:sldMkLst>
          <pc:docMk/>
          <pc:sldMk cId="385916066" sldId="257"/>
        </pc:sldMkLst>
        <pc:spChg chg="mod">
          <ac:chgData name="Kevin Chang" userId="9dcd50664716db08" providerId="LiveId" clId="{982B7A49-C17F-4872-B205-7CF9885A0770}" dt="2022-10-20T18:57:39.711" v="32" actId="20577"/>
          <ac:spMkLst>
            <pc:docMk/>
            <pc:sldMk cId="385916066" sldId="257"/>
            <ac:spMk id="5" creationId="{8A88E4F9-320E-49F9-AAD7-4660E82C3AA4}"/>
          </ac:spMkLst>
        </pc:spChg>
      </pc:sldChg>
      <pc:sldChg chg="addSp delSp modSp mod">
        <pc:chgData name="Kevin Chang" userId="9dcd50664716db08" providerId="LiveId" clId="{982B7A49-C17F-4872-B205-7CF9885A0770}" dt="2022-11-01T20:11:21.140" v="136" actId="1076"/>
        <pc:sldMkLst>
          <pc:docMk/>
          <pc:sldMk cId="810769488" sldId="258"/>
        </pc:sldMkLst>
        <pc:spChg chg="mod">
          <ac:chgData name="Kevin Chang" userId="9dcd50664716db08" providerId="LiveId" clId="{982B7A49-C17F-4872-B205-7CF9885A0770}" dt="2022-11-01T20:11:06.238" v="135" actId="20577"/>
          <ac:spMkLst>
            <pc:docMk/>
            <pc:sldMk cId="810769488" sldId="258"/>
            <ac:spMk id="2" creationId="{2F4BF8E3-7FB5-4399-89A8-F751FD72033D}"/>
          </ac:spMkLst>
        </pc:spChg>
        <pc:spChg chg="mod">
          <ac:chgData name="Kevin Chang" userId="9dcd50664716db08" providerId="LiveId" clId="{982B7A49-C17F-4872-B205-7CF9885A0770}" dt="2022-11-01T20:11:21.140" v="136" actId="1076"/>
          <ac:spMkLst>
            <pc:docMk/>
            <pc:sldMk cId="810769488" sldId="258"/>
            <ac:spMk id="7" creationId="{1C3475C5-96FE-40A0-AC47-988D974BB93D}"/>
          </ac:spMkLst>
        </pc:spChg>
        <pc:spChg chg="mod">
          <ac:chgData name="Kevin Chang" userId="9dcd50664716db08" providerId="LiveId" clId="{982B7A49-C17F-4872-B205-7CF9885A0770}" dt="2022-11-01T20:11:21.140" v="136" actId="1076"/>
          <ac:spMkLst>
            <pc:docMk/>
            <pc:sldMk cId="810769488" sldId="258"/>
            <ac:spMk id="8" creationId="{B0D4D709-B8E7-4F4B-9304-15E56E2AB8F0}"/>
          </ac:spMkLst>
        </pc:spChg>
        <pc:spChg chg="add del mod">
          <ac:chgData name="Kevin Chang" userId="9dcd50664716db08" providerId="LiveId" clId="{982B7A49-C17F-4872-B205-7CF9885A0770}" dt="2022-11-01T20:10:57.975" v="117" actId="478"/>
          <ac:spMkLst>
            <pc:docMk/>
            <pc:sldMk cId="810769488" sldId="258"/>
            <ac:spMk id="51" creationId="{35897AFF-EA28-F4FD-B336-BC5CEB003CB9}"/>
          </ac:spMkLst>
        </pc:spChg>
        <pc:spChg chg="mod">
          <ac:chgData name="Kevin Chang" userId="9dcd50664716db08" providerId="LiveId" clId="{982B7A49-C17F-4872-B205-7CF9885A0770}" dt="2022-11-01T20:11:21.140" v="136" actId="1076"/>
          <ac:spMkLst>
            <pc:docMk/>
            <pc:sldMk cId="810769488" sldId="258"/>
            <ac:spMk id="54" creationId="{D682A888-7FDE-4F87-AC83-EE1A3F68462F}"/>
          </ac:spMkLst>
        </pc:spChg>
        <pc:spChg chg="mod">
          <ac:chgData name="Kevin Chang" userId="9dcd50664716db08" providerId="LiveId" clId="{982B7A49-C17F-4872-B205-7CF9885A0770}" dt="2022-11-01T20:11:21.140" v="136" actId="1076"/>
          <ac:spMkLst>
            <pc:docMk/>
            <pc:sldMk cId="810769488" sldId="258"/>
            <ac:spMk id="64" creationId="{3280D675-BE46-4AEC-8B62-4FB3BF8FD148}"/>
          </ac:spMkLst>
        </pc:spChg>
        <pc:spChg chg="mod">
          <ac:chgData name="Kevin Chang" userId="9dcd50664716db08" providerId="LiveId" clId="{982B7A49-C17F-4872-B205-7CF9885A0770}" dt="2022-11-01T20:11:21.140" v="136" actId="1076"/>
          <ac:spMkLst>
            <pc:docMk/>
            <pc:sldMk cId="810769488" sldId="258"/>
            <ac:spMk id="65" creationId="{EBFC322E-0AAF-47B2-A960-849C25ED328F}"/>
          </ac:spMkLst>
        </pc:spChg>
        <pc:spChg chg="del mod">
          <ac:chgData name="Kevin Chang" userId="9dcd50664716db08" providerId="LiveId" clId="{982B7A49-C17F-4872-B205-7CF9885A0770}" dt="2022-11-01T20:10:55.335" v="116" actId="478"/>
          <ac:spMkLst>
            <pc:docMk/>
            <pc:sldMk cId="810769488" sldId="258"/>
            <ac:spMk id="80" creationId="{32F2C178-B0AC-456A-8230-186E6FCF4D64}"/>
          </ac:spMkLst>
        </pc:spChg>
        <pc:picChg chg="mod">
          <ac:chgData name="Kevin Chang" userId="9dcd50664716db08" providerId="LiveId" clId="{982B7A49-C17F-4872-B205-7CF9885A0770}" dt="2022-11-01T20:11:21.140" v="136" actId="1076"/>
          <ac:picMkLst>
            <pc:docMk/>
            <pc:sldMk cId="810769488" sldId="258"/>
            <ac:picMk id="6" creationId="{AFEFCA5B-F21A-4B5C-A935-9CEEA13D1920}"/>
          </ac:picMkLst>
        </pc:picChg>
        <pc:cxnChg chg="mod">
          <ac:chgData name="Kevin Chang" userId="9dcd50664716db08" providerId="LiveId" clId="{982B7A49-C17F-4872-B205-7CF9885A0770}" dt="2022-11-01T20:11:21.140" v="136" actId="1076"/>
          <ac:cxnSpMkLst>
            <pc:docMk/>
            <pc:sldMk cId="810769488" sldId="258"/>
            <ac:cxnSpMk id="10" creationId="{0DB8A616-1AEB-4A6E-991F-D303896B2495}"/>
          </ac:cxnSpMkLst>
        </pc:cxnChg>
        <pc:cxnChg chg="mod">
          <ac:chgData name="Kevin Chang" userId="9dcd50664716db08" providerId="LiveId" clId="{982B7A49-C17F-4872-B205-7CF9885A0770}" dt="2022-11-01T20:11:21.140" v="136" actId="1076"/>
          <ac:cxnSpMkLst>
            <pc:docMk/>
            <pc:sldMk cId="810769488" sldId="258"/>
            <ac:cxnSpMk id="11" creationId="{CACD9F54-F9C3-4712-9142-9853A76D6F98}"/>
          </ac:cxnSpMkLst>
        </pc:cxnChg>
        <pc:cxnChg chg="mod">
          <ac:chgData name="Kevin Chang" userId="9dcd50664716db08" providerId="LiveId" clId="{982B7A49-C17F-4872-B205-7CF9885A0770}" dt="2022-11-01T20:11:21.140" v="136" actId="1076"/>
          <ac:cxnSpMkLst>
            <pc:docMk/>
            <pc:sldMk cId="810769488" sldId="258"/>
            <ac:cxnSpMk id="15" creationId="{9742CC9E-0335-49D2-9DE7-C87E8DFBA773}"/>
          </ac:cxnSpMkLst>
        </pc:cxnChg>
        <pc:cxnChg chg="mod">
          <ac:chgData name="Kevin Chang" userId="9dcd50664716db08" providerId="LiveId" clId="{982B7A49-C17F-4872-B205-7CF9885A0770}" dt="2022-11-01T20:11:21.140" v="136" actId="1076"/>
          <ac:cxnSpMkLst>
            <pc:docMk/>
            <pc:sldMk cId="810769488" sldId="258"/>
            <ac:cxnSpMk id="20" creationId="{4F73471E-C2BE-4529-BE5A-FFA6869142E3}"/>
          </ac:cxnSpMkLst>
        </pc:cxnChg>
        <pc:cxnChg chg="mod">
          <ac:chgData name="Kevin Chang" userId="9dcd50664716db08" providerId="LiveId" clId="{982B7A49-C17F-4872-B205-7CF9885A0770}" dt="2022-11-01T20:11:21.140" v="136" actId="1076"/>
          <ac:cxnSpMkLst>
            <pc:docMk/>
            <pc:sldMk cId="810769488" sldId="258"/>
            <ac:cxnSpMk id="23" creationId="{441D3A0D-ABAE-4D38-AFE6-36EAA21064C7}"/>
          </ac:cxnSpMkLst>
        </pc:cxnChg>
        <pc:cxnChg chg="mod">
          <ac:chgData name="Kevin Chang" userId="9dcd50664716db08" providerId="LiveId" clId="{982B7A49-C17F-4872-B205-7CF9885A0770}" dt="2022-11-01T20:11:21.140" v="136" actId="1076"/>
          <ac:cxnSpMkLst>
            <pc:docMk/>
            <pc:sldMk cId="810769488" sldId="258"/>
            <ac:cxnSpMk id="26" creationId="{7EDD02BF-1FA1-496A-B7AB-161C0F995E82}"/>
          </ac:cxnSpMkLst>
        </pc:cxnChg>
        <pc:cxnChg chg="mod">
          <ac:chgData name="Kevin Chang" userId="9dcd50664716db08" providerId="LiveId" clId="{982B7A49-C17F-4872-B205-7CF9885A0770}" dt="2022-11-01T20:11:21.140" v="136" actId="1076"/>
          <ac:cxnSpMkLst>
            <pc:docMk/>
            <pc:sldMk cId="810769488" sldId="258"/>
            <ac:cxnSpMk id="29" creationId="{354C500F-5F64-4FDF-8F87-12273BADBF66}"/>
          </ac:cxnSpMkLst>
        </pc:cxnChg>
        <pc:cxnChg chg="mod">
          <ac:chgData name="Kevin Chang" userId="9dcd50664716db08" providerId="LiveId" clId="{982B7A49-C17F-4872-B205-7CF9885A0770}" dt="2022-11-01T20:11:21.140" v="136" actId="1076"/>
          <ac:cxnSpMkLst>
            <pc:docMk/>
            <pc:sldMk cId="810769488" sldId="258"/>
            <ac:cxnSpMk id="32" creationId="{C7BF46BD-DF1D-4671-94E1-A0C0B997CB5D}"/>
          </ac:cxnSpMkLst>
        </pc:cxnChg>
        <pc:cxnChg chg="mod">
          <ac:chgData name="Kevin Chang" userId="9dcd50664716db08" providerId="LiveId" clId="{982B7A49-C17F-4872-B205-7CF9885A0770}" dt="2022-11-01T20:11:21.140" v="136" actId="1076"/>
          <ac:cxnSpMkLst>
            <pc:docMk/>
            <pc:sldMk cId="810769488" sldId="258"/>
            <ac:cxnSpMk id="55" creationId="{C68084A0-69AE-43C9-A938-BC3D41E95B3E}"/>
          </ac:cxnSpMkLst>
        </pc:cxnChg>
        <pc:cxnChg chg="mod">
          <ac:chgData name="Kevin Chang" userId="9dcd50664716db08" providerId="LiveId" clId="{982B7A49-C17F-4872-B205-7CF9885A0770}" dt="2022-11-01T20:11:21.140" v="136" actId="1076"/>
          <ac:cxnSpMkLst>
            <pc:docMk/>
            <pc:sldMk cId="810769488" sldId="258"/>
            <ac:cxnSpMk id="59" creationId="{A9E85A00-54E7-432D-9E17-F029E16FCA74}"/>
          </ac:cxnSpMkLst>
        </pc:cxnChg>
        <pc:cxnChg chg="mod">
          <ac:chgData name="Kevin Chang" userId="9dcd50664716db08" providerId="LiveId" clId="{982B7A49-C17F-4872-B205-7CF9885A0770}" dt="2022-11-01T20:11:21.140" v="136" actId="1076"/>
          <ac:cxnSpMkLst>
            <pc:docMk/>
            <pc:sldMk cId="810769488" sldId="258"/>
            <ac:cxnSpMk id="66" creationId="{65A35FEB-FCE3-4BB4-BBA1-ABD2DCDEC43D}"/>
          </ac:cxnSpMkLst>
        </pc:cxnChg>
        <pc:cxnChg chg="mod">
          <ac:chgData name="Kevin Chang" userId="9dcd50664716db08" providerId="LiveId" clId="{982B7A49-C17F-4872-B205-7CF9885A0770}" dt="2022-11-01T20:11:21.140" v="136" actId="1076"/>
          <ac:cxnSpMkLst>
            <pc:docMk/>
            <pc:sldMk cId="810769488" sldId="258"/>
            <ac:cxnSpMk id="69" creationId="{2E51860E-EAF2-487E-9CC5-25837331DF25}"/>
          </ac:cxnSpMkLst>
        </pc:cxnChg>
      </pc:sldChg>
      <pc:sldChg chg="addSp delSp modSp new mod modClrScheme chgLayout">
        <pc:chgData name="Kevin Chang" userId="9dcd50664716db08" providerId="LiveId" clId="{982B7A49-C17F-4872-B205-7CF9885A0770}" dt="2022-11-01T22:23:32.714" v="1120" actId="1035"/>
        <pc:sldMkLst>
          <pc:docMk/>
          <pc:sldMk cId="1922519764" sldId="262"/>
        </pc:sldMkLst>
        <pc:spChg chg="del mod ord">
          <ac:chgData name="Kevin Chang" userId="9dcd50664716db08" providerId="LiveId" clId="{982B7A49-C17F-4872-B205-7CF9885A0770}" dt="2022-11-01T01:33:40.406" v="34" actId="700"/>
          <ac:spMkLst>
            <pc:docMk/>
            <pc:sldMk cId="1922519764" sldId="262"/>
            <ac:spMk id="2" creationId="{7F54C125-D4D7-5A98-CE5D-E7576301AA84}"/>
          </ac:spMkLst>
        </pc:spChg>
        <pc:spChg chg="del mod ord">
          <ac:chgData name="Kevin Chang" userId="9dcd50664716db08" providerId="LiveId" clId="{982B7A49-C17F-4872-B205-7CF9885A0770}" dt="2022-11-01T01:33:40.406" v="34" actId="700"/>
          <ac:spMkLst>
            <pc:docMk/>
            <pc:sldMk cId="1922519764" sldId="262"/>
            <ac:spMk id="3" creationId="{DC28460A-477F-76A4-4346-8E1CB89D0564}"/>
          </ac:spMkLst>
        </pc:spChg>
        <pc:spChg chg="del">
          <ac:chgData name="Kevin Chang" userId="9dcd50664716db08" providerId="LiveId" clId="{982B7A49-C17F-4872-B205-7CF9885A0770}" dt="2022-11-01T01:33:40.406" v="34" actId="700"/>
          <ac:spMkLst>
            <pc:docMk/>
            <pc:sldMk cId="1922519764" sldId="262"/>
            <ac:spMk id="4" creationId="{9A3DDB71-708F-65C2-98CF-78769C09E26F}"/>
          </ac:spMkLst>
        </pc:spChg>
        <pc:spChg chg="add mod ord">
          <ac:chgData name="Kevin Chang" userId="9dcd50664716db08" providerId="LiveId" clId="{982B7A49-C17F-4872-B205-7CF9885A0770}" dt="2022-11-01T01:33:44.858" v="54" actId="20577"/>
          <ac:spMkLst>
            <pc:docMk/>
            <pc:sldMk cId="1922519764" sldId="262"/>
            <ac:spMk id="5" creationId="{70B06279-7BEF-4999-0FD5-BA0848EC9744}"/>
          </ac:spMkLst>
        </pc:spChg>
        <pc:spChg chg="add del mod ord">
          <ac:chgData name="Kevin Chang" userId="9dcd50664716db08" providerId="LiveId" clId="{982B7A49-C17F-4872-B205-7CF9885A0770}" dt="2022-11-01T22:07:54.911" v="950" actId="478"/>
          <ac:spMkLst>
            <pc:docMk/>
            <pc:sldMk cId="1922519764" sldId="262"/>
            <ac:spMk id="6" creationId="{93D333F7-6F8E-4FBB-5036-AE4C3B255F2B}"/>
          </ac:spMkLst>
        </pc:spChg>
        <pc:spChg chg="add mod">
          <ac:chgData name="Kevin Chang" userId="9dcd50664716db08" providerId="LiveId" clId="{982B7A49-C17F-4872-B205-7CF9885A0770}" dt="2022-11-01T22:20:18.770" v="986" actId="1076"/>
          <ac:spMkLst>
            <pc:docMk/>
            <pc:sldMk cId="1922519764" sldId="262"/>
            <ac:spMk id="19" creationId="{1E42DCC7-C5EF-1188-F9CA-F41A9F8C7D08}"/>
          </ac:spMkLst>
        </pc:spChg>
        <pc:spChg chg="add mod">
          <ac:chgData name="Kevin Chang" userId="9dcd50664716db08" providerId="LiveId" clId="{982B7A49-C17F-4872-B205-7CF9885A0770}" dt="2022-11-01T22:21:09.125" v="997" actId="1076"/>
          <ac:spMkLst>
            <pc:docMk/>
            <pc:sldMk cId="1922519764" sldId="262"/>
            <ac:spMk id="20" creationId="{D3717115-DA5D-822A-21E0-EFE39D54AA07}"/>
          </ac:spMkLst>
        </pc:spChg>
        <pc:spChg chg="add mod">
          <ac:chgData name="Kevin Chang" userId="9dcd50664716db08" providerId="LiveId" clId="{982B7A49-C17F-4872-B205-7CF9885A0770}" dt="2022-11-01T22:20:25.745" v="990" actId="1076"/>
          <ac:spMkLst>
            <pc:docMk/>
            <pc:sldMk cId="1922519764" sldId="262"/>
            <ac:spMk id="21" creationId="{E07D96CF-4C03-C0ED-F06D-DFC0955A13BB}"/>
          </ac:spMkLst>
        </pc:spChg>
        <pc:spChg chg="add mod">
          <ac:chgData name="Kevin Chang" userId="9dcd50664716db08" providerId="LiveId" clId="{982B7A49-C17F-4872-B205-7CF9885A0770}" dt="2022-11-01T22:20:29.877" v="992" actId="1076"/>
          <ac:spMkLst>
            <pc:docMk/>
            <pc:sldMk cId="1922519764" sldId="262"/>
            <ac:spMk id="22" creationId="{6927FB60-5814-31D3-B16A-12FA2BF73C66}"/>
          </ac:spMkLst>
        </pc:spChg>
        <pc:spChg chg="add mod">
          <ac:chgData name="Kevin Chang" userId="9dcd50664716db08" providerId="LiveId" clId="{982B7A49-C17F-4872-B205-7CF9885A0770}" dt="2022-11-01T22:20:35.320" v="995" actId="1076"/>
          <ac:spMkLst>
            <pc:docMk/>
            <pc:sldMk cId="1922519764" sldId="262"/>
            <ac:spMk id="23" creationId="{9E0924B3-2A57-B34B-D98E-1C23B35E99B3}"/>
          </ac:spMkLst>
        </pc:spChg>
        <pc:spChg chg="add mod">
          <ac:chgData name="Kevin Chang" userId="9dcd50664716db08" providerId="LiveId" clId="{982B7A49-C17F-4872-B205-7CF9885A0770}" dt="2022-11-01T22:23:21.002" v="1093" actId="14100"/>
          <ac:spMkLst>
            <pc:docMk/>
            <pc:sldMk cId="1922519764" sldId="262"/>
            <ac:spMk id="24" creationId="{3662BB55-03D6-9AF9-BE52-4FA64D7B3785}"/>
          </ac:spMkLst>
        </pc:spChg>
        <pc:spChg chg="add mod">
          <ac:chgData name="Kevin Chang" userId="9dcd50664716db08" providerId="LiveId" clId="{982B7A49-C17F-4872-B205-7CF9885A0770}" dt="2022-11-01T22:22:05.247" v="1033" actId="1036"/>
          <ac:spMkLst>
            <pc:docMk/>
            <pc:sldMk cId="1922519764" sldId="262"/>
            <ac:spMk id="25" creationId="{D2217D98-E1B1-4E2F-2203-B0C262842A1F}"/>
          </ac:spMkLst>
        </pc:spChg>
        <pc:spChg chg="add mod">
          <ac:chgData name="Kevin Chang" userId="9dcd50664716db08" providerId="LiveId" clId="{982B7A49-C17F-4872-B205-7CF9885A0770}" dt="2022-11-01T22:22:20.623" v="1046" actId="1035"/>
          <ac:spMkLst>
            <pc:docMk/>
            <pc:sldMk cId="1922519764" sldId="262"/>
            <ac:spMk id="26" creationId="{1B2D4F21-4504-BC8F-F282-C281E7AF0A55}"/>
          </ac:spMkLst>
        </pc:spChg>
        <pc:spChg chg="add mod">
          <ac:chgData name="Kevin Chang" userId="9dcd50664716db08" providerId="LiveId" clId="{982B7A49-C17F-4872-B205-7CF9885A0770}" dt="2022-11-01T22:22:29.232" v="1049" actId="1076"/>
          <ac:spMkLst>
            <pc:docMk/>
            <pc:sldMk cId="1922519764" sldId="262"/>
            <ac:spMk id="27" creationId="{7F0FC643-8020-AF5C-8954-69E964F2A807}"/>
          </ac:spMkLst>
        </pc:spChg>
        <pc:spChg chg="add del mod">
          <ac:chgData name="Kevin Chang" userId="9dcd50664716db08" providerId="LiveId" clId="{982B7A49-C17F-4872-B205-7CF9885A0770}" dt="2022-11-01T22:23:20.679" v="1092"/>
          <ac:spMkLst>
            <pc:docMk/>
            <pc:sldMk cId="1922519764" sldId="262"/>
            <ac:spMk id="28" creationId="{BB8B5D81-01A0-BC50-E9A3-CE4D80223366}"/>
          </ac:spMkLst>
        </pc:spChg>
        <pc:spChg chg="add del mod">
          <ac:chgData name="Kevin Chang" userId="9dcd50664716db08" providerId="LiveId" clId="{982B7A49-C17F-4872-B205-7CF9885A0770}" dt="2022-11-01T22:23:19.012" v="1087"/>
          <ac:spMkLst>
            <pc:docMk/>
            <pc:sldMk cId="1922519764" sldId="262"/>
            <ac:spMk id="29" creationId="{E185319C-12D5-7784-98BB-6215DB1D31C2}"/>
          </ac:spMkLst>
        </pc:spChg>
        <pc:spChg chg="add del mod">
          <ac:chgData name="Kevin Chang" userId="9dcd50664716db08" providerId="LiveId" clId="{982B7A49-C17F-4872-B205-7CF9885A0770}" dt="2022-11-01T22:23:18.115" v="1084"/>
          <ac:spMkLst>
            <pc:docMk/>
            <pc:sldMk cId="1922519764" sldId="262"/>
            <ac:spMk id="30" creationId="{24298D4F-46CE-8753-4A1B-CF51714EFB0B}"/>
          </ac:spMkLst>
        </pc:spChg>
        <pc:spChg chg="add mod">
          <ac:chgData name="Kevin Chang" userId="9dcd50664716db08" providerId="LiveId" clId="{982B7A49-C17F-4872-B205-7CF9885A0770}" dt="2022-11-01T22:23:32.714" v="1120" actId="1035"/>
          <ac:spMkLst>
            <pc:docMk/>
            <pc:sldMk cId="1922519764" sldId="262"/>
            <ac:spMk id="31" creationId="{B2709A3F-2FFF-2476-FA1D-78808B88DDB6}"/>
          </ac:spMkLst>
        </pc:spChg>
        <pc:picChg chg="add mod">
          <ac:chgData name="Kevin Chang" userId="9dcd50664716db08" providerId="LiveId" clId="{982B7A49-C17F-4872-B205-7CF9885A0770}" dt="2022-11-01T22:20:07.107" v="984" actId="1076"/>
          <ac:picMkLst>
            <pc:docMk/>
            <pc:sldMk cId="1922519764" sldId="262"/>
            <ac:picMk id="8" creationId="{4B0E7BA6-B904-01A8-F622-8F992E1F3B37}"/>
          </ac:picMkLst>
        </pc:picChg>
        <pc:picChg chg="add mod">
          <ac:chgData name="Kevin Chang" userId="9dcd50664716db08" providerId="LiveId" clId="{982B7A49-C17F-4872-B205-7CF9885A0770}" dt="2022-11-01T22:20:07.107" v="984" actId="1076"/>
          <ac:picMkLst>
            <pc:docMk/>
            <pc:sldMk cId="1922519764" sldId="262"/>
            <ac:picMk id="10" creationId="{68CB6425-1890-170C-2291-E375FEAC44E7}"/>
          </ac:picMkLst>
        </pc:picChg>
        <pc:picChg chg="add mod">
          <ac:chgData name="Kevin Chang" userId="9dcd50664716db08" providerId="LiveId" clId="{982B7A49-C17F-4872-B205-7CF9885A0770}" dt="2022-11-01T22:19:23.133" v="976" actId="1076"/>
          <ac:picMkLst>
            <pc:docMk/>
            <pc:sldMk cId="1922519764" sldId="262"/>
            <ac:picMk id="12" creationId="{643E74D0-EEDC-6110-8CD2-8AFA75802914}"/>
          </ac:picMkLst>
        </pc:picChg>
        <pc:picChg chg="add mod">
          <ac:chgData name="Kevin Chang" userId="9dcd50664716db08" providerId="LiveId" clId="{982B7A49-C17F-4872-B205-7CF9885A0770}" dt="2022-11-01T22:19:28.594" v="978" actId="1076"/>
          <ac:picMkLst>
            <pc:docMk/>
            <pc:sldMk cId="1922519764" sldId="262"/>
            <ac:picMk id="14" creationId="{3DBE4671-DD8A-DE21-969D-07A4162CEBF5}"/>
          </ac:picMkLst>
        </pc:picChg>
        <pc:picChg chg="add mod">
          <ac:chgData name="Kevin Chang" userId="9dcd50664716db08" providerId="LiveId" clId="{982B7A49-C17F-4872-B205-7CF9885A0770}" dt="2022-11-01T22:19:31.489" v="979" actId="1076"/>
          <ac:picMkLst>
            <pc:docMk/>
            <pc:sldMk cId="1922519764" sldId="262"/>
            <ac:picMk id="16" creationId="{182147F5-3B87-8C1A-F950-B3A5E0B5E610}"/>
          </ac:picMkLst>
        </pc:picChg>
        <pc:picChg chg="add mod">
          <ac:chgData name="Kevin Chang" userId="9dcd50664716db08" providerId="LiveId" clId="{982B7A49-C17F-4872-B205-7CF9885A0770}" dt="2022-11-01T22:19:55.308" v="983" actId="1076"/>
          <ac:picMkLst>
            <pc:docMk/>
            <pc:sldMk cId="1922519764" sldId="262"/>
            <ac:picMk id="18" creationId="{1BF29452-4C8D-8D10-0F80-DF42D14830F5}"/>
          </ac:picMkLst>
        </pc:picChg>
      </pc:sldChg>
      <pc:sldChg chg="del">
        <pc:chgData name="Kevin Chang" userId="9dcd50664716db08" providerId="LiveId" clId="{982B7A49-C17F-4872-B205-7CF9885A0770}" dt="2022-10-17T20:08:55.673" v="20" actId="47"/>
        <pc:sldMkLst>
          <pc:docMk/>
          <pc:sldMk cId="3039814602" sldId="262"/>
        </pc:sldMkLst>
      </pc:sldChg>
      <pc:sldChg chg="addSp delSp modSp new mod">
        <pc:chgData name="Kevin Chang" userId="9dcd50664716db08" providerId="LiveId" clId="{982B7A49-C17F-4872-B205-7CF9885A0770}" dt="2022-11-01T21:54:48.483" v="699" actId="1076"/>
        <pc:sldMkLst>
          <pc:docMk/>
          <pc:sldMk cId="1219913440" sldId="263"/>
        </pc:sldMkLst>
        <pc:spChg chg="mod">
          <ac:chgData name="Kevin Chang" userId="9dcd50664716db08" providerId="LiveId" clId="{982B7A49-C17F-4872-B205-7CF9885A0770}" dt="2022-11-01T19:55:06.024" v="79" actId="20577"/>
          <ac:spMkLst>
            <pc:docMk/>
            <pc:sldMk cId="1219913440" sldId="263"/>
            <ac:spMk id="2" creationId="{41420992-E9FD-A03C-872B-C2520F977F6C}"/>
          </ac:spMkLst>
        </pc:spChg>
        <pc:spChg chg="del">
          <ac:chgData name="Kevin Chang" userId="9dcd50664716db08" providerId="LiveId" clId="{982B7A49-C17F-4872-B205-7CF9885A0770}" dt="2022-11-01T21:43:29.492" v="373" actId="478"/>
          <ac:spMkLst>
            <pc:docMk/>
            <pc:sldMk cId="1219913440" sldId="263"/>
            <ac:spMk id="3" creationId="{EECD9155-4166-3546-810C-F6E3EDE24B48}"/>
          </ac:spMkLst>
        </pc:spChg>
        <pc:spChg chg="add mod">
          <ac:chgData name="Kevin Chang" userId="9dcd50664716db08" providerId="LiveId" clId="{982B7A49-C17F-4872-B205-7CF9885A0770}" dt="2022-11-01T21:48:31.857" v="419" actId="2085"/>
          <ac:spMkLst>
            <pc:docMk/>
            <pc:sldMk cId="1219913440" sldId="263"/>
            <ac:spMk id="20" creationId="{ADE6E8D3-D063-0BFD-7E43-B69D3F56C938}"/>
          </ac:spMkLst>
        </pc:spChg>
        <pc:spChg chg="add mod">
          <ac:chgData name="Kevin Chang" userId="9dcd50664716db08" providerId="LiveId" clId="{982B7A49-C17F-4872-B205-7CF9885A0770}" dt="2022-11-01T21:48:37.064" v="421" actId="1076"/>
          <ac:spMkLst>
            <pc:docMk/>
            <pc:sldMk cId="1219913440" sldId="263"/>
            <ac:spMk id="21" creationId="{E49EEBEF-A49E-82A9-A564-9711AB9F4F03}"/>
          </ac:spMkLst>
        </pc:spChg>
        <pc:spChg chg="add mod">
          <ac:chgData name="Kevin Chang" userId="9dcd50664716db08" providerId="LiveId" clId="{982B7A49-C17F-4872-B205-7CF9885A0770}" dt="2022-11-01T21:48:41.759" v="423" actId="1076"/>
          <ac:spMkLst>
            <pc:docMk/>
            <pc:sldMk cId="1219913440" sldId="263"/>
            <ac:spMk id="22" creationId="{BADDC414-95F0-61DC-B316-414183F42168}"/>
          </ac:spMkLst>
        </pc:spChg>
        <pc:spChg chg="add mod">
          <ac:chgData name="Kevin Chang" userId="9dcd50664716db08" providerId="LiveId" clId="{982B7A49-C17F-4872-B205-7CF9885A0770}" dt="2022-11-01T21:49:19.211" v="429" actId="1076"/>
          <ac:spMkLst>
            <pc:docMk/>
            <pc:sldMk cId="1219913440" sldId="263"/>
            <ac:spMk id="23" creationId="{8B03EC07-CD73-AEC9-58B5-EE1BEA89D09E}"/>
          </ac:spMkLst>
        </pc:spChg>
        <pc:spChg chg="add del mod">
          <ac:chgData name="Kevin Chang" userId="9dcd50664716db08" providerId="LiveId" clId="{982B7A49-C17F-4872-B205-7CF9885A0770}" dt="2022-11-01T21:49:16.473" v="428" actId="478"/>
          <ac:spMkLst>
            <pc:docMk/>
            <pc:sldMk cId="1219913440" sldId="263"/>
            <ac:spMk id="24" creationId="{DB83AAFC-C5BF-4F67-3D5C-B6FE95A833E1}"/>
          </ac:spMkLst>
        </pc:spChg>
        <pc:spChg chg="add mod">
          <ac:chgData name="Kevin Chang" userId="9dcd50664716db08" providerId="LiveId" clId="{982B7A49-C17F-4872-B205-7CF9885A0770}" dt="2022-11-01T21:49:24.065" v="431" actId="1076"/>
          <ac:spMkLst>
            <pc:docMk/>
            <pc:sldMk cId="1219913440" sldId="263"/>
            <ac:spMk id="25" creationId="{21EB5EEA-B4C5-015C-B949-C7579D11BB0D}"/>
          </ac:spMkLst>
        </pc:spChg>
        <pc:spChg chg="add mod">
          <ac:chgData name="Kevin Chang" userId="9dcd50664716db08" providerId="LiveId" clId="{982B7A49-C17F-4872-B205-7CF9885A0770}" dt="2022-11-01T21:49:26.945" v="433" actId="1076"/>
          <ac:spMkLst>
            <pc:docMk/>
            <pc:sldMk cId="1219913440" sldId="263"/>
            <ac:spMk id="26" creationId="{BAA0369B-AFBD-AF62-F1EC-288C9E07AB00}"/>
          </ac:spMkLst>
        </pc:spChg>
        <pc:spChg chg="add mod">
          <ac:chgData name="Kevin Chang" userId="9dcd50664716db08" providerId="LiveId" clId="{982B7A49-C17F-4872-B205-7CF9885A0770}" dt="2022-11-01T21:50:49.957" v="549" actId="14100"/>
          <ac:spMkLst>
            <pc:docMk/>
            <pc:sldMk cId="1219913440" sldId="263"/>
            <ac:spMk id="27" creationId="{779DD78E-BB32-6264-FF37-8F63B0DE3C8C}"/>
          </ac:spMkLst>
        </pc:spChg>
        <pc:spChg chg="add mod">
          <ac:chgData name="Kevin Chang" userId="9dcd50664716db08" providerId="LiveId" clId="{982B7A49-C17F-4872-B205-7CF9885A0770}" dt="2022-11-01T21:53:51.476" v="665" actId="1076"/>
          <ac:spMkLst>
            <pc:docMk/>
            <pc:sldMk cId="1219913440" sldId="263"/>
            <ac:spMk id="28" creationId="{E6039D7E-CDEC-B2D0-E9B1-07CC92E9CA39}"/>
          </ac:spMkLst>
        </pc:spChg>
        <pc:spChg chg="add mod">
          <ac:chgData name="Kevin Chang" userId="9dcd50664716db08" providerId="LiveId" clId="{982B7A49-C17F-4872-B205-7CF9885A0770}" dt="2022-11-01T21:52:09.204" v="613" actId="1076"/>
          <ac:spMkLst>
            <pc:docMk/>
            <pc:sldMk cId="1219913440" sldId="263"/>
            <ac:spMk id="29" creationId="{20F7E829-3C33-ED8E-A724-8F31CC0A473D}"/>
          </ac:spMkLst>
        </pc:spChg>
        <pc:spChg chg="add mod">
          <ac:chgData name="Kevin Chang" userId="9dcd50664716db08" providerId="LiveId" clId="{982B7A49-C17F-4872-B205-7CF9885A0770}" dt="2022-11-01T21:52:51.551" v="630" actId="1036"/>
          <ac:spMkLst>
            <pc:docMk/>
            <pc:sldMk cId="1219913440" sldId="263"/>
            <ac:spMk id="30" creationId="{9F4D419E-313C-4260-1E13-4FEC81BD8F55}"/>
          </ac:spMkLst>
        </pc:spChg>
        <pc:spChg chg="add mod">
          <ac:chgData name="Kevin Chang" userId="9dcd50664716db08" providerId="LiveId" clId="{982B7A49-C17F-4872-B205-7CF9885A0770}" dt="2022-11-01T21:53:06.136" v="634" actId="1076"/>
          <ac:spMkLst>
            <pc:docMk/>
            <pc:sldMk cId="1219913440" sldId="263"/>
            <ac:spMk id="31" creationId="{959B2DD2-0278-8DB7-9701-28AA62DF2633}"/>
          </ac:spMkLst>
        </pc:spChg>
        <pc:spChg chg="add mod">
          <ac:chgData name="Kevin Chang" userId="9dcd50664716db08" providerId="LiveId" clId="{982B7A49-C17F-4872-B205-7CF9885A0770}" dt="2022-11-01T21:53:19.441" v="644" actId="1035"/>
          <ac:spMkLst>
            <pc:docMk/>
            <pc:sldMk cId="1219913440" sldId="263"/>
            <ac:spMk id="32" creationId="{27D829AB-5E86-0223-1A5E-42C4B64FC0AF}"/>
          </ac:spMkLst>
        </pc:spChg>
        <pc:spChg chg="add mod">
          <ac:chgData name="Kevin Chang" userId="9dcd50664716db08" providerId="LiveId" clId="{982B7A49-C17F-4872-B205-7CF9885A0770}" dt="2022-11-01T21:54:13.270" v="669" actId="1076"/>
          <ac:spMkLst>
            <pc:docMk/>
            <pc:sldMk cId="1219913440" sldId="263"/>
            <ac:spMk id="33" creationId="{720F4576-51BE-E30C-3881-03DD0C661C4E}"/>
          </ac:spMkLst>
        </pc:spChg>
        <pc:spChg chg="add mod">
          <ac:chgData name="Kevin Chang" userId="9dcd50664716db08" providerId="LiveId" clId="{982B7A49-C17F-4872-B205-7CF9885A0770}" dt="2022-11-01T21:54:23.193" v="678" actId="1036"/>
          <ac:spMkLst>
            <pc:docMk/>
            <pc:sldMk cId="1219913440" sldId="263"/>
            <ac:spMk id="34" creationId="{B35F9EAD-59B5-9F5A-5D39-D583FB959783}"/>
          </ac:spMkLst>
        </pc:spChg>
        <pc:spChg chg="add mod">
          <ac:chgData name="Kevin Chang" userId="9dcd50664716db08" providerId="LiveId" clId="{982B7A49-C17F-4872-B205-7CF9885A0770}" dt="2022-11-01T21:54:36.713" v="696" actId="1035"/>
          <ac:spMkLst>
            <pc:docMk/>
            <pc:sldMk cId="1219913440" sldId="263"/>
            <ac:spMk id="35" creationId="{CB71BC3F-41B1-1731-4539-FDB75954AB6A}"/>
          </ac:spMkLst>
        </pc:spChg>
        <pc:spChg chg="add mod">
          <ac:chgData name="Kevin Chang" userId="9dcd50664716db08" providerId="LiveId" clId="{982B7A49-C17F-4872-B205-7CF9885A0770}" dt="2022-11-01T21:54:48.483" v="699" actId="1076"/>
          <ac:spMkLst>
            <pc:docMk/>
            <pc:sldMk cId="1219913440" sldId="263"/>
            <ac:spMk id="36" creationId="{7206C588-BC6A-6B89-10F9-AA4290E8767C}"/>
          </ac:spMkLst>
        </pc:spChg>
        <pc:picChg chg="add mod">
          <ac:chgData name="Kevin Chang" userId="9dcd50664716db08" providerId="LiveId" clId="{982B7A49-C17F-4872-B205-7CF9885A0770}" dt="2022-11-01T21:47:41.717" v="409" actId="1076"/>
          <ac:picMkLst>
            <pc:docMk/>
            <pc:sldMk cId="1219913440" sldId="263"/>
            <ac:picMk id="5" creationId="{15F3DA2F-ADED-F5BF-9129-5817345DBF3D}"/>
          </ac:picMkLst>
        </pc:picChg>
        <pc:picChg chg="add mod">
          <ac:chgData name="Kevin Chang" userId="9dcd50664716db08" providerId="LiveId" clId="{982B7A49-C17F-4872-B205-7CF9885A0770}" dt="2022-11-01T21:47:37.512" v="408" actId="14100"/>
          <ac:picMkLst>
            <pc:docMk/>
            <pc:sldMk cId="1219913440" sldId="263"/>
            <ac:picMk id="7" creationId="{27C818FF-F6AD-1A61-8F19-64A807BE04E3}"/>
          </ac:picMkLst>
        </pc:picChg>
        <pc:picChg chg="add mod">
          <ac:chgData name="Kevin Chang" userId="9dcd50664716db08" providerId="LiveId" clId="{982B7A49-C17F-4872-B205-7CF9885A0770}" dt="2022-11-01T21:47:42.957" v="410" actId="1076"/>
          <ac:picMkLst>
            <pc:docMk/>
            <pc:sldMk cId="1219913440" sldId="263"/>
            <ac:picMk id="9" creationId="{75F4C510-6546-01E8-CE1A-FD879039B163}"/>
          </ac:picMkLst>
        </pc:picChg>
        <pc:picChg chg="add mod">
          <ac:chgData name="Kevin Chang" userId="9dcd50664716db08" providerId="LiveId" clId="{982B7A49-C17F-4872-B205-7CF9885A0770}" dt="2022-11-01T21:47:44.500" v="411" actId="1076"/>
          <ac:picMkLst>
            <pc:docMk/>
            <pc:sldMk cId="1219913440" sldId="263"/>
            <ac:picMk id="11" creationId="{638DBD15-CA75-2A2D-6F0A-FE2D539B38A7}"/>
          </ac:picMkLst>
        </pc:picChg>
        <pc:picChg chg="add mod">
          <ac:chgData name="Kevin Chang" userId="9dcd50664716db08" providerId="LiveId" clId="{982B7A49-C17F-4872-B205-7CF9885A0770}" dt="2022-11-01T21:47:46.990" v="412" actId="1076"/>
          <ac:picMkLst>
            <pc:docMk/>
            <pc:sldMk cId="1219913440" sldId="263"/>
            <ac:picMk id="13" creationId="{F95A4241-BADA-B3DE-07E3-52CCB3C27DBF}"/>
          </ac:picMkLst>
        </pc:picChg>
        <pc:picChg chg="add mod">
          <ac:chgData name="Kevin Chang" userId="9dcd50664716db08" providerId="LiveId" clId="{982B7A49-C17F-4872-B205-7CF9885A0770}" dt="2022-11-01T21:47:53.698" v="413" actId="1076"/>
          <ac:picMkLst>
            <pc:docMk/>
            <pc:sldMk cId="1219913440" sldId="263"/>
            <ac:picMk id="15" creationId="{12D5A17F-C805-FF2D-C644-D002AB3CE820}"/>
          </ac:picMkLst>
        </pc:picChg>
        <pc:picChg chg="add mod">
          <ac:chgData name="Kevin Chang" userId="9dcd50664716db08" providerId="LiveId" clId="{982B7A49-C17F-4872-B205-7CF9885A0770}" dt="2022-11-01T21:47:56.335" v="414" actId="1076"/>
          <ac:picMkLst>
            <pc:docMk/>
            <pc:sldMk cId="1219913440" sldId="263"/>
            <ac:picMk id="17" creationId="{07B9D300-B006-CACC-AA44-8063944B2BB0}"/>
          </ac:picMkLst>
        </pc:picChg>
        <pc:picChg chg="add mod">
          <ac:chgData name="Kevin Chang" userId="9dcd50664716db08" providerId="LiveId" clId="{982B7A49-C17F-4872-B205-7CF9885A0770}" dt="2022-11-01T21:48:00.542" v="415" actId="1076"/>
          <ac:picMkLst>
            <pc:docMk/>
            <pc:sldMk cId="1219913440" sldId="263"/>
            <ac:picMk id="19" creationId="{71DEC0FB-E15D-796F-FF42-62AB3504AC9C}"/>
          </ac:picMkLst>
        </pc:picChg>
      </pc:sldChg>
      <pc:sldChg chg="del">
        <pc:chgData name="Kevin Chang" userId="9dcd50664716db08" providerId="LiveId" clId="{982B7A49-C17F-4872-B205-7CF9885A0770}" dt="2022-10-17T20:08:54.893" v="19" actId="47"/>
        <pc:sldMkLst>
          <pc:docMk/>
          <pc:sldMk cId="3295446110" sldId="263"/>
        </pc:sldMkLst>
      </pc:sldChg>
      <pc:sldChg chg="addSp delSp modSp new mod modClrScheme chgLayout">
        <pc:chgData name="Kevin Chang" userId="9dcd50664716db08" providerId="LiveId" clId="{982B7A49-C17F-4872-B205-7CF9885A0770}" dt="2022-11-01T22:07:15.979" v="949" actId="1036"/>
        <pc:sldMkLst>
          <pc:docMk/>
          <pc:sldMk cId="2331563059" sldId="264"/>
        </pc:sldMkLst>
        <pc:spChg chg="del mod ord">
          <ac:chgData name="Kevin Chang" userId="9dcd50664716db08" providerId="LiveId" clId="{982B7A49-C17F-4872-B205-7CF9885A0770}" dt="2022-11-01T20:13:13.534" v="138" actId="700"/>
          <ac:spMkLst>
            <pc:docMk/>
            <pc:sldMk cId="2331563059" sldId="264"/>
            <ac:spMk id="2" creationId="{580553F7-72D1-1D03-5932-7B88E144DD61}"/>
          </ac:spMkLst>
        </pc:spChg>
        <pc:spChg chg="del mod ord">
          <ac:chgData name="Kevin Chang" userId="9dcd50664716db08" providerId="LiveId" clId="{982B7A49-C17F-4872-B205-7CF9885A0770}" dt="2022-11-01T20:13:13.534" v="138" actId="700"/>
          <ac:spMkLst>
            <pc:docMk/>
            <pc:sldMk cId="2331563059" sldId="264"/>
            <ac:spMk id="3" creationId="{73CE5462-E91B-8DC8-44C0-45E4B701FDBB}"/>
          </ac:spMkLst>
        </pc:spChg>
        <pc:spChg chg="del">
          <ac:chgData name="Kevin Chang" userId="9dcd50664716db08" providerId="LiveId" clId="{982B7A49-C17F-4872-B205-7CF9885A0770}" dt="2022-11-01T20:13:13.534" v="138" actId="700"/>
          <ac:spMkLst>
            <pc:docMk/>
            <pc:sldMk cId="2331563059" sldId="264"/>
            <ac:spMk id="4" creationId="{06EDC208-B39B-464E-575D-953699266B12}"/>
          </ac:spMkLst>
        </pc:spChg>
        <pc:spChg chg="add mod ord">
          <ac:chgData name="Kevin Chang" userId="9dcd50664716db08" providerId="LiveId" clId="{982B7A49-C17F-4872-B205-7CF9885A0770}" dt="2022-11-01T20:13:19.958" v="160" actId="20577"/>
          <ac:spMkLst>
            <pc:docMk/>
            <pc:sldMk cId="2331563059" sldId="264"/>
            <ac:spMk id="5" creationId="{A4A4F521-D9A5-1935-B0C8-182AA1384CBD}"/>
          </ac:spMkLst>
        </pc:spChg>
        <pc:spChg chg="add del mod ord">
          <ac:chgData name="Kevin Chang" userId="9dcd50664716db08" providerId="LiveId" clId="{982B7A49-C17F-4872-B205-7CF9885A0770}" dt="2022-11-01T22:00:48.675" v="789" actId="478"/>
          <ac:spMkLst>
            <pc:docMk/>
            <pc:sldMk cId="2331563059" sldId="264"/>
            <ac:spMk id="6" creationId="{53CF9FE2-86A9-8414-C771-A800AEA8BD2A}"/>
          </ac:spMkLst>
        </pc:spChg>
        <pc:spChg chg="add del mod">
          <ac:chgData name="Kevin Chang" userId="9dcd50664716db08" providerId="LiveId" clId="{982B7A49-C17F-4872-B205-7CF9885A0770}" dt="2022-11-01T22:00:50.033" v="790" actId="478"/>
          <ac:spMkLst>
            <pc:docMk/>
            <pc:sldMk cId="2331563059" sldId="264"/>
            <ac:spMk id="12" creationId="{0216E6A3-0788-A75A-4743-CB63CE68FB62}"/>
          </ac:spMkLst>
        </pc:spChg>
        <pc:spChg chg="add mod">
          <ac:chgData name="Kevin Chang" userId="9dcd50664716db08" providerId="LiveId" clId="{982B7A49-C17F-4872-B205-7CF9885A0770}" dt="2022-11-01T22:02:43.739" v="820" actId="1076"/>
          <ac:spMkLst>
            <pc:docMk/>
            <pc:sldMk cId="2331563059" sldId="264"/>
            <ac:spMk id="19" creationId="{B8AAD0A9-7D6C-109C-F44C-91389553FB82}"/>
          </ac:spMkLst>
        </pc:spChg>
        <pc:spChg chg="add mod">
          <ac:chgData name="Kevin Chang" userId="9dcd50664716db08" providerId="LiveId" clId="{982B7A49-C17F-4872-B205-7CF9885A0770}" dt="2022-11-01T22:02:46.522" v="822" actId="1076"/>
          <ac:spMkLst>
            <pc:docMk/>
            <pc:sldMk cId="2331563059" sldId="264"/>
            <ac:spMk id="20" creationId="{612810BC-78AC-55D6-C6CC-8453AC6B1292}"/>
          </ac:spMkLst>
        </pc:spChg>
        <pc:spChg chg="add del mod">
          <ac:chgData name="Kevin Chang" userId="9dcd50664716db08" providerId="LiveId" clId="{982B7A49-C17F-4872-B205-7CF9885A0770}" dt="2022-11-01T22:04:20.555" v="857" actId="478"/>
          <ac:spMkLst>
            <pc:docMk/>
            <pc:sldMk cId="2331563059" sldId="264"/>
            <ac:spMk id="22" creationId="{2E985E30-AFAB-55A3-B187-1256A212908B}"/>
          </ac:spMkLst>
        </pc:spChg>
        <pc:spChg chg="add del mod">
          <ac:chgData name="Kevin Chang" userId="9dcd50664716db08" providerId="LiveId" clId="{982B7A49-C17F-4872-B205-7CF9885A0770}" dt="2022-11-01T22:04:19.681" v="856" actId="478"/>
          <ac:spMkLst>
            <pc:docMk/>
            <pc:sldMk cId="2331563059" sldId="264"/>
            <ac:spMk id="23" creationId="{93A3508E-F0FF-E47E-4CF8-65B4C4DF5896}"/>
          </ac:spMkLst>
        </pc:spChg>
        <pc:spChg chg="add mod">
          <ac:chgData name="Kevin Chang" userId="9dcd50664716db08" providerId="LiveId" clId="{982B7A49-C17F-4872-B205-7CF9885A0770}" dt="2022-11-01T22:04:49.023" v="861" actId="1038"/>
          <ac:spMkLst>
            <pc:docMk/>
            <pc:sldMk cId="2331563059" sldId="264"/>
            <ac:spMk id="24" creationId="{21211BDD-C807-AD9D-4647-EAE8499B8620}"/>
          </ac:spMkLst>
        </pc:spChg>
        <pc:spChg chg="add mod">
          <ac:chgData name="Kevin Chang" userId="9dcd50664716db08" providerId="LiveId" clId="{982B7A49-C17F-4872-B205-7CF9885A0770}" dt="2022-11-01T22:04:56.367" v="874" actId="1036"/>
          <ac:spMkLst>
            <pc:docMk/>
            <pc:sldMk cId="2331563059" sldId="264"/>
            <ac:spMk id="25" creationId="{93552F2E-B3BA-233C-2A7A-318E8017DAF3}"/>
          </ac:spMkLst>
        </pc:spChg>
        <pc:spChg chg="add mod">
          <ac:chgData name="Kevin Chang" userId="9dcd50664716db08" providerId="LiveId" clId="{982B7A49-C17F-4872-B205-7CF9885A0770}" dt="2022-11-01T22:05:04.563" v="878" actId="1035"/>
          <ac:spMkLst>
            <pc:docMk/>
            <pc:sldMk cId="2331563059" sldId="264"/>
            <ac:spMk id="26" creationId="{C165C564-0906-75C0-64A7-6D6D4FF043D5}"/>
          </ac:spMkLst>
        </pc:spChg>
        <pc:spChg chg="add mod">
          <ac:chgData name="Kevin Chang" userId="9dcd50664716db08" providerId="LiveId" clId="{982B7A49-C17F-4872-B205-7CF9885A0770}" dt="2022-11-01T22:05:10.269" v="886" actId="1037"/>
          <ac:spMkLst>
            <pc:docMk/>
            <pc:sldMk cId="2331563059" sldId="264"/>
            <ac:spMk id="27" creationId="{9D612A80-6D73-2DA6-2C6F-313291E014A4}"/>
          </ac:spMkLst>
        </pc:spChg>
        <pc:spChg chg="add mod">
          <ac:chgData name="Kevin Chang" userId="9dcd50664716db08" providerId="LiveId" clId="{982B7A49-C17F-4872-B205-7CF9885A0770}" dt="2022-11-01T22:05:22.430" v="892" actId="1035"/>
          <ac:spMkLst>
            <pc:docMk/>
            <pc:sldMk cId="2331563059" sldId="264"/>
            <ac:spMk id="28" creationId="{FAB458FF-8393-67B4-ED3E-4432D4078020}"/>
          </ac:spMkLst>
        </pc:spChg>
        <pc:spChg chg="add mod">
          <ac:chgData name="Kevin Chang" userId="9dcd50664716db08" providerId="LiveId" clId="{982B7A49-C17F-4872-B205-7CF9885A0770}" dt="2022-11-01T22:05:22.430" v="892" actId="1035"/>
          <ac:spMkLst>
            <pc:docMk/>
            <pc:sldMk cId="2331563059" sldId="264"/>
            <ac:spMk id="29" creationId="{14010AEC-DD85-BEA3-E4C7-B2287AB2EEA0}"/>
          </ac:spMkLst>
        </pc:spChg>
        <pc:spChg chg="add mod">
          <ac:chgData name="Kevin Chang" userId="9dcd50664716db08" providerId="LiveId" clId="{982B7A49-C17F-4872-B205-7CF9885A0770}" dt="2022-11-01T22:05:40.939" v="908" actId="1035"/>
          <ac:spMkLst>
            <pc:docMk/>
            <pc:sldMk cId="2331563059" sldId="264"/>
            <ac:spMk id="30" creationId="{FED705B1-6105-52CF-D1EF-A04CF722DEDC}"/>
          </ac:spMkLst>
        </pc:spChg>
        <pc:spChg chg="add mod">
          <ac:chgData name="Kevin Chang" userId="9dcd50664716db08" providerId="LiveId" clId="{982B7A49-C17F-4872-B205-7CF9885A0770}" dt="2022-11-01T22:05:36.611" v="907" actId="1037"/>
          <ac:spMkLst>
            <pc:docMk/>
            <pc:sldMk cId="2331563059" sldId="264"/>
            <ac:spMk id="31" creationId="{E6827110-D696-2B71-4FC1-5560007C424B}"/>
          </ac:spMkLst>
        </pc:spChg>
        <pc:spChg chg="add mod">
          <ac:chgData name="Kevin Chang" userId="9dcd50664716db08" providerId="LiveId" clId="{982B7A49-C17F-4872-B205-7CF9885A0770}" dt="2022-11-01T22:05:53.402" v="914" actId="1038"/>
          <ac:spMkLst>
            <pc:docMk/>
            <pc:sldMk cId="2331563059" sldId="264"/>
            <ac:spMk id="32" creationId="{40ACB5B6-1038-96EE-1916-8070E32ED7B3}"/>
          </ac:spMkLst>
        </pc:spChg>
        <pc:spChg chg="add mod">
          <ac:chgData name="Kevin Chang" userId="9dcd50664716db08" providerId="LiveId" clId="{982B7A49-C17F-4872-B205-7CF9885A0770}" dt="2022-11-01T22:05:53.402" v="914" actId="1038"/>
          <ac:spMkLst>
            <pc:docMk/>
            <pc:sldMk cId="2331563059" sldId="264"/>
            <ac:spMk id="33" creationId="{B66E05E9-B030-7DC8-324D-0FB00F5B8CC8}"/>
          </ac:spMkLst>
        </pc:spChg>
        <pc:spChg chg="add mod">
          <ac:chgData name="Kevin Chang" userId="9dcd50664716db08" providerId="LiveId" clId="{982B7A49-C17F-4872-B205-7CF9885A0770}" dt="2022-11-01T22:06:01.791" v="920" actId="1035"/>
          <ac:spMkLst>
            <pc:docMk/>
            <pc:sldMk cId="2331563059" sldId="264"/>
            <ac:spMk id="34" creationId="{E542E9FC-35FD-8CCD-6EA5-9914D850EAC6}"/>
          </ac:spMkLst>
        </pc:spChg>
        <pc:spChg chg="add mod">
          <ac:chgData name="Kevin Chang" userId="9dcd50664716db08" providerId="LiveId" clId="{982B7A49-C17F-4872-B205-7CF9885A0770}" dt="2022-11-01T22:06:07.320" v="928" actId="1036"/>
          <ac:spMkLst>
            <pc:docMk/>
            <pc:sldMk cId="2331563059" sldId="264"/>
            <ac:spMk id="35" creationId="{ECFB4022-62F1-AE01-38F5-612E01168B35}"/>
          </ac:spMkLst>
        </pc:spChg>
        <pc:spChg chg="add del mod">
          <ac:chgData name="Kevin Chang" userId="9dcd50664716db08" providerId="LiveId" clId="{982B7A49-C17F-4872-B205-7CF9885A0770}" dt="2022-11-01T22:06:43.303" v="930" actId="478"/>
          <ac:spMkLst>
            <pc:docMk/>
            <pc:sldMk cId="2331563059" sldId="264"/>
            <ac:spMk id="36" creationId="{07CD021C-E408-8D31-7F78-29638213CDF7}"/>
          </ac:spMkLst>
        </pc:spChg>
        <pc:spChg chg="add mod">
          <ac:chgData name="Kevin Chang" userId="9dcd50664716db08" providerId="LiveId" clId="{982B7A49-C17F-4872-B205-7CF9885A0770}" dt="2022-11-01T22:06:50.967" v="934" actId="1037"/>
          <ac:spMkLst>
            <pc:docMk/>
            <pc:sldMk cId="2331563059" sldId="264"/>
            <ac:spMk id="37" creationId="{D53FD5CE-D555-6DB6-A3F2-4A453F23ED47}"/>
          </ac:spMkLst>
        </pc:spChg>
        <pc:spChg chg="add mod">
          <ac:chgData name="Kevin Chang" userId="9dcd50664716db08" providerId="LiveId" clId="{982B7A49-C17F-4872-B205-7CF9885A0770}" dt="2022-11-01T22:07:10.371" v="943" actId="1036"/>
          <ac:spMkLst>
            <pc:docMk/>
            <pc:sldMk cId="2331563059" sldId="264"/>
            <ac:spMk id="38" creationId="{C61724B3-9246-9D39-4B4B-14C7DC714D38}"/>
          </ac:spMkLst>
        </pc:spChg>
        <pc:spChg chg="add mod">
          <ac:chgData name="Kevin Chang" userId="9dcd50664716db08" providerId="LiveId" clId="{982B7A49-C17F-4872-B205-7CF9885A0770}" dt="2022-11-01T22:07:15.979" v="949" actId="1036"/>
          <ac:spMkLst>
            <pc:docMk/>
            <pc:sldMk cId="2331563059" sldId="264"/>
            <ac:spMk id="39" creationId="{1777FC69-FBC6-26B9-099C-E0D7CE6DD49F}"/>
          </ac:spMkLst>
        </pc:spChg>
        <pc:picChg chg="add del mod">
          <ac:chgData name="Kevin Chang" userId="9dcd50664716db08" providerId="LiveId" clId="{982B7A49-C17F-4872-B205-7CF9885A0770}" dt="2022-11-01T22:00:51.944" v="792" actId="478"/>
          <ac:picMkLst>
            <pc:docMk/>
            <pc:sldMk cId="2331563059" sldId="264"/>
            <ac:picMk id="8" creationId="{859CBE9E-A9DB-A939-0D03-84CC36AB5A97}"/>
          </ac:picMkLst>
        </pc:picChg>
        <pc:picChg chg="add del mod">
          <ac:chgData name="Kevin Chang" userId="9dcd50664716db08" providerId="LiveId" clId="{982B7A49-C17F-4872-B205-7CF9885A0770}" dt="2022-11-01T22:00:51.359" v="791" actId="478"/>
          <ac:picMkLst>
            <pc:docMk/>
            <pc:sldMk cId="2331563059" sldId="264"/>
            <ac:picMk id="10" creationId="{0AFFD435-EB23-E611-B705-A7C5B54E9807}"/>
          </ac:picMkLst>
        </pc:picChg>
        <pc:picChg chg="add mod">
          <ac:chgData name="Kevin Chang" userId="9dcd50664716db08" providerId="LiveId" clId="{982B7A49-C17F-4872-B205-7CF9885A0770}" dt="2022-11-01T22:02:26.924" v="815" actId="1076"/>
          <ac:picMkLst>
            <pc:docMk/>
            <pc:sldMk cId="2331563059" sldId="264"/>
            <ac:picMk id="14" creationId="{FBFEA164-1CC0-BAB3-A09F-C5B89BA1F07F}"/>
          </ac:picMkLst>
        </pc:picChg>
        <pc:picChg chg="add mod">
          <ac:chgData name="Kevin Chang" userId="9dcd50664716db08" providerId="LiveId" clId="{982B7A49-C17F-4872-B205-7CF9885A0770}" dt="2022-11-01T22:02:26.924" v="815" actId="1076"/>
          <ac:picMkLst>
            <pc:docMk/>
            <pc:sldMk cId="2331563059" sldId="264"/>
            <ac:picMk id="16" creationId="{0CC3FA57-4187-E48E-72DD-5132532A7224}"/>
          </ac:picMkLst>
        </pc:picChg>
        <pc:picChg chg="add mod">
          <ac:chgData name="Kevin Chang" userId="9dcd50664716db08" providerId="LiveId" clId="{982B7A49-C17F-4872-B205-7CF9885A0770}" dt="2022-11-01T22:02:26.924" v="815" actId="1076"/>
          <ac:picMkLst>
            <pc:docMk/>
            <pc:sldMk cId="2331563059" sldId="264"/>
            <ac:picMk id="18" creationId="{F4997B36-8CFC-420E-16D5-78007177DE8A}"/>
          </ac:picMkLst>
        </pc:picChg>
        <pc:cxnChg chg="add del mod">
          <ac:chgData name="Kevin Chang" userId="9dcd50664716db08" providerId="LiveId" clId="{982B7A49-C17F-4872-B205-7CF9885A0770}" dt="2022-11-01T22:02:58.610" v="824" actId="478"/>
          <ac:cxnSpMkLst>
            <pc:docMk/>
            <pc:sldMk cId="2331563059" sldId="264"/>
            <ac:cxnSpMk id="21" creationId="{EFF5D20A-DA67-2CBF-27AA-E6098C163277}"/>
          </ac:cxnSpMkLst>
        </pc:cxnChg>
      </pc:sldChg>
      <pc:sldChg chg="del">
        <pc:chgData name="Kevin Chang" userId="9dcd50664716db08" providerId="LiveId" clId="{982B7A49-C17F-4872-B205-7CF9885A0770}" dt="2022-10-17T20:08:53.905" v="18" actId="47"/>
        <pc:sldMkLst>
          <pc:docMk/>
          <pc:sldMk cId="3118401428" sldId="264"/>
        </pc:sldMkLst>
      </pc:sldChg>
      <pc:sldChg chg="addSp delSp modSp new mod">
        <pc:chgData name="Kevin Chang" userId="9dcd50664716db08" providerId="LiveId" clId="{982B7A49-C17F-4872-B205-7CF9885A0770}" dt="2022-11-01T20:27:00.517" v="372" actId="1076"/>
        <pc:sldMkLst>
          <pc:docMk/>
          <pc:sldMk cId="2686857097" sldId="265"/>
        </pc:sldMkLst>
        <pc:spChg chg="mod">
          <ac:chgData name="Kevin Chang" userId="9dcd50664716db08" providerId="LiveId" clId="{982B7A49-C17F-4872-B205-7CF9885A0770}" dt="2022-11-01T20:15:38.257" v="198" actId="20577"/>
          <ac:spMkLst>
            <pc:docMk/>
            <pc:sldMk cId="2686857097" sldId="265"/>
            <ac:spMk id="2" creationId="{2EA90F8E-F482-783F-8A5E-E20B29BD6053}"/>
          </ac:spMkLst>
        </pc:spChg>
        <pc:spChg chg="del">
          <ac:chgData name="Kevin Chang" userId="9dcd50664716db08" providerId="LiveId" clId="{982B7A49-C17F-4872-B205-7CF9885A0770}" dt="2022-11-01T20:15:40.881" v="199" actId="478"/>
          <ac:spMkLst>
            <pc:docMk/>
            <pc:sldMk cId="2686857097" sldId="265"/>
            <ac:spMk id="3" creationId="{4F51EEF1-FEE5-BB05-812C-1B8BFA9E6833}"/>
          </ac:spMkLst>
        </pc:spChg>
        <pc:spChg chg="del">
          <ac:chgData name="Kevin Chang" userId="9dcd50664716db08" providerId="LiveId" clId="{982B7A49-C17F-4872-B205-7CF9885A0770}" dt="2022-11-01T20:15:41.964" v="200" actId="478"/>
          <ac:spMkLst>
            <pc:docMk/>
            <pc:sldMk cId="2686857097" sldId="265"/>
            <ac:spMk id="4" creationId="{61F18DF0-BCDC-F078-94D8-5D652B60224B}"/>
          </ac:spMkLst>
        </pc:spChg>
        <pc:spChg chg="add mod">
          <ac:chgData name="Kevin Chang" userId="9dcd50664716db08" providerId="LiveId" clId="{982B7A49-C17F-4872-B205-7CF9885A0770}" dt="2022-11-01T20:22:03.368" v="251" actId="1036"/>
          <ac:spMkLst>
            <pc:docMk/>
            <pc:sldMk cId="2686857097" sldId="265"/>
            <ac:spMk id="13" creationId="{D5DF31DB-4FC3-5D64-E6EF-D1CF402034CC}"/>
          </ac:spMkLst>
        </pc:spChg>
        <pc:spChg chg="add mod">
          <ac:chgData name="Kevin Chang" userId="9dcd50664716db08" providerId="LiveId" clId="{982B7A49-C17F-4872-B205-7CF9885A0770}" dt="2022-11-01T20:22:12.535" v="253" actId="1076"/>
          <ac:spMkLst>
            <pc:docMk/>
            <pc:sldMk cId="2686857097" sldId="265"/>
            <ac:spMk id="14" creationId="{E0456816-854F-721A-2E3A-CAAF816D2D94}"/>
          </ac:spMkLst>
        </pc:spChg>
        <pc:spChg chg="add mod">
          <ac:chgData name="Kevin Chang" userId="9dcd50664716db08" providerId="LiveId" clId="{982B7A49-C17F-4872-B205-7CF9885A0770}" dt="2022-11-01T20:22:23.268" v="255" actId="1076"/>
          <ac:spMkLst>
            <pc:docMk/>
            <pc:sldMk cId="2686857097" sldId="265"/>
            <ac:spMk id="15" creationId="{131BA162-41F7-1921-551F-9B7CAF4C737B}"/>
          </ac:spMkLst>
        </pc:spChg>
        <pc:spChg chg="add mod">
          <ac:chgData name="Kevin Chang" userId="9dcd50664716db08" providerId="LiveId" clId="{982B7A49-C17F-4872-B205-7CF9885A0770}" dt="2022-11-01T20:24:24.981" v="318" actId="1038"/>
          <ac:spMkLst>
            <pc:docMk/>
            <pc:sldMk cId="2686857097" sldId="265"/>
            <ac:spMk id="18" creationId="{BDA61C22-8EF3-142D-A8E7-A1B71F1A79FD}"/>
          </ac:spMkLst>
        </pc:spChg>
        <pc:spChg chg="add mod">
          <ac:chgData name="Kevin Chang" userId="9dcd50664716db08" providerId="LiveId" clId="{982B7A49-C17F-4872-B205-7CF9885A0770}" dt="2022-11-01T20:24:30.740" v="324" actId="1038"/>
          <ac:spMkLst>
            <pc:docMk/>
            <pc:sldMk cId="2686857097" sldId="265"/>
            <ac:spMk id="19" creationId="{0F732B11-0989-8E51-35B1-0CD63CA18A6F}"/>
          </ac:spMkLst>
        </pc:spChg>
        <pc:spChg chg="add mod">
          <ac:chgData name="Kevin Chang" userId="9dcd50664716db08" providerId="LiveId" clId="{982B7A49-C17F-4872-B205-7CF9885A0770}" dt="2022-11-01T20:24:16.520" v="297" actId="1036"/>
          <ac:spMkLst>
            <pc:docMk/>
            <pc:sldMk cId="2686857097" sldId="265"/>
            <ac:spMk id="20" creationId="{6FD6B312-19CB-45DF-4616-C58957901162}"/>
          </ac:spMkLst>
        </pc:spChg>
        <pc:spChg chg="add mod">
          <ac:chgData name="Kevin Chang" userId="9dcd50664716db08" providerId="LiveId" clId="{982B7A49-C17F-4872-B205-7CF9885A0770}" dt="2022-11-01T20:24:05.682" v="286" actId="1076"/>
          <ac:spMkLst>
            <pc:docMk/>
            <pc:sldMk cId="2686857097" sldId="265"/>
            <ac:spMk id="21" creationId="{79543F91-F3F4-5F3D-7222-A508FB26C5CD}"/>
          </ac:spMkLst>
        </pc:spChg>
        <pc:spChg chg="add mod">
          <ac:chgData name="Kevin Chang" userId="9dcd50664716db08" providerId="LiveId" clId="{982B7A49-C17F-4872-B205-7CF9885A0770}" dt="2022-11-01T20:24:40.558" v="326" actId="1076"/>
          <ac:spMkLst>
            <pc:docMk/>
            <pc:sldMk cId="2686857097" sldId="265"/>
            <ac:spMk id="22" creationId="{7DD977F0-67AA-740B-37DD-E3C02318C950}"/>
          </ac:spMkLst>
        </pc:spChg>
        <pc:spChg chg="add mod">
          <ac:chgData name="Kevin Chang" userId="9dcd50664716db08" providerId="LiveId" clId="{982B7A49-C17F-4872-B205-7CF9885A0770}" dt="2022-11-01T20:24:48.836" v="334" actId="1037"/>
          <ac:spMkLst>
            <pc:docMk/>
            <pc:sldMk cId="2686857097" sldId="265"/>
            <ac:spMk id="23" creationId="{1E5804F0-ABEC-0D5F-8028-A3D189598D10}"/>
          </ac:spMkLst>
        </pc:spChg>
        <pc:spChg chg="add mod">
          <ac:chgData name="Kevin Chang" userId="9dcd50664716db08" providerId="LiveId" clId="{982B7A49-C17F-4872-B205-7CF9885A0770}" dt="2022-11-01T20:27:00.517" v="372" actId="1076"/>
          <ac:spMkLst>
            <pc:docMk/>
            <pc:sldMk cId="2686857097" sldId="265"/>
            <ac:spMk id="24" creationId="{9179F352-1BB1-4583-0CA0-89EC9565F631}"/>
          </ac:spMkLst>
        </pc:spChg>
        <pc:spChg chg="add mod">
          <ac:chgData name="Kevin Chang" userId="9dcd50664716db08" providerId="LiveId" clId="{982B7A49-C17F-4872-B205-7CF9885A0770}" dt="2022-11-01T20:25:33.066" v="347" actId="1076"/>
          <ac:spMkLst>
            <pc:docMk/>
            <pc:sldMk cId="2686857097" sldId="265"/>
            <ac:spMk id="25" creationId="{5B85B35C-A228-A4B6-97E5-0DC6DC2C8EE7}"/>
          </ac:spMkLst>
        </pc:spChg>
        <pc:spChg chg="add mod">
          <ac:chgData name="Kevin Chang" userId="9dcd50664716db08" providerId="LiveId" clId="{982B7A49-C17F-4872-B205-7CF9885A0770}" dt="2022-11-01T20:26:27.043" v="361" actId="1076"/>
          <ac:spMkLst>
            <pc:docMk/>
            <pc:sldMk cId="2686857097" sldId="265"/>
            <ac:spMk id="26" creationId="{4C07EDF3-FA9B-4990-A96F-50814BB58120}"/>
          </ac:spMkLst>
        </pc:spChg>
        <pc:picChg chg="add mod">
          <ac:chgData name="Kevin Chang" userId="9dcd50664716db08" providerId="LiveId" clId="{982B7A49-C17F-4872-B205-7CF9885A0770}" dt="2022-11-01T20:23:36.498" v="276" actId="1076"/>
          <ac:picMkLst>
            <pc:docMk/>
            <pc:sldMk cId="2686857097" sldId="265"/>
            <ac:picMk id="6" creationId="{8A54FDF9-B60F-E14B-59BB-AE0719AB8720}"/>
          </ac:picMkLst>
        </pc:picChg>
        <pc:picChg chg="add mod">
          <ac:chgData name="Kevin Chang" userId="9dcd50664716db08" providerId="LiveId" clId="{982B7A49-C17F-4872-B205-7CF9885A0770}" dt="2022-11-01T20:20:43" v="226" actId="1076"/>
          <ac:picMkLst>
            <pc:docMk/>
            <pc:sldMk cId="2686857097" sldId="265"/>
            <ac:picMk id="8" creationId="{6F67F791-CEC7-8CAE-35FE-34B40F1DE232}"/>
          </ac:picMkLst>
        </pc:picChg>
        <pc:picChg chg="add mod">
          <ac:chgData name="Kevin Chang" userId="9dcd50664716db08" providerId="LiveId" clId="{982B7A49-C17F-4872-B205-7CF9885A0770}" dt="2022-11-01T20:25:41.574" v="354" actId="1076"/>
          <ac:picMkLst>
            <pc:docMk/>
            <pc:sldMk cId="2686857097" sldId="265"/>
            <ac:picMk id="10" creationId="{A8A2F986-115A-BEAF-F7FE-F005B7630DE5}"/>
          </ac:picMkLst>
        </pc:picChg>
        <pc:picChg chg="add del mod">
          <ac:chgData name="Kevin Chang" userId="9dcd50664716db08" providerId="LiveId" clId="{982B7A49-C17F-4872-B205-7CF9885A0770}" dt="2022-11-01T20:25:39.295" v="352" actId="1076"/>
          <ac:picMkLst>
            <pc:docMk/>
            <pc:sldMk cId="2686857097" sldId="265"/>
            <ac:picMk id="12" creationId="{73070CC8-2BAB-2E18-19DF-9CDA6B2124EB}"/>
          </ac:picMkLst>
        </pc:picChg>
        <pc:cxnChg chg="add del">
          <ac:chgData name="Kevin Chang" userId="9dcd50664716db08" providerId="LiveId" clId="{982B7A49-C17F-4872-B205-7CF9885A0770}" dt="2022-11-01T20:22:49.479" v="257" actId="11529"/>
          <ac:cxnSpMkLst>
            <pc:docMk/>
            <pc:sldMk cId="2686857097" sldId="265"/>
            <ac:cxnSpMk id="17" creationId="{C4A2BE20-9DE9-344B-3A24-F456CF3660DF}"/>
          </ac:cxnSpMkLst>
        </pc:cxnChg>
      </pc:sldChg>
      <pc:sldChg chg="modSp new mod">
        <pc:chgData name="Kevin Chang" userId="9dcd50664716db08" providerId="LiveId" clId="{982B7A49-C17F-4872-B205-7CF9885A0770}" dt="2022-11-02T00:21:25.470" v="1477" actId="20577"/>
        <pc:sldMkLst>
          <pc:docMk/>
          <pc:sldMk cId="2840740224" sldId="266"/>
        </pc:sldMkLst>
        <pc:spChg chg="mod">
          <ac:chgData name="Kevin Chang" userId="9dcd50664716db08" providerId="LiveId" clId="{982B7A49-C17F-4872-B205-7CF9885A0770}" dt="2022-11-02T00:19:36.625" v="1137" actId="20577"/>
          <ac:spMkLst>
            <pc:docMk/>
            <pc:sldMk cId="2840740224" sldId="266"/>
            <ac:spMk id="2" creationId="{2B30A2C1-DDE8-CF29-ADF9-7C9197F2A587}"/>
          </ac:spMkLst>
        </pc:spChg>
        <pc:spChg chg="mod">
          <ac:chgData name="Kevin Chang" userId="9dcd50664716db08" providerId="LiveId" clId="{982B7A49-C17F-4872-B205-7CF9885A0770}" dt="2022-11-02T00:21:25.470" v="1477" actId="20577"/>
          <ac:spMkLst>
            <pc:docMk/>
            <pc:sldMk cId="2840740224" sldId="266"/>
            <ac:spMk id="3" creationId="{1F458095-8B0E-DE3D-F350-2DD9546D4E02}"/>
          </ac:spMkLst>
        </pc:spChg>
      </pc:sldChg>
    </pc:docChg>
  </pc:docChgLst>
  <pc:docChgLst>
    <pc:chgData name="Kevin Chang" userId="9dcd50664716db08" providerId="LiveId" clId="{D14E89DC-6213-421B-A2E7-77510E632A2F}"/>
    <pc:docChg chg="undo custSel modSld">
      <pc:chgData name="Kevin Chang" userId="9dcd50664716db08" providerId="LiveId" clId="{D14E89DC-6213-421B-A2E7-77510E632A2F}" dt="2023-03-21T20:43:29.275" v="358" actId="20577"/>
      <pc:docMkLst>
        <pc:docMk/>
      </pc:docMkLst>
      <pc:sldChg chg="modSp mod">
        <pc:chgData name="Kevin Chang" userId="9dcd50664716db08" providerId="LiveId" clId="{D14E89DC-6213-421B-A2E7-77510E632A2F}" dt="2023-03-18T05:32:57.753" v="5" actId="20577"/>
        <pc:sldMkLst>
          <pc:docMk/>
          <pc:sldMk cId="2291716038" sldId="256"/>
        </pc:sldMkLst>
        <pc:spChg chg="mod">
          <ac:chgData name="Kevin Chang" userId="9dcd50664716db08" providerId="LiveId" clId="{D14E89DC-6213-421B-A2E7-77510E632A2F}" dt="2023-03-18T05:32:57.753" v="5" actId="20577"/>
          <ac:spMkLst>
            <pc:docMk/>
            <pc:sldMk cId="2291716038" sldId="256"/>
            <ac:spMk id="3" creationId="{B9F98DB5-AECC-48DD-8BFC-C9AC70DAF3E2}"/>
          </ac:spMkLst>
        </pc:spChg>
      </pc:sldChg>
      <pc:sldChg chg="modSp mod">
        <pc:chgData name="Kevin Chang" userId="9dcd50664716db08" providerId="LiveId" clId="{D14E89DC-6213-421B-A2E7-77510E632A2F}" dt="2023-03-18T05:34:26.454" v="34" actId="20577"/>
        <pc:sldMkLst>
          <pc:docMk/>
          <pc:sldMk cId="385916066" sldId="257"/>
        </pc:sldMkLst>
        <pc:spChg chg="mod">
          <ac:chgData name="Kevin Chang" userId="9dcd50664716db08" providerId="LiveId" clId="{D14E89DC-6213-421B-A2E7-77510E632A2F}" dt="2023-03-18T05:34:26.454" v="34" actId="20577"/>
          <ac:spMkLst>
            <pc:docMk/>
            <pc:sldMk cId="385916066" sldId="257"/>
            <ac:spMk id="5" creationId="{8A88E4F9-320E-49F9-AAD7-4660E82C3AA4}"/>
          </ac:spMkLst>
        </pc:spChg>
      </pc:sldChg>
      <pc:sldChg chg="modSp mod">
        <pc:chgData name="Kevin Chang" userId="9dcd50664716db08" providerId="LiveId" clId="{D14E89DC-6213-421B-A2E7-77510E632A2F}" dt="2023-03-21T20:43:25.360" v="350" actId="20577"/>
        <pc:sldMkLst>
          <pc:docMk/>
          <pc:sldMk cId="2156292692" sldId="259"/>
        </pc:sldMkLst>
        <pc:spChg chg="mod">
          <ac:chgData name="Kevin Chang" userId="9dcd50664716db08" providerId="LiveId" clId="{D14E89DC-6213-421B-A2E7-77510E632A2F}" dt="2023-03-21T20:43:25.360" v="350" actId="20577"/>
          <ac:spMkLst>
            <pc:docMk/>
            <pc:sldMk cId="2156292692" sldId="259"/>
            <ac:spMk id="10" creationId="{6ACE5CBF-0CDF-4A02-AABF-0F71A3573957}"/>
          </ac:spMkLst>
        </pc:spChg>
        <pc:spChg chg="mod">
          <ac:chgData name="Kevin Chang" userId="9dcd50664716db08" providerId="LiveId" clId="{D14E89DC-6213-421B-A2E7-77510E632A2F}" dt="2023-03-21T19:50:25.298" v="253" actId="20577"/>
          <ac:spMkLst>
            <pc:docMk/>
            <pc:sldMk cId="2156292692" sldId="259"/>
            <ac:spMk id="11" creationId="{35FAFDC3-EF46-4A69-B40D-C4B4863EEDC0}"/>
          </ac:spMkLst>
        </pc:spChg>
      </pc:sldChg>
      <pc:sldChg chg="modSp mod">
        <pc:chgData name="Kevin Chang" userId="9dcd50664716db08" providerId="LiveId" clId="{D14E89DC-6213-421B-A2E7-77510E632A2F}" dt="2023-03-21T20:43:29.275" v="358" actId="20577"/>
        <pc:sldMkLst>
          <pc:docMk/>
          <pc:sldMk cId="565374965" sldId="260"/>
        </pc:sldMkLst>
        <pc:spChg chg="mod">
          <ac:chgData name="Kevin Chang" userId="9dcd50664716db08" providerId="LiveId" clId="{D14E89DC-6213-421B-A2E7-77510E632A2F}" dt="2023-03-21T20:43:29.275" v="358" actId="20577"/>
          <ac:spMkLst>
            <pc:docMk/>
            <pc:sldMk cId="565374965" sldId="260"/>
            <ac:spMk id="10" creationId="{6ACE5CBF-0CDF-4A02-AABF-0F71A3573957}"/>
          </ac:spMkLst>
        </pc:spChg>
        <pc:spChg chg="mod">
          <ac:chgData name="Kevin Chang" userId="9dcd50664716db08" providerId="LiveId" clId="{D14E89DC-6213-421B-A2E7-77510E632A2F}" dt="2023-03-21T19:53:17.158" v="342" actId="20577"/>
          <ac:spMkLst>
            <pc:docMk/>
            <pc:sldMk cId="565374965" sldId="260"/>
            <ac:spMk id="11" creationId="{35FAFDC3-EF46-4A69-B40D-C4B4863EEDC0}"/>
          </ac:spMkLst>
        </pc:spChg>
      </pc:sldChg>
      <pc:sldChg chg="modSp mod">
        <pc:chgData name="Kevin Chang" userId="9dcd50664716db08" providerId="LiveId" clId="{D14E89DC-6213-421B-A2E7-77510E632A2F}" dt="2023-03-21T19:50:10.353" v="231" actId="20577"/>
        <pc:sldMkLst>
          <pc:docMk/>
          <pc:sldMk cId="573328292" sldId="261"/>
        </pc:sldMkLst>
        <pc:spChg chg="mod">
          <ac:chgData name="Kevin Chang" userId="9dcd50664716db08" providerId="LiveId" clId="{D14E89DC-6213-421B-A2E7-77510E632A2F}" dt="2023-03-21T19:50:10.353" v="231" actId="20577"/>
          <ac:spMkLst>
            <pc:docMk/>
            <pc:sldMk cId="573328292" sldId="261"/>
            <ac:spMk id="11" creationId="{35FAFDC3-EF46-4A69-B40D-C4B4863EEDC0}"/>
          </ac:spMkLst>
        </pc:spChg>
      </pc:sldChg>
      <pc:sldChg chg="modSp mod">
        <pc:chgData name="Kevin Chang" userId="9dcd50664716db08" providerId="LiveId" clId="{D14E89DC-6213-421B-A2E7-77510E632A2F}" dt="2023-03-21T19:17:00.298" v="201" actId="20577"/>
        <pc:sldMkLst>
          <pc:docMk/>
          <pc:sldMk cId="2840740224" sldId="266"/>
        </pc:sldMkLst>
        <pc:spChg chg="mod">
          <ac:chgData name="Kevin Chang" userId="9dcd50664716db08" providerId="LiveId" clId="{D14E89DC-6213-421B-A2E7-77510E632A2F}" dt="2023-03-21T19:17:00.298" v="201" actId="20577"/>
          <ac:spMkLst>
            <pc:docMk/>
            <pc:sldMk cId="2840740224" sldId="266"/>
            <ac:spMk id="3" creationId="{1F458095-8B0E-DE3D-F350-2DD9546D4E0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6E8CF-E1F3-496C-86F7-D6FF6F5B5F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012752-10ED-4500-A78D-94A0244FE3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46CB4-47B0-4541-9D4C-F5A09A9E2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1DE4-DB5E-4073-A609-6F132E63B130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B0F75-0536-417E-BE98-7B85870FE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E8A9B-28FC-4A22-963D-98BF1008F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DAF3-574D-47AC-BBA6-9D75FEBC8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613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214D3-9569-4CAD-A340-92A4024C9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A90376-0149-450E-8DE3-80CCB1962A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D4EA3-D48A-4A67-9F86-C3093E449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1DE4-DB5E-4073-A609-6F132E63B130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72DBC-CA52-450C-9D1C-5EF73EBA6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201A0-A3CF-4115-ACAD-F7166B9B4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DAF3-574D-47AC-BBA6-9D75FEBC8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267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CA7875-76B2-45A4-B728-D9EAE33A04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A2BF84-CF6F-4208-809F-D2BDFFE926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9FEF2-732C-4815-AE43-24BDB7609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1DE4-DB5E-4073-A609-6F132E63B130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3AE11-4018-4B67-B244-9C88AF2D3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22704-6AE8-4303-A87F-C1AFB045B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DAF3-574D-47AC-BBA6-9D75FEBC8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820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EEEC2-88E9-405C-9A59-C0C3458A9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2EE7D-D3BE-488B-867C-6B3C50181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89DEF-F4B4-4A1E-9FD1-A33F0AA64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1DE4-DB5E-4073-A609-6F132E63B130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50AC7-9515-4020-A843-827163B2D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5611A-B536-4482-B7BD-F83FFABC7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DAF3-574D-47AC-BBA6-9D75FEBC8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987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53691-316F-474E-B2F1-135FD4464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007DA5-0A5A-4D32-830E-9DC6C8CCA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09DF9-9428-4C47-ABAE-D9E93880F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1DE4-DB5E-4073-A609-6F132E63B130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3D82D-2685-48CE-BA77-A57B92EAF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85509-869E-4EBD-AF88-6FEC08E09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DAF3-574D-47AC-BBA6-9D75FEBC8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669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8CF4B-6A0E-4957-967C-B408DC6AD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2B96C-61EE-44B1-B1F5-44AD99F389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668DD1-90EF-4276-99BD-7F32672DDF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63C72-AB2E-4072-98CA-6714451A6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1DE4-DB5E-4073-A609-6F132E63B130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8DCD3-2266-4C6E-AA8E-E9277B9F6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0771C-EBDE-46D7-861C-23442D056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DAF3-574D-47AC-BBA6-9D75FEBC8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859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092E6-3964-40C5-ABE2-DE5A8120B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EA772-3091-4A29-9F58-ACC0240D1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9DFE52-A06B-40F1-9CF0-0F6433B89F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AF5B7B-05CB-4773-969A-BFC7A7D199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8FDABF-3040-457E-9DEB-0571F5B2DF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025A08-BF7D-4C62-BF05-98EF69C36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1DE4-DB5E-4073-A609-6F132E63B130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630565-54F6-4AF4-B2A5-71ECC9AE3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467B50-B494-4BF6-83CE-5D683E814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DAF3-574D-47AC-BBA6-9D75FEBC8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32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25798-70EE-40DA-B207-5AF87E146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CFB616-7978-499B-871A-CF3F5B222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1DE4-DB5E-4073-A609-6F132E63B130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42F580-F97A-4D9B-BEEF-89BA6F183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E13B51-DEB0-49AA-A43A-046DEAB6E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DAF3-574D-47AC-BBA6-9D75FEBC8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014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CB9336-CE71-4CC6-AD5E-5745F5488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1DE4-DB5E-4073-A609-6F132E63B130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0F018-ED66-4DDD-8C5D-612AA4AFE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8F8599-2240-4F42-8F43-F8351230C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DAF3-574D-47AC-BBA6-9D75FEBC8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63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BE729-4123-4C5C-BEA0-C0ECE84EB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0C3DC-7723-455A-8B89-5F0C51C41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FB57A9-DB74-466F-B010-BD280D6DC1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76E680-2BBE-4216-839C-0D970C238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1DE4-DB5E-4073-A609-6F132E63B130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2CA8DA-C170-4C08-BE77-F46B241EA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85B4C1-0099-41FE-88EE-D1608A742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DAF3-574D-47AC-BBA6-9D75FEBC8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961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3D52E-CA95-4645-8791-7F91DB804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373A1D-6AEB-4DF2-9E5B-25853BBCAF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0C901A-6ED7-44BC-911A-0EBD602A5D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D0D3FF-E393-4CCD-B645-874F87889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1DE4-DB5E-4073-A609-6F132E63B130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61FF49-B1D1-4096-9CBB-C9498FAC6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4A8727-7393-44FB-821F-CC317B5BF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DAF3-574D-47AC-BBA6-9D75FEBC8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884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9B46E4-E878-47F0-82BB-4561BBA3B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6CC00-DDED-4DCB-B4CB-23CE43FF8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53137-7A70-4D93-9846-4817E0DC99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41DE4-DB5E-4073-A609-6F132E63B130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52DE2-1CCB-4B8C-AE05-534F5B7FBC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D4D93-7E4E-4DD4-AA50-059880C456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FDAF3-574D-47AC-BBA6-9D75FEBC8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60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DFE86-8800-49BB-B0D9-DE7316F35D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4x4 – First Eight Edges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F98DB5-AECC-48DD-8BFC-C9AC70DAF3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COLL 134</a:t>
            </a:r>
          </a:p>
          <a:p>
            <a:r>
              <a:rPr lang="en-US"/>
              <a:t>Week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716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20992-E9FD-A03C-872B-C2520F977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Displacement for Edges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F3DA2F-ADED-F5BF-9129-5817345DB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06" y="1690687"/>
            <a:ext cx="2218834" cy="22131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C818FF-F6AD-1A61-8F19-64A807BE0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2294" y="1690688"/>
            <a:ext cx="2259693" cy="22131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F4C510-6546-01E8-CE1A-FD879039B1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2176" y="1690687"/>
            <a:ext cx="2224392" cy="22131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8DBD15-CA75-2A2D-6F0A-FE2D539B38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6757" y="1690687"/>
            <a:ext cx="2265517" cy="22131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5A4241-BADA-B3DE-07E3-52CCB3C27D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6739" y="4340933"/>
            <a:ext cx="2247771" cy="22131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2D5A17F-C805-FF2D-C644-D002AB3CE8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53235" y="4340934"/>
            <a:ext cx="2265105" cy="22131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7B9D300-B006-CACC-AA44-8063944B2B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67065" y="4340933"/>
            <a:ext cx="2253234" cy="221310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1DEC0FB-E15D-796F-FF42-62AB3504AC9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69024" y="4335465"/>
            <a:ext cx="2224392" cy="2218569"/>
          </a:xfrm>
          <a:prstGeom prst="rect">
            <a:avLst/>
          </a:prstGeom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ADE6E8D3-D063-0BFD-7E43-B69D3F56C938}"/>
              </a:ext>
            </a:extLst>
          </p:cNvPr>
          <p:cNvSpPr/>
          <p:nvPr/>
        </p:nvSpPr>
        <p:spPr>
          <a:xfrm>
            <a:off x="3085032" y="2669050"/>
            <a:ext cx="219478" cy="256374"/>
          </a:xfrm>
          <a:prstGeom prst="rightArrow">
            <a:avLst/>
          </a:prstGeom>
          <a:solidFill>
            <a:srgbClr val="FF0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E49EEBEF-A49E-82A9-A564-9711AB9F4F03}"/>
              </a:ext>
            </a:extLst>
          </p:cNvPr>
          <p:cNvSpPr/>
          <p:nvPr/>
        </p:nvSpPr>
        <p:spPr>
          <a:xfrm>
            <a:off x="5759771" y="2669050"/>
            <a:ext cx="219478" cy="256374"/>
          </a:xfrm>
          <a:prstGeom prst="rightArrow">
            <a:avLst/>
          </a:prstGeom>
          <a:solidFill>
            <a:srgbClr val="FF0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ADDC414-95F0-61DC-B316-414183F42168}"/>
              </a:ext>
            </a:extLst>
          </p:cNvPr>
          <p:cNvSpPr/>
          <p:nvPr/>
        </p:nvSpPr>
        <p:spPr>
          <a:xfrm>
            <a:off x="8406923" y="2669050"/>
            <a:ext cx="219478" cy="256374"/>
          </a:xfrm>
          <a:prstGeom prst="rightArrow">
            <a:avLst/>
          </a:prstGeom>
          <a:solidFill>
            <a:srgbClr val="FF0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8B03EC07-CD73-AEC9-58B5-EE1BEA89D09E}"/>
              </a:ext>
            </a:extLst>
          </p:cNvPr>
          <p:cNvSpPr/>
          <p:nvPr/>
        </p:nvSpPr>
        <p:spPr>
          <a:xfrm>
            <a:off x="3419133" y="5316562"/>
            <a:ext cx="219478" cy="256374"/>
          </a:xfrm>
          <a:prstGeom prst="rightArrow">
            <a:avLst/>
          </a:prstGeom>
          <a:solidFill>
            <a:srgbClr val="AE2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21EB5EEA-B4C5-015C-B949-C7579D11BB0D}"/>
              </a:ext>
            </a:extLst>
          </p:cNvPr>
          <p:cNvSpPr/>
          <p:nvPr/>
        </p:nvSpPr>
        <p:spPr>
          <a:xfrm>
            <a:off x="6127028" y="5316562"/>
            <a:ext cx="219478" cy="256374"/>
          </a:xfrm>
          <a:prstGeom prst="rightArrow">
            <a:avLst/>
          </a:prstGeom>
          <a:solidFill>
            <a:srgbClr val="AE2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BAA0369B-AFBD-AF62-F1EC-288C9E07AB00}"/>
              </a:ext>
            </a:extLst>
          </p:cNvPr>
          <p:cNvSpPr/>
          <p:nvPr/>
        </p:nvSpPr>
        <p:spPr>
          <a:xfrm>
            <a:off x="8834922" y="5316562"/>
            <a:ext cx="219478" cy="256374"/>
          </a:xfrm>
          <a:prstGeom prst="rightArrow">
            <a:avLst/>
          </a:prstGeom>
          <a:solidFill>
            <a:srgbClr val="AE2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9DD78E-BB32-6264-FF37-8F63B0DE3C8C}"/>
              </a:ext>
            </a:extLst>
          </p:cNvPr>
          <p:cNvSpPr txBox="1"/>
          <p:nvPr/>
        </p:nvSpPr>
        <p:spPr>
          <a:xfrm>
            <a:off x="737022" y="1319699"/>
            <a:ext cx="6005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White-green edge is paired; target to unpaired edge in U layer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039D7E-CDEC-B2D0-E9B1-07CC92E9CA39}"/>
              </a:ext>
            </a:extLst>
          </p:cNvPr>
          <p:cNvSpPr txBox="1"/>
          <p:nvPr/>
        </p:nvSpPr>
        <p:spPr>
          <a:xfrm>
            <a:off x="7400848" y="1036446"/>
            <a:ext cx="3536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unpaired edge left to bring into pairing zone; no progress made 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20F7E829-3C33-ED8E-A724-8F31CC0A473D}"/>
              </a:ext>
            </a:extLst>
          </p:cNvPr>
          <p:cNvSpPr/>
          <p:nvPr/>
        </p:nvSpPr>
        <p:spPr>
          <a:xfrm rot="5400000">
            <a:off x="2070885" y="3994173"/>
            <a:ext cx="219478" cy="256374"/>
          </a:xfrm>
          <a:prstGeom prst="rightArrow">
            <a:avLst/>
          </a:prstGeom>
          <a:solidFill>
            <a:srgbClr val="AE2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9F4D419E-313C-4260-1E13-4FEC81BD8F55}"/>
              </a:ext>
            </a:extLst>
          </p:cNvPr>
          <p:cNvSpPr/>
          <p:nvPr/>
        </p:nvSpPr>
        <p:spPr>
          <a:xfrm rot="16200000">
            <a:off x="1689550" y="2758726"/>
            <a:ext cx="814387" cy="139183"/>
          </a:xfrm>
          <a:prstGeom prst="rightArrow">
            <a:avLst>
              <a:gd name="adj1" fmla="val 44774"/>
              <a:gd name="adj2" fmla="val 73519"/>
            </a:avLst>
          </a:prstGeom>
          <a:solidFill>
            <a:srgbClr val="FF0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959B2DD2-0278-8DB7-9701-28AA62DF2633}"/>
              </a:ext>
            </a:extLst>
          </p:cNvPr>
          <p:cNvSpPr/>
          <p:nvPr/>
        </p:nvSpPr>
        <p:spPr>
          <a:xfrm rot="11718757">
            <a:off x="3986697" y="2351531"/>
            <a:ext cx="814387" cy="139183"/>
          </a:xfrm>
          <a:prstGeom prst="rightArrow">
            <a:avLst>
              <a:gd name="adj1" fmla="val 44774"/>
              <a:gd name="adj2" fmla="val 73519"/>
            </a:avLst>
          </a:prstGeom>
          <a:solidFill>
            <a:srgbClr val="FF0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27D829AB-5E86-0223-1A5E-42C4B64FC0AF}"/>
              </a:ext>
            </a:extLst>
          </p:cNvPr>
          <p:cNvSpPr/>
          <p:nvPr/>
        </p:nvSpPr>
        <p:spPr>
          <a:xfrm rot="5400000">
            <a:off x="6986527" y="2789557"/>
            <a:ext cx="814387" cy="139183"/>
          </a:xfrm>
          <a:prstGeom prst="rightArrow">
            <a:avLst>
              <a:gd name="adj1" fmla="val 44774"/>
              <a:gd name="adj2" fmla="val 73519"/>
            </a:avLst>
          </a:prstGeom>
          <a:solidFill>
            <a:srgbClr val="FF0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720F4576-51BE-E30C-3881-03DD0C661C4E}"/>
              </a:ext>
            </a:extLst>
          </p:cNvPr>
          <p:cNvSpPr/>
          <p:nvPr/>
        </p:nvSpPr>
        <p:spPr>
          <a:xfrm rot="824416">
            <a:off x="1166430" y="2306289"/>
            <a:ext cx="814387" cy="139183"/>
          </a:xfrm>
          <a:prstGeom prst="rightArrow">
            <a:avLst>
              <a:gd name="adj1" fmla="val 44774"/>
              <a:gd name="adj2" fmla="val 73519"/>
            </a:avLst>
          </a:prstGeom>
          <a:solidFill>
            <a:srgbClr val="AE2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B35F9EAD-59B5-9F5A-5D39-D583FB959783}"/>
              </a:ext>
            </a:extLst>
          </p:cNvPr>
          <p:cNvSpPr/>
          <p:nvPr/>
        </p:nvSpPr>
        <p:spPr>
          <a:xfrm rot="16200000">
            <a:off x="1971209" y="5408496"/>
            <a:ext cx="814387" cy="139183"/>
          </a:xfrm>
          <a:prstGeom prst="rightArrow">
            <a:avLst>
              <a:gd name="adj1" fmla="val 44774"/>
              <a:gd name="adj2" fmla="val 73519"/>
            </a:avLst>
          </a:prstGeom>
          <a:solidFill>
            <a:srgbClr val="AE2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B71BC3F-41B1-1731-4539-FDB75954AB6A}"/>
              </a:ext>
            </a:extLst>
          </p:cNvPr>
          <p:cNvSpPr/>
          <p:nvPr/>
        </p:nvSpPr>
        <p:spPr>
          <a:xfrm rot="11686528">
            <a:off x="4357224" y="5019581"/>
            <a:ext cx="814387" cy="139183"/>
          </a:xfrm>
          <a:prstGeom prst="rightArrow">
            <a:avLst>
              <a:gd name="adj1" fmla="val 44774"/>
              <a:gd name="adj2" fmla="val 73519"/>
            </a:avLst>
          </a:prstGeom>
          <a:solidFill>
            <a:srgbClr val="AE2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7206C588-BC6A-6B89-10F9-AA4290E8767C}"/>
              </a:ext>
            </a:extLst>
          </p:cNvPr>
          <p:cNvSpPr/>
          <p:nvPr/>
        </p:nvSpPr>
        <p:spPr>
          <a:xfrm rot="5400000">
            <a:off x="7381412" y="5426774"/>
            <a:ext cx="814387" cy="139183"/>
          </a:xfrm>
          <a:prstGeom prst="rightArrow">
            <a:avLst>
              <a:gd name="adj1" fmla="val 44774"/>
              <a:gd name="adj2" fmla="val 73519"/>
            </a:avLst>
          </a:prstGeom>
          <a:solidFill>
            <a:srgbClr val="AE2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913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0A2C1-DDE8-CF29-ADF9-7C9197F2A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Freeslice</a:t>
            </a:r>
            <a:r>
              <a:rPr lang="en-US" dirty="0"/>
              <a:t>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58095-8B0E-DE3D-F350-2DD9546D4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Advanced type of edge pairing</a:t>
            </a:r>
          </a:p>
          <a:p>
            <a:r>
              <a:rPr lang="en-US" dirty="0"/>
              <a:t>Difference: do not restore sliced centers until after completing F8E</a:t>
            </a:r>
          </a:p>
          <a:p>
            <a:r>
              <a:rPr lang="en-US" dirty="0"/>
              <a:t>(+) – much faster edge pairing</a:t>
            </a:r>
          </a:p>
          <a:p>
            <a:pPr lvl="1"/>
            <a:r>
              <a:rPr lang="en-US" dirty="0"/>
              <a:t>no fixing centers after every edge </a:t>
            </a:r>
            <a:r>
              <a:rPr lang="en-US" dirty="0">
                <a:sym typeface="Wingdings" panose="05000000000000000000" pitchFamily="2" charset="2"/>
              </a:rPr>
              <a:t> eliminate 2 slice moves per edge</a:t>
            </a:r>
            <a:endParaRPr lang="en-US" dirty="0"/>
          </a:p>
          <a:p>
            <a:r>
              <a:rPr lang="en-US" dirty="0"/>
              <a:t>(-) – high risk of making mistakes</a:t>
            </a:r>
          </a:p>
          <a:p>
            <a:pPr lvl="1"/>
            <a:r>
              <a:rPr lang="en-US" dirty="0"/>
              <a:t>lose track of cube orientation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scramble centers </a:t>
            </a:r>
            <a:r>
              <a:rPr lang="en-US" dirty="0">
                <a:sym typeface="Wingdings" panose="05000000000000000000" pitchFamily="2" charset="2"/>
              </a:rPr>
              <a:t> start over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740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BF8E3-7FB5-4399-89A8-F751FD720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4x4 Edges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EFCA5B-F21A-4B5C-A935-9CEEA13D1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397" y="1911052"/>
            <a:ext cx="3405205" cy="33169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3475C5-96FE-40A0-AC47-988D974BB93D}"/>
              </a:ext>
            </a:extLst>
          </p:cNvPr>
          <p:cNvSpPr txBox="1"/>
          <p:nvPr/>
        </p:nvSpPr>
        <p:spPr>
          <a:xfrm>
            <a:off x="5905147" y="319685"/>
            <a:ext cx="1085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 layer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D4D709-B8E7-4F4B-9304-15E56E2AB8F0}"/>
              </a:ext>
            </a:extLst>
          </p:cNvPr>
          <p:cNvSpPr txBox="1"/>
          <p:nvPr/>
        </p:nvSpPr>
        <p:spPr>
          <a:xfrm>
            <a:off x="5905147" y="6031210"/>
            <a:ext cx="1085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 layer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DB8A616-1AEB-4A6E-991F-D303896B2495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447805" y="781350"/>
            <a:ext cx="286281" cy="1595557"/>
          </a:xfrm>
          <a:prstGeom prst="straightConnector1">
            <a:avLst/>
          </a:prstGeom>
          <a:ln w="57150">
            <a:solidFill>
              <a:srgbClr val="FF0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ACD9F54-F9C3-4712-9142-9853A76D6F98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447805" y="781350"/>
            <a:ext cx="699181" cy="1839373"/>
          </a:xfrm>
          <a:prstGeom prst="straightConnector1">
            <a:avLst/>
          </a:prstGeom>
          <a:ln w="57150">
            <a:solidFill>
              <a:srgbClr val="FF0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742CC9E-0335-49D2-9DE7-C87E8DFBA773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6291056" y="781350"/>
            <a:ext cx="156749" cy="1927523"/>
          </a:xfrm>
          <a:prstGeom prst="straightConnector1">
            <a:avLst/>
          </a:prstGeom>
          <a:ln w="57150">
            <a:solidFill>
              <a:srgbClr val="FF0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F73471E-C2BE-4529-BE5A-FFA6869142E3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5999151" y="781350"/>
            <a:ext cx="448654" cy="1702440"/>
          </a:xfrm>
          <a:prstGeom prst="straightConnector1">
            <a:avLst/>
          </a:prstGeom>
          <a:ln w="57150">
            <a:solidFill>
              <a:srgbClr val="FF0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1D3A0D-ABAE-4D38-AFE6-36EAA21064C7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6095999" y="4503538"/>
            <a:ext cx="351807" cy="1527672"/>
          </a:xfrm>
          <a:prstGeom prst="straightConnector1">
            <a:avLst/>
          </a:prstGeom>
          <a:ln w="57150">
            <a:solidFill>
              <a:srgbClr val="FF0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EDD02BF-1FA1-496A-B7AB-161C0F995E82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6447806" y="4734370"/>
            <a:ext cx="548351" cy="1296840"/>
          </a:xfrm>
          <a:prstGeom prst="straightConnector1">
            <a:avLst/>
          </a:prstGeom>
          <a:ln w="57150">
            <a:solidFill>
              <a:srgbClr val="FF0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54C500F-5F64-4FDF-8F87-12273BADBF66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6368041" y="4914594"/>
            <a:ext cx="79765" cy="1116616"/>
          </a:xfrm>
          <a:prstGeom prst="straightConnector1">
            <a:avLst/>
          </a:prstGeom>
          <a:ln w="57150">
            <a:solidFill>
              <a:srgbClr val="FF0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7BF46BD-DF1D-4671-94E1-A0C0B997CB5D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6447806" y="4409534"/>
            <a:ext cx="229308" cy="1621676"/>
          </a:xfrm>
          <a:prstGeom prst="straightConnector1">
            <a:avLst/>
          </a:prstGeom>
          <a:ln w="57150">
            <a:solidFill>
              <a:srgbClr val="FF0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682A888-7FDE-4F87-AC83-EE1A3F68462F}"/>
              </a:ext>
            </a:extLst>
          </p:cNvPr>
          <p:cNvSpPr txBox="1"/>
          <p:nvPr/>
        </p:nvSpPr>
        <p:spPr>
          <a:xfrm>
            <a:off x="1743346" y="4503538"/>
            <a:ext cx="21243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 face</a:t>
            </a:r>
          </a:p>
          <a:p>
            <a:r>
              <a:rPr lang="en-US" sz="2400" dirty="0"/>
              <a:t>(pairing zone)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68084A0-69AE-43C9-A938-BC3D41E95B3E}"/>
              </a:ext>
            </a:extLst>
          </p:cNvPr>
          <p:cNvCxnSpPr>
            <a:cxnSpLocks/>
            <a:stCxn id="54" idx="3"/>
          </p:cNvCxnSpPr>
          <p:nvPr/>
        </p:nvCxnSpPr>
        <p:spPr>
          <a:xfrm flipV="1">
            <a:off x="3867684" y="3439586"/>
            <a:ext cx="1792837" cy="1479451"/>
          </a:xfrm>
          <a:prstGeom prst="straightConnector1">
            <a:avLst/>
          </a:prstGeom>
          <a:ln w="57150">
            <a:solidFill>
              <a:srgbClr val="FF0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9E85A00-54E7-432D-9E17-F029E16FCA74}"/>
              </a:ext>
            </a:extLst>
          </p:cNvPr>
          <p:cNvCxnSpPr>
            <a:cxnSpLocks/>
            <a:stCxn id="54" idx="3"/>
          </p:cNvCxnSpPr>
          <p:nvPr/>
        </p:nvCxnSpPr>
        <p:spPr>
          <a:xfrm flipV="1">
            <a:off x="3867684" y="3613492"/>
            <a:ext cx="2866402" cy="1305545"/>
          </a:xfrm>
          <a:prstGeom prst="straightConnector1">
            <a:avLst/>
          </a:prstGeom>
          <a:ln w="57150">
            <a:solidFill>
              <a:srgbClr val="FF0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3280D675-BE46-4AEC-8B62-4FB3BF8FD148}"/>
              </a:ext>
            </a:extLst>
          </p:cNvPr>
          <p:cNvSpPr txBox="1"/>
          <p:nvPr/>
        </p:nvSpPr>
        <p:spPr>
          <a:xfrm>
            <a:off x="8411197" y="4138253"/>
            <a:ext cx="980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 face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BFC322E-0AAF-47B2-A960-849C25ED328F}"/>
              </a:ext>
            </a:extLst>
          </p:cNvPr>
          <p:cNvSpPr txBox="1"/>
          <p:nvPr/>
        </p:nvSpPr>
        <p:spPr>
          <a:xfrm>
            <a:off x="2803024" y="2658197"/>
            <a:ext cx="1006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 face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5A35FEB-FCE3-4BB4-BBA1-ABD2DCDEC43D}"/>
              </a:ext>
            </a:extLst>
          </p:cNvPr>
          <p:cNvCxnSpPr>
            <a:cxnSpLocks/>
            <a:stCxn id="65" idx="3"/>
          </p:cNvCxnSpPr>
          <p:nvPr/>
        </p:nvCxnSpPr>
        <p:spPr>
          <a:xfrm>
            <a:off x="3809901" y="2889030"/>
            <a:ext cx="1514129" cy="10014"/>
          </a:xfrm>
          <a:prstGeom prst="straightConnector1">
            <a:avLst/>
          </a:prstGeom>
          <a:ln w="57150">
            <a:solidFill>
              <a:srgbClr val="FF0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E51860E-EAF2-487E-9CC5-25837331DF25}"/>
              </a:ext>
            </a:extLst>
          </p:cNvPr>
          <p:cNvCxnSpPr>
            <a:cxnSpLocks/>
            <a:stCxn id="64" idx="1"/>
          </p:cNvCxnSpPr>
          <p:nvPr/>
        </p:nvCxnSpPr>
        <p:spPr>
          <a:xfrm flipH="1" flipV="1">
            <a:off x="7317582" y="3139284"/>
            <a:ext cx="1093615" cy="1229802"/>
          </a:xfrm>
          <a:prstGeom prst="straightConnector1">
            <a:avLst/>
          </a:prstGeom>
          <a:ln w="57150">
            <a:solidFill>
              <a:srgbClr val="FF0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769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1B00C-1E59-45A8-9E81-775F3262B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Pairing Procedure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FE35B-7785-41CD-86E2-68363FEF6DA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Each edge = 2 “half-edges”</a:t>
            </a:r>
          </a:p>
          <a:p>
            <a:r>
              <a:rPr lang="en-US" dirty="0"/>
              <a:t>For each edge: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Position half-edges in pairing zone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Perform pairing moves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Remove paired edge from pairing zone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88E4F9-320E-49F9-AAD7-4660E82C3AA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Solve 4 edges into D layer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Solve 4 edges into U layer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Solve 2 edges into B face using replacement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Solve last 2 edges (F face) using algorithm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Steps 1 and 2 = First 8 Edges (F8E)</a:t>
            </a:r>
          </a:p>
          <a:p>
            <a:pPr marL="0" indent="0">
              <a:buNone/>
            </a:pPr>
            <a:r>
              <a:rPr lang="en-US" dirty="0"/>
              <a:t>Steps 3 and 4 = Last 4 Edges (L4E)</a:t>
            </a:r>
          </a:p>
        </p:txBody>
      </p:sp>
    </p:spTree>
    <p:extLst>
      <p:ext uri="{BB962C8B-B14F-4D97-AF65-F5344CB8AC3E}">
        <p14:creationId xmlns:p14="http://schemas.microsoft.com/office/powerpoint/2010/main" val="385916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90F8E-F482-783F-8A5E-E20B29BD6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Pairing Procedure Visualization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54FDF9-B60F-E14B-59BB-AE0719AB8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40" y="1953964"/>
            <a:ext cx="2703495" cy="26696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67F791-CEC7-8CAE-35FE-34B40F1DE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4120" y="1953964"/>
            <a:ext cx="2757034" cy="26696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A2F986-115A-BEAF-F7FE-F005B7630D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1082" y="1953964"/>
            <a:ext cx="2729683" cy="26696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070CC8-2BAB-2E18-19DF-9CDA6B2124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02450" y="1953964"/>
            <a:ext cx="2736025" cy="2669616"/>
          </a:xfrm>
          <a:prstGeom prst="rect">
            <a:avLst/>
          </a:prstGeom>
        </p:spPr>
      </p:pic>
      <p:sp>
        <p:nvSpPr>
          <p:cNvPr id="13" name="Arrow: Circular 12">
            <a:extLst>
              <a:ext uri="{FF2B5EF4-FFF2-40B4-BE49-F238E27FC236}">
                <a16:creationId xmlns:a16="http://schemas.microsoft.com/office/drawing/2014/main" id="{D5DF31DB-4FC3-5D64-E6EF-D1CF402034CC}"/>
              </a:ext>
            </a:extLst>
          </p:cNvPr>
          <p:cNvSpPr/>
          <p:nvPr/>
        </p:nvSpPr>
        <p:spPr>
          <a:xfrm rot="10800000" flipV="1">
            <a:off x="2318915" y="4161805"/>
            <a:ext cx="1486969" cy="1486968"/>
          </a:xfrm>
          <a:prstGeom prst="circularArrow">
            <a:avLst>
              <a:gd name="adj1" fmla="val 9152"/>
              <a:gd name="adj2" fmla="val 1520682"/>
              <a:gd name="adj3" fmla="val 9235020"/>
              <a:gd name="adj4" fmla="val 189960"/>
              <a:gd name="adj5" fmla="val 12500"/>
            </a:avLst>
          </a:prstGeom>
          <a:solidFill>
            <a:srgbClr val="FF0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???</a:t>
            </a:r>
          </a:p>
        </p:txBody>
      </p:sp>
      <p:sp>
        <p:nvSpPr>
          <p:cNvPr id="14" name="Arrow: Circular 13">
            <a:extLst>
              <a:ext uri="{FF2B5EF4-FFF2-40B4-BE49-F238E27FC236}">
                <a16:creationId xmlns:a16="http://schemas.microsoft.com/office/drawing/2014/main" id="{E0456816-854F-721A-2E3A-CAAF816D2D94}"/>
              </a:ext>
            </a:extLst>
          </p:cNvPr>
          <p:cNvSpPr/>
          <p:nvPr/>
        </p:nvSpPr>
        <p:spPr>
          <a:xfrm rot="10800000" flipV="1">
            <a:off x="5352515" y="4161805"/>
            <a:ext cx="1486969" cy="1486968"/>
          </a:xfrm>
          <a:prstGeom prst="circularArrow">
            <a:avLst>
              <a:gd name="adj1" fmla="val 9152"/>
              <a:gd name="adj2" fmla="val 1520682"/>
              <a:gd name="adj3" fmla="val 9235020"/>
              <a:gd name="adj4" fmla="val 189960"/>
              <a:gd name="adj5" fmla="val 12500"/>
            </a:avLst>
          </a:prstGeom>
          <a:solidFill>
            <a:srgbClr val="FF0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???</a:t>
            </a:r>
          </a:p>
        </p:txBody>
      </p:sp>
      <p:sp>
        <p:nvSpPr>
          <p:cNvPr id="15" name="Arrow: Circular 14">
            <a:extLst>
              <a:ext uri="{FF2B5EF4-FFF2-40B4-BE49-F238E27FC236}">
                <a16:creationId xmlns:a16="http://schemas.microsoft.com/office/drawing/2014/main" id="{131BA162-41F7-1921-551F-9B7CAF4C737B}"/>
              </a:ext>
            </a:extLst>
          </p:cNvPr>
          <p:cNvSpPr/>
          <p:nvPr/>
        </p:nvSpPr>
        <p:spPr>
          <a:xfrm rot="10800000" flipV="1">
            <a:off x="8328123" y="4161805"/>
            <a:ext cx="1486969" cy="1486968"/>
          </a:xfrm>
          <a:prstGeom prst="circularArrow">
            <a:avLst>
              <a:gd name="adj1" fmla="val 9152"/>
              <a:gd name="adj2" fmla="val 1520682"/>
              <a:gd name="adj3" fmla="val 9235020"/>
              <a:gd name="adj4" fmla="val 189960"/>
              <a:gd name="adj5" fmla="val 12500"/>
            </a:avLst>
          </a:prstGeom>
          <a:solidFill>
            <a:srgbClr val="FF0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???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BDA61C22-8EF3-142D-A8E7-A1B71F1A79FD}"/>
              </a:ext>
            </a:extLst>
          </p:cNvPr>
          <p:cNvSpPr/>
          <p:nvPr/>
        </p:nvSpPr>
        <p:spPr>
          <a:xfrm rot="5400000">
            <a:off x="1708642" y="1949506"/>
            <a:ext cx="1149645" cy="161316"/>
          </a:xfrm>
          <a:prstGeom prst="rightArrow">
            <a:avLst>
              <a:gd name="adj1" fmla="val 45919"/>
              <a:gd name="adj2" fmla="val 92857"/>
            </a:avLst>
          </a:prstGeom>
          <a:solidFill>
            <a:srgbClr val="FF0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0F732B11-0989-8E51-35B1-0CD63CA18A6F}"/>
              </a:ext>
            </a:extLst>
          </p:cNvPr>
          <p:cNvSpPr/>
          <p:nvPr/>
        </p:nvSpPr>
        <p:spPr>
          <a:xfrm rot="5400000">
            <a:off x="1110322" y="2019436"/>
            <a:ext cx="1149645" cy="161316"/>
          </a:xfrm>
          <a:prstGeom prst="rightArrow">
            <a:avLst>
              <a:gd name="adj1" fmla="val 45919"/>
              <a:gd name="adj2" fmla="val 92857"/>
            </a:avLst>
          </a:prstGeom>
          <a:solidFill>
            <a:srgbClr val="FF0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6FD6B312-19CB-45DF-4616-C58957901162}"/>
              </a:ext>
            </a:extLst>
          </p:cNvPr>
          <p:cNvSpPr/>
          <p:nvPr/>
        </p:nvSpPr>
        <p:spPr>
          <a:xfrm rot="16200000">
            <a:off x="4462827" y="4149726"/>
            <a:ext cx="1149645" cy="161316"/>
          </a:xfrm>
          <a:prstGeom prst="rightArrow">
            <a:avLst>
              <a:gd name="adj1" fmla="val 45919"/>
              <a:gd name="adj2" fmla="val 92857"/>
            </a:avLst>
          </a:prstGeom>
          <a:solidFill>
            <a:srgbClr val="FF0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79543F91-F3F4-5F3D-7222-A508FB26C5CD}"/>
              </a:ext>
            </a:extLst>
          </p:cNvPr>
          <p:cNvSpPr/>
          <p:nvPr/>
        </p:nvSpPr>
        <p:spPr>
          <a:xfrm rot="5400000">
            <a:off x="3558722" y="2184853"/>
            <a:ext cx="1149645" cy="161316"/>
          </a:xfrm>
          <a:prstGeom prst="rightArrow">
            <a:avLst>
              <a:gd name="adj1" fmla="val 45919"/>
              <a:gd name="adj2" fmla="val 92857"/>
            </a:avLst>
          </a:prstGeom>
          <a:solidFill>
            <a:srgbClr val="FF0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7DD977F0-67AA-740B-37DD-E3C02318C950}"/>
              </a:ext>
            </a:extLst>
          </p:cNvPr>
          <p:cNvSpPr/>
          <p:nvPr/>
        </p:nvSpPr>
        <p:spPr>
          <a:xfrm rot="16200000">
            <a:off x="7461143" y="3923165"/>
            <a:ext cx="1149645" cy="161316"/>
          </a:xfrm>
          <a:prstGeom prst="rightArrow">
            <a:avLst>
              <a:gd name="adj1" fmla="val 45919"/>
              <a:gd name="adj2" fmla="val 92857"/>
            </a:avLst>
          </a:prstGeom>
          <a:solidFill>
            <a:srgbClr val="FF0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1E5804F0-ABEC-0D5F-8028-A3D189598D10}"/>
              </a:ext>
            </a:extLst>
          </p:cNvPr>
          <p:cNvSpPr/>
          <p:nvPr/>
        </p:nvSpPr>
        <p:spPr>
          <a:xfrm rot="5400000">
            <a:off x="9966972" y="2019437"/>
            <a:ext cx="1149645" cy="161316"/>
          </a:xfrm>
          <a:prstGeom prst="rightArrow">
            <a:avLst>
              <a:gd name="adj1" fmla="val 45919"/>
              <a:gd name="adj2" fmla="val 92857"/>
            </a:avLst>
          </a:prstGeom>
          <a:solidFill>
            <a:srgbClr val="FF0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9179F352-1BB1-4583-0CA0-89EC9565F6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43457" y="5602640"/>
            <a:ext cx="3056299" cy="1149647"/>
          </a:xfrm>
        </p:spPr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 startAt="3"/>
            </a:pPr>
            <a:r>
              <a:rPr lang="en-US" dirty="0"/>
              <a:t>Remove paired edge from pairing zone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5B85B35C-A228-A4B6-97E5-0DC6DC2C8EE7}"/>
              </a:ext>
            </a:extLst>
          </p:cNvPr>
          <p:cNvSpPr txBox="1">
            <a:spLocks/>
          </p:cNvSpPr>
          <p:nvPr/>
        </p:nvSpPr>
        <p:spPr>
          <a:xfrm>
            <a:off x="1499557" y="5605575"/>
            <a:ext cx="2714646" cy="1149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>
              <a:buFont typeface="+mj-lt"/>
              <a:buAutoNum type="arabicPeriod"/>
            </a:pPr>
            <a:r>
              <a:rPr lang="en-US" dirty="0"/>
              <a:t>Position half-edges in pairing zone</a:t>
            </a:r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4C07EDF3-FA9B-4990-A96F-50814BB58120}"/>
              </a:ext>
            </a:extLst>
          </p:cNvPr>
          <p:cNvSpPr txBox="1">
            <a:spLocks/>
          </p:cNvSpPr>
          <p:nvPr/>
        </p:nvSpPr>
        <p:spPr>
          <a:xfrm>
            <a:off x="4738676" y="5605574"/>
            <a:ext cx="2714646" cy="1149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>
              <a:buFont typeface="+mj-lt"/>
              <a:buAutoNum type="arabicPeriod" startAt="2"/>
            </a:pPr>
            <a:r>
              <a:rPr lang="en-US" dirty="0"/>
              <a:t>Perform pairing moves</a:t>
            </a:r>
          </a:p>
        </p:txBody>
      </p:sp>
    </p:spTree>
    <p:extLst>
      <p:ext uri="{BB962C8B-B14F-4D97-AF65-F5344CB8AC3E}">
        <p14:creationId xmlns:p14="http://schemas.microsoft.com/office/powerpoint/2010/main" val="2686857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4A4F521-D9A5-1935-B0C8-182AA1384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Positioning Half-Edges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BFEA164-1CC0-BAB3-A09F-C5B89BA1F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461" y="1809637"/>
            <a:ext cx="3278906" cy="323872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CC3FA57-4187-E48E-72DD-5132532A7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614" y="1809638"/>
            <a:ext cx="3262772" cy="323872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4997B36-8CFC-420E-16D5-78007177DE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9635" y="1809637"/>
            <a:ext cx="3311778" cy="3238724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B8AAD0A9-7D6C-109C-F44C-91389553FB82}"/>
              </a:ext>
            </a:extLst>
          </p:cNvPr>
          <p:cNvSpPr/>
          <p:nvPr/>
        </p:nvSpPr>
        <p:spPr>
          <a:xfrm>
            <a:off x="3999028" y="3236719"/>
            <a:ext cx="358923" cy="384560"/>
          </a:xfrm>
          <a:prstGeom prst="rightArrow">
            <a:avLst/>
          </a:prstGeom>
          <a:solidFill>
            <a:srgbClr val="FF0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612810BC-78AC-55D6-C6CC-8453AC6B1292}"/>
              </a:ext>
            </a:extLst>
          </p:cNvPr>
          <p:cNvSpPr/>
          <p:nvPr/>
        </p:nvSpPr>
        <p:spPr>
          <a:xfrm>
            <a:off x="7834049" y="3236719"/>
            <a:ext cx="358923" cy="384560"/>
          </a:xfrm>
          <a:prstGeom prst="rightArrow">
            <a:avLst/>
          </a:prstGeom>
          <a:solidFill>
            <a:srgbClr val="FF0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id="{21211BDD-C807-AD9D-4647-EAE8499B8620}"/>
              </a:ext>
            </a:extLst>
          </p:cNvPr>
          <p:cNvSpPr/>
          <p:nvPr/>
        </p:nvSpPr>
        <p:spPr>
          <a:xfrm>
            <a:off x="2043421" y="2246144"/>
            <a:ext cx="150737" cy="150737"/>
          </a:xfrm>
          <a:prstGeom prst="star5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93552F2E-B3BA-233C-2A7A-318E8017DAF3}"/>
              </a:ext>
            </a:extLst>
          </p:cNvPr>
          <p:cNvSpPr/>
          <p:nvPr/>
        </p:nvSpPr>
        <p:spPr>
          <a:xfrm>
            <a:off x="1136520" y="2213505"/>
            <a:ext cx="150737" cy="150737"/>
          </a:xfrm>
          <a:prstGeom prst="star5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C165C564-0906-75C0-64A7-6D6D4FF043D5}"/>
              </a:ext>
            </a:extLst>
          </p:cNvPr>
          <p:cNvSpPr/>
          <p:nvPr/>
        </p:nvSpPr>
        <p:spPr>
          <a:xfrm>
            <a:off x="1596929" y="3030220"/>
            <a:ext cx="150737" cy="150737"/>
          </a:xfrm>
          <a:prstGeom prst="star5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tar: 5 Points 26">
            <a:extLst>
              <a:ext uri="{FF2B5EF4-FFF2-40B4-BE49-F238E27FC236}">
                <a16:creationId xmlns:a16="http://schemas.microsoft.com/office/drawing/2014/main" id="{9D612A80-6D73-2DA6-2C6F-313291E014A4}"/>
              </a:ext>
            </a:extLst>
          </p:cNvPr>
          <p:cNvSpPr/>
          <p:nvPr/>
        </p:nvSpPr>
        <p:spPr>
          <a:xfrm>
            <a:off x="762831" y="2731829"/>
            <a:ext cx="150737" cy="150737"/>
          </a:xfrm>
          <a:prstGeom prst="star5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tar: 5 Points 27">
            <a:extLst>
              <a:ext uri="{FF2B5EF4-FFF2-40B4-BE49-F238E27FC236}">
                <a16:creationId xmlns:a16="http://schemas.microsoft.com/office/drawing/2014/main" id="{FAB458FF-8393-67B4-ED3E-4432D4078020}"/>
              </a:ext>
            </a:extLst>
          </p:cNvPr>
          <p:cNvSpPr/>
          <p:nvPr/>
        </p:nvSpPr>
        <p:spPr>
          <a:xfrm>
            <a:off x="5452846" y="3043615"/>
            <a:ext cx="150737" cy="150737"/>
          </a:xfrm>
          <a:prstGeom prst="star5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tar: 5 Points 28">
            <a:extLst>
              <a:ext uri="{FF2B5EF4-FFF2-40B4-BE49-F238E27FC236}">
                <a16:creationId xmlns:a16="http://schemas.microsoft.com/office/drawing/2014/main" id="{14010AEC-DD85-BEA3-E4C7-B2287AB2EEA0}"/>
              </a:ext>
            </a:extLst>
          </p:cNvPr>
          <p:cNvSpPr/>
          <p:nvPr/>
        </p:nvSpPr>
        <p:spPr>
          <a:xfrm>
            <a:off x="4618748" y="2745224"/>
            <a:ext cx="150737" cy="150737"/>
          </a:xfrm>
          <a:prstGeom prst="star5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tar: 5 Points 29">
            <a:extLst>
              <a:ext uri="{FF2B5EF4-FFF2-40B4-BE49-F238E27FC236}">
                <a16:creationId xmlns:a16="http://schemas.microsoft.com/office/drawing/2014/main" id="{FED705B1-6105-52CF-D1EF-A04CF722DEDC}"/>
              </a:ext>
            </a:extLst>
          </p:cNvPr>
          <p:cNvSpPr/>
          <p:nvPr/>
        </p:nvSpPr>
        <p:spPr>
          <a:xfrm>
            <a:off x="6648180" y="2577395"/>
            <a:ext cx="150737" cy="150737"/>
          </a:xfrm>
          <a:prstGeom prst="star5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tar: 5 Points 30">
            <a:extLst>
              <a:ext uri="{FF2B5EF4-FFF2-40B4-BE49-F238E27FC236}">
                <a16:creationId xmlns:a16="http://schemas.microsoft.com/office/drawing/2014/main" id="{E6827110-D696-2B71-4FC1-5560007C424B}"/>
              </a:ext>
            </a:extLst>
          </p:cNvPr>
          <p:cNvSpPr/>
          <p:nvPr/>
        </p:nvSpPr>
        <p:spPr>
          <a:xfrm>
            <a:off x="6809465" y="2788253"/>
            <a:ext cx="150737" cy="150737"/>
          </a:xfrm>
          <a:prstGeom prst="star5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tar: 5 Points 31">
            <a:extLst>
              <a:ext uri="{FF2B5EF4-FFF2-40B4-BE49-F238E27FC236}">
                <a16:creationId xmlns:a16="http://schemas.microsoft.com/office/drawing/2014/main" id="{40ACB5B6-1038-96EE-1916-8070E32ED7B3}"/>
              </a:ext>
            </a:extLst>
          </p:cNvPr>
          <p:cNvSpPr/>
          <p:nvPr/>
        </p:nvSpPr>
        <p:spPr>
          <a:xfrm>
            <a:off x="9339237" y="3015840"/>
            <a:ext cx="150737" cy="150737"/>
          </a:xfrm>
          <a:prstGeom prst="star5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tar: 5 Points 32">
            <a:extLst>
              <a:ext uri="{FF2B5EF4-FFF2-40B4-BE49-F238E27FC236}">
                <a16:creationId xmlns:a16="http://schemas.microsoft.com/office/drawing/2014/main" id="{B66E05E9-B030-7DC8-324D-0FB00F5B8CC8}"/>
              </a:ext>
            </a:extLst>
          </p:cNvPr>
          <p:cNvSpPr/>
          <p:nvPr/>
        </p:nvSpPr>
        <p:spPr>
          <a:xfrm>
            <a:off x="8505139" y="2717449"/>
            <a:ext cx="150737" cy="150737"/>
          </a:xfrm>
          <a:prstGeom prst="star5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Star: 5 Points 33">
            <a:extLst>
              <a:ext uri="{FF2B5EF4-FFF2-40B4-BE49-F238E27FC236}">
                <a16:creationId xmlns:a16="http://schemas.microsoft.com/office/drawing/2014/main" id="{E542E9FC-35FD-8CCD-6EA5-9914D850EAC6}"/>
              </a:ext>
            </a:extLst>
          </p:cNvPr>
          <p:cNvSpPr/>
          <p:nvPr/>
        </p:nvSpPr>
        <p:spPr>
          <a:xfrm>
            <a:off x="10286178" y="3594816"/>
            <a:ext cx="150737" cy="150737"/>
          </a:xfrm>
          <a:prstGeom prst="star5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tar: 5 Points 34">
            <a:extLst>
              <a:ext uri="{FF2B5EF4-FFF2-40B4-BE49-F238E27FC236}">
                <a16:creationId xmlns:a16="http://schemas.microsoft.com/office/drawing/2014/main" id="{ECFB4022-62F1-AE01-38F5-612E01168B35}"/>
              </a:ext>
            </a:extLst>
          </p:cNvPr>
          <p:cNvSpPr/>
          <p:nvPr/>
        </p:nvSpPr>
        <p:spPr>
          <a:xfrm>
            <a:off x="10543070" y="3571548"/>
            <a:ext cx="150737" cy="150737"/>
          </a:xfrm>
          <a:prstGeom prst="star5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D53FD5CE-D555-6DB6-A3F2-4A453F23ED47}"/>
              </a:ext>
            </a:extLst>
          </p:cNvPr>
          <p:cNvSpPr/>
          <p:nvPr/>
        </p:nvSpPr>
        <p:spPr>
          <a:xfrm rot="5400000">
            <a:off x="5882950" y="3433155"/>
            <a:ext cx="1149645" cy="161316"/>
          </a:xfrm>
          <a:prstGeom prst="rightArrow">
            <a:avLst>
              <a:gd name="adj1" fmla="val 45919"/>
              <a:gd name="adj2" fmla="val 92857"/>
            </a:avLst>
          </a:prstGeom>
          <a:solidFill>
            <a:srgbClr val="FF0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C61724B3-9246-9D39-4B4B-14C7DC714D38}"/>
              </a:ext>
            </a:extLst>
          </p:cNvPr>
          <p:cNvSpPr/>
          <p:nvPr/>
        </p:nvSpPr>
        <p:spPr>
          <a:xfrm rot="702278">
            <a:off x="1551507" y="2752642"/>
            <a:ext cx="562005" cy="161316"/>
          </a:xfrm>
          <a:prstGeom prst="rightArrow">
            <a:avLst>
              <a:gd name="adj1" fmla="val 45919"/>
              <a:gd name="adj2" fmla="val 92857"/>
            </a:avLst>
          </a:prstGeom>
          <a:solidFill>
            <a:srgbClr val="FF0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1777FC69-FBC6-26B9-099C-E0D7CE6DD49F}"/>
              </a:ext>
            </a:extLst>
          </p:cNvPr>
          <p:cNvSpPr/>
          <p:nvPr/>
        </p:nvSpPr>
        <p:spPr>
          <a:xfrm rot="702278">
            <a:off x="2174519" y="2904959"/>
            <a:ext cx="562005" cy="161316"/>
          </a:xfrm>
          <a:prstGeom prst="rightArrow">
            <a:avLst>
              <a:gd name="adj1" fmla="val 45919"/>
              <a:gd name="adj2" fmla="val 92857"/>
            </a:avLst>
          </a:prstGeom>
          <a:solidFill>
            <a:srgbClr val="FF0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563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6ACE5CBF-0CDF-4A02-AABF-0F71A3573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#1 – diagonal orientation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5FAFDC3-EF46-4A69-B40D-C4B4863EEDC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Pairing white-orange edge</a:t>
            </a:r>
          </a:p>
          <a:p>
            <a:endParaRPr lang="en-US" dirty="0"/>
          </a:p>
          <a:p>
            <a:r>
              <a:rPr lang="en-US" dirty="0"/>
              <a:t>Slice to pair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61AF021-4F8A-4E84-A18E-FEBA0D35B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287" y="2203058"/>
            <a:ext cx="3253490" cy="311733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4EB0165-BA77-4330-ACE9-8982164E1131}"/>
              </a:ext>
            </a:extLst>
          </p:cNvPr>
          <p:cNvCxnSpPr>
            <a:cxnSpLocks/>
          </p:cNvCxnSpPr>
          <p:nvPr/>
        </p:nvCxnSpPr>
        <p:spPr>
          <a:xfrm flipH="1">
            <a:off x="9898408" y="3908502"/>
            <a:ext cx="1578594" cy="0"/>
          </a:xfrm>
          <a:prstGeom prst="straightConnector1">
            <a:avLst/>
          </a:prstGeom>
          <a:ln w="57150">
            <a:solidFill>
              <a:srgbClr val="FF0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C52C9BF-D47A-4AE8-BE8A-1BD5E6E978DC}"/>
              </a:ext>
            </a:extLst>
          </p:cNvPr>
          <p:cNvCxnSpPr>
            <a:cxnSpLocks/>
          </p:cNvCxnSpPr>
          <p:nvPr/>
        </p:nvCxnSpPr>
        <p:spPr>
          <a:xfrm>
            <a:off x="6950109" y="3308873"/>
            <a:ext cx="1578594" cy="0"/>
          </a:xfrm>
          <a:prstGeom prst="straightConnector1">
            <a:avLst/>
          </a:prstGeom>
          <a:ln w="57150">
            <a:solidFill>
              <a:srgbClr val="FF0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292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EF5069-11CD-4A08-B040-871450EB4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287" y="2203058"/>
            <a:ext cx="3252866" cy="3117330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6ACE5CBF-0CDF-4A02-AABF-0F71A3573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#2 – adjacent orientation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5FAFDC3-EF46-4A69-B40D-C4B4863EEDC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Pairing white-blue edge</a:t>
            </a:r>
          </a:p>
          <a:p>
            <a:endParaRPr lang="en-US" dirty="0"/>
          </a:p>
          <a:p>
            <a:r>
              <a:rPr lang="en-US" dirty="0"/>
              <a:t>First, flip one half-edge</a:t>
            </a:r>
          </a:p>
          <a:p>
            <a:r>
              <a:rPr lang="en-US" dirty="0"/>
              <a:t>Then, slice to pair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A1A8E0A-019F-402D-B695-38BA3263B077}"/>
              </a:ext>
            </a:extLst>
          </p:cNvPr>
          <p:cNvCxnSpPr>
            <a:cxnSpLocks/>
          </p:cNvCxnSpPr>
          <p:nvPr/>
        </p:nvCxnSpPr>
        <p:spPr>
          <a:xfrm>
            <a:off x="7009930" y="3693434"/>
            <a:ext cx="1578594" cy="0"/>
          </a:xfrm>
          <a:prstGeom prst="straightConnector1">
            <a:avLst/>
          </a:prstGeom>
          <a:ln w="57150">
            <a:solidFill>
              <a:srgbClr val="FF0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ED38599-3D39-46C4-9F27-A08C14519E2F}"/>
              </a:ext>
            </a:extLst>
          </p:cNvPr>
          <p:cNvCxnSpPr>
            <a:cxnSpLocks/>
          </p:cNvCxnSpPr>
          <p:nvPr/>
        </p:nvCxnSpPr>
        <p:spPr>
          <a:xfrm flipH="1">
            <a:off x="9872770" y="3891410"/>
            <a:ext cx="1578594" cy="0"/>
          </a:xfrm>
          <a:prstGeom prst="straightConnector1">
            <a:avLst/>
          </a:prstGeom>
          <a:ln w="57150">
            <a:solidFill>
              <a:srgbClr val="FF0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374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EDAB62-A8AC-476C-A683-EC658DAF5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7185" y="2203056"/>
            <a:ext cx="3151968" cy="3117331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6ACE5CBF-0CDF-4A02-AABF-0F71A3573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#3 – already paired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5FAFDC3-EF46-4A69-B40D-C4B4863EEDC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“Pairing” yellow-orange edge</a:t>
            </a:r>
          </a:p>
          <a:p>
            <a:endParaRPr lang="en-US" dirty="0"/>
          </a:p>
          <a:p>
            <a:r>
              <a:rPr lang="en-US" dirty="0"/>
              <a:t>Move to a better position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ED38599-3D39-46C4-9F27-A08C14519E2F}"/>
              </a:ext>
            </a:extLst>
          </p:cNvPr>
          <p:cNvCxnSpPr>
            <a:cxnSpLocks/>
          </p:cNvCxnSpPr>
          <p:nvPr/>
        </p:nvCxnSpPr>
        <p:spPr>
          <a:xfrm flipH="1">
            <a:off x="9999856" y="3857226"/>
            <a:ext cx="1578594" cy="0"/>
          </a:xfrm>
          <a:prstGeom prst="straightConnector1">
            <a:avLst/>
          </a:prstGeom>
          <a:ln w="57150">
            <a:solidFill>
              <a:srgbClr val="FF0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328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0B06279-7BEF-4999-0FD5-BA0848EC9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Paired Edges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0E7BA6-B904-01A8-F622-8F992E1F3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7582" y="1459055"/>
            <a:ext cx="2327564" cy="23275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CB6425-1890-170C-2291-E375FEAC4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334" y="1459055"/>
            <a:ext cx="2369022" cy="23275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43E74D0-EEDC-6110-8CD2-8AFA75802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684" y="4235163"/>
            <a:ext cx="2304231" cy="23275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BE4671-DD8A-DE21-969D-07A4162CEB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8103" y="4235163"/>
            <a:ext cx="2327564" cy="232756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82147F5-3B87-8C1A-F950-B3A5E0B5E6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1855" y="4235163"/>
            <a:ext cx="2368501" cy="232756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BF29452-4C8D-8D10-0F80-DF42D14830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14539" y="4235163"/>
            <a:ext cx="2339261" cy="2327564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1E42DCC7-C5EF-1188-F9CA-F41A9F8C7D08}"/>
              </a:ext>
            </a:extLst>
          </p:cNvPr>
          <p:cNvSpPr/>
          <p:nvPr/>
        </p:nvSpPr>
        <p:spPr>
          <a:xfrm>
            <a:off x="5853501" y="2494650"/>
            <a:ext cx="219478" cy="256374"/>
          </a:xfrm>
          <a:prstGeom prst="rightArrow">
            <a:avLst/>
          </a:prstGeom>
          <a:solidFill>
            <a:srgbClr val="FF0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D3717115-DA5D-822A-21E0-EFE39D54AA07}"/>
              </a:ext>
            </a:extLst>
          </p:cNvPr>
          <p:cNvSpPr/>
          <p:nvPr/>
        </p:nvSpPr>
        <p:spPr>
          <a:xfrm>
            <a:off x="8678711" y="2494650"/>
            <a:ext cx="219478" cy="256374"/>
          </a:xfrm>
          <a:prstGeom prst="rightArrow">
            <a:avLst/>
          </a:prstGeom>
          <a:solidFill>
            <a:srgbClr val="FF0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E07D96CF-4C03-C0ED-F06D-DFC0955A13BB}"/>
              </a:ext>
            </a:extLst>
          </p:cNvPr>
          <p:cNvSpPr/>
          <p:nvPr/>
        </p:nvSpPr>
        <p:spPr>
          <a:xfrm>
            <a:off x="3069267" y="5270758"/>
            <a:ext cx="219478" cy="256374"/>
          </a:xfrm>
          <a:prstGeom prst="rightArrow">
            <a:avLst/>
          </a:prstGeom>
          <a:solidFill>
            <a:srgbClr val="FF0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6927FB60-5814-31D3-B16A-12FA2BF73C66}"/>
              </a:ext>
            </a:extLst>
          </p:cNvPr>
          <p:cNvSpPr/>
          <p:nvPr/>
        </p:nvSpPr>
        <p:spPr>
          <a:xfrm>
            <a:off x="5853501" y="5268292"/>
            <a:ext cx="219478" cy="256374"/>
          </a:xfrm>
          <a:prstGeom prst="rightArrow">
            <a:avLst/>
          </a:prstGeom>
          <a:solidFill>
            <a:srgbClr val="FF0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9E0924B3-2A57-B34B-D98E-1C23B35E99B3}"/>
              </a:ext>
            </a:extLst>
          </p:cNvPr>
          <p:cNvSpPr/>
          <p:nvPr/>
        </p:nvSpPr>
        <p:spPr>
          <a:xfrm>
            <a:off x="8682084" y="5263829"/>
            <a:ext cx="219478" cy="256374"/>
          </a:xfrm>
          <a:prstGeom prst="rightArrow">
            <a:avLst/>
          </a:prstGeom>
          <a:solidFill>
            <a:srgbClr val="FF0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3662BB55-03D6-9AF9-BE52-4FA64D7B3785}"/>
              </a:ext>
            </a:extLst>
          </p:cNvPr>
          <p:cNvSpPr/>
          <p:nvPr/>
        </p:nvSpPr>
        <p:spPr>
          <a:xfrm rot="914661">
            <a:off x="4145118" y="2767739"/>
            <a:ext cx="814387" cy="139183"/>
          </a:xfrm>
          <a:prstGeom prst="rightArrow">
            <a:avLst>
              <a:gd name="adj1" fmla="val 44774"/>
              <a:gd name="adj2" fmla="val 73519"/>
            </a:avLst>
          </a:prstGeom>
          <a:solidFill>
            <a:srgbClr val="FF0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D2217D98-E1B1-4E2F-2203-B0C262842A1F}"/>
              </a:ext>
            </a:extLst>
          </p:cNvPr>
          <p:cNvSpPr/>
          <p:nvPr/>
        </p:nvSpPr>
        <p:spPr>
          <a:xfrm rot="16200000">
            <a:off x="7255030" y="2593744"/>
            <a:ext cx="814387" cy="139183"/>
          </a:xfrm>
          <a:prstGeom prst="rightArrow">
            <a:avLst>
              <a:gd name="adj1" fmla="val 44774"/>
              <a:gd name="adj2" fmla="val 73519"/>
            </a:avLst>
          </a:prstGeom>
          <a:solidFill>
            <a:srgbClr val="FF0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1B2D4F21-4504-BC8F-F282-C281E7AF0A55}"/>
              </a:ext>
            </a:extLst>
          </p:cNvPr>
          <p:cNvSpPr/>
          <p:nvPr/>
        </p:nvSpPr>
        <p:spPr>
          <a:xfrm rot="11519612">
            <a:off x="1344978" y="4972775"/>
            <a:ext cx="814387" cy="139183"/>
          </a:xfrm>
          <a:prstGeom prst="rightArrow">
            <a:avLst>
              <a:gd name="adj1" fmla="val 44774"/>
              <a:gd name="adj2" fmla="val 73519"/>
            </a:avLst>
          </a:prstGeom>
          <a:solidFill>
            <a:srgbClr val="FF0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7F0FC643-8020-AF5C-8954-69E964F2A807}"/>
              </a:ext>
            </a:extLst>
          </p:cNvPr>
          <p:cNvSpPr/>
          <p:nvPr/>
        </p:nvSpPr>
        <p:spPr>
          <a:xfrm rot="5400000">
            <a:off x="4445365" y="5359588"/>
            <a:ext cx="814387" cy="139183"/>
          </a:xfrm>
          <a:prstGeom prst="rightArrow">
            <a:avLst>
              <a:gd name="adj1" fmla="val 44774"/>
              <a:gd name="adj2" fmla="val 73519"/>
            </a:avLst>
          </a:prstGeom>
          <a:solidFill>
            <a:srgbClr val="FF0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B2709A3F-2FFF-2476-FA1D-78808B88DDB6}"/>
              </a:ext>
            </a:extLst>
          </p:cNvPr>
          <p:cNvSpPr/>
          <p:nvPr/>
        </p:nvSpPr>
        <p:spPr>
          <a:xfrm rot="11745572">
            <a:off x="6922014" y="5549993"/>
            <a:ext cx="814387" cy="139183"/>
          </a:xfrm>
          <a:prstGeom prst="rightArrow">
            <a:avLst>
              <a:gd name="adj1" fmla="val 44774"/>
              <a:gd name="adj2" fmla="val 73519"/>
            </a:avLst>
          </a:prstGeom>
          <a:solidFill>
            <a:srgbClr val="FF0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19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1606</TotalTime>
  <Words>259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4x4 – First Eight Edges</vt:lpstr>
      <vt:lpstr>4x4 Edges</vt:lpstr>
      <vt:lpstr>Pairing Procedure</vt:lpstr>
      <vt:lpstr>Pairing Procedure Visualization</vt:lpstr>
      <vt:lpstr>Positioning Half-Edges</vt:lpstr>
      <vt:lpstr>Case #1 – diagonal orientation</vt:lpstr>
      <vt:lpstr>Case #2 – adjacent orientation</vt:lpstr>
      <vt:lpstr>Case #3 – already paired</vt:lpstr>
      <vt:lpstr>Storing Paired Edges</vt:lpstr>
      <vt:lpstr>Displacement for Edges</vt:lpstr>
      <vt:lpstr>Freeslice Method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4x4 – Edges</dc:title>
  <dc:creator>Kevin Chang</dc:creator>
  <cp:lastModifiedBy>Kevin Chang</cp:lastModifiedBy>
  <cp:revision>2</cp:revision>
  <dcterms:created xsi:type="dcterms:W3CDTF">2022-03-27T20:46:17Z</dcterms:created>
  <dcterms:modified xsi:type="dcterms:W3CDTF">2024-01-16T11:18:17Z</dcterms:modified>
</cp:coreProperties>
</file>