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3" r:id="rId5"/>
    <p:sldId id="264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A360BA-7416-476B-877E-E5397B5DA6A5}" v="3" dt="2023-03-27T03:24:25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04" autoAdjust="0"/>
  </p:normalViewPr>
  <p:slideViewPr>
    <p:cSldViewPr snapToGrid="0">
      <p:cViewPr varScale="1">
        <p:scale>
          <a:sx n="159" d="100"/>
          <a:sy n="159" d="100"/>
        </p:scale>
        <p:origin x="336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Chang" userId="9dcd50664716db08" providerId="LiveId" clId="{ADA360BA-7416-476B-877E-E5397B5DA6A5}"/>
    <pc:docChg chg="custSel modSld">
      <pc:chgData name="Kevin Chang" userId="9dcd50664716db08" providerId="LiveId" clId="{ADA360BA-7416-476B-877E-E5397B5DA6A5}" dt="2023-03-27T04:56:21.112" v="301" actId="20577"/>
      <pc:docMkLst>
        <pc:docMk/>
      </pc:docMkLst>
      <pc:sldChg chg="modSp mod">
        <pc:chgData name="Kevin Chang" userId="9dcd50664716db08" providerId="LiveId" clId="{ADA360BA-7416-476B-877E-E5397B5DA6A5}" dt="2023-03-27T03:22:02.413" v="5" actId="20577"/>
        <pc:sldMkLst>
          <pc:docMk/>
          <pc:sldMk cId="1502977310" sldId="256"/>
        </pc:sldMkLst>
        <pc:spChg chg="mod">
          <ac:chgData name="Kevin Chang" userId="9dcd50664716db08" providerId="LiveId" clId="{ADA360BA-7416-476B-877E-E5397B5DA6A5}" dt="2023-03-27T03:22:02.413" v="5" actId="20577"/>
          <ac:spMkLst>
            <pc:docMk/>
            <pc:sldMk cId="1502977310" sldId="256"/>
            <ac:spMk id="3" creationId="{6FD579F9-3ABF-2DE5-1027-3FEDA6B6D8CE}"/>
          </ac:spMkLst>
        </pc:spChg>
      </pc:sldChg>
      <pc:sldChg chg="modSp mod">
        <pc:chgData name="Kevin Chang" userId="9dcd50664716db08" providerId="LiveId" clId="{ADA360BA-7416-476B-877E-E5397B5DA6A5}" dt="2023-03-27T03:23:23.918" v="37" actId="113"/>
        <pc:sldMkLst>
          <pc:docMk/>
          <pc:sldMk cId="3039814602" sldId="262"/>
        </pc:sldMkLst>
        <pc:spChg chg="mod">
          <ac:chgData name="Kevin Chang" userId="9dcd50664716db08" providerId="LiveId" clId="{ADA360BA-7416-476B-877E-E5397B5DA6A5}" dt="2023-03-27T03:23:23.918" v="37" actId="113"/>
          <ac:spMkLst>
            <pc:docMk/>
            <pc:sldMk cId="3039814602" sldId="262"/>
            <ac:spMk id="3" creationId="{41E640DD-B1A6-4FCE-9232-A7034D34F4DA}"/>
          </ac:spMkLst>
        </pc:spChg>
      </pc:sldChg>
      <pc:sldChg chg="modSp mod">
        <pc:chgData name="Kevin Chang" userId="9dcd50664716db08" providerId="LiveId" clId="{ADA360BA-7416-476B-877E-E5397B5DA6A5}" dt="2023-03-27T03:31:26.989" v="127" actId="15"/>
        <pc:sldMkLst>
          <pc:docMk/>
          <pc:sldMk cId="3295446110" sldId="263"/>
        </pc:sldMkLst>
        <pc:spChg chg="mod">
          <ac:chgData name="Kevin Chang" userId="9dcd50664716db08" providerId="LiveId" clId="{ADA360BA-7416-476B-877E-E5397B5DA6A5}" dt="2023-03-27T03:31:26.989" v="127" actId="15"/>
          <ac:spMkLst>
            <pc:docMk/>
            <pc:sldMk cId="3295446110" sldId="263"/>
            <ac:spMk id="11" creationId="{35FAFDC3-EF46-4A69-B40D-C4B4863EEDC0}"/>
          </ac:spMkLst>
        </pc:spChg>
      </pc:sldChg>
      <pc:sldChg chg="modSp mod">
        <pc:chgData name="Kevin Chang" userId="9dcd50664716db08" providerId="LiveId" clId="{ADA360BA-7416-476B-877E-E5397B5DA6A5}" dt="2023-03-27T04:07:37.470" v="149" actId="20577"/>
        <pc:sldMkLst>
          <pc:docMk/>
          <pc:sldMk cId="3118401428" sldId="264"/>
        </pc:sldMkLst>
        <pc:spChg chg="mod">
          <ac:chgData name="Kevin Chang" userId="9dcd50664716db08" providerId="LiveId" clId="{ADA360BA-7416-476B-877E-E5397B5DA6A5}" dt="2023-03-27T04:07:37.470" v="149" actId="20577"/>
          <ac:spMkLst>
            <pc:docMk/>
            <pc:sldMk cId="3118401428" sldId="264"/>
            <ac:spMk id="3" creationId="{9D434178-3E79-4740-ACA5-8D0C0B0AEEC6}"/>
          </ac:spMkLst>
        </pc:spChg>
      </pc:sldChg>
      <pc:sldChg chg="addSp modSp mod">
        <pc:chgData name="Kevin Chang" userId="9dcd50664716db08" providerId="LiveId" clId="{ADA360BA-7416-476B-877E-E5397B5DA6A5}" dt="2023-03-27T03:25:44.666" v="124" actId="20577"/>
        <pc:sldMkLst>
          <pc:docMk/>
          <pc:sldMk cId="154572910" sldId="265"/>
        </pc:sldMkLst>
        <pc:spChg chg="mod">
          <ac:chgData name="Kevin Chang" userId="9dcd50664716db08" providerId="LiveId" clId="{ADA360BA-7416-476B-877E-E5397B5DA6A5}" dt="2023-03-27T03:25:44.666" v="124" actId="20577"/>
          <ac:spMkLst>
            <pc:docMk/>
            <pc:sldMk cId="154572910" sldId="265"/>
            <ac:spMk id="3" creationId="{38A00772-87BA-E852-2564-62D7EAC8D279}"/>
          </ac:spMkLst>
        </pc:spChg>
        <pc:spChg chg="add mod">
          <ac:chgData name="Kevin Chang" userId="9dcd50664716db08" providerId="LiveId" clId="{ADA360BA-7416-476B-877E-E5397B5DA6A5}" dt="2023-03-27T03:24:11.624" v="43" actId="1036"/>
          <ac:spMkLst>
            <pc:docMk/>
            <pc:sldMk cId="154572910" sldId="265"/>
            <ac:spMk id="4" creationId="{26A9F587-37C8-CE50-4DFF-9EE8685F740E}"/>
          </ac:spMkLst>
        </pc:spChg>
        <pc:spChg chg="add mod">
          <ac:chgData name="Kevin Chang" userId="9dcd50664716db08" providerId="LiveId" clId="{ADA360BA-7416-476B-877E-E5397B5DA6A5}" dt="2023-03-27T03:24:24.795" v="53" actId="14100"/>
          <ac:spMkLst>
            <pc:docMk/>
            <pc:sldMk cId="154572910" sldId="265"/>
            <ac:spMk id="6" creationId="{C2DAF3EF-91EC-49E0-22A8-C8A31303B118}"/>
          </ac:spMkLst>
        </pc:spChg>
        <pc:spChg chg="add mod">
          <ac:chgData name="Kevin Chang" userId="9dcd50664716db08" providerId="LiveId" clId="{ADA360BA-7416-476B-877E-E5397B5DA6A5}" dt="2023-03-27T03:24:32.692" v="61" actId="14100"/>
          <ac:spMkLst>
            <pc:docMk/>
            <pc:sldMk cId="154572910" sldId="265"/>
            <ac:spMk id="8" creationId="{50F4C34E-292A-9D05-AC64-F325F3B09E1F}"/>
          </ac:spMkLst>
        </pc:spChg>
      </pc:sldChg>
      <pc:sldChg chg="modSp mod">
        <pc:chgData name="Kevin Chang" userId="9dcd50664716db08" providerId="LiveId" clId="{ADA360BA-7416-476B-877E-E5397B5DA6A5}" dt="2023-03-27T04:56:21.112" v="301" actId="20577"/>
        <pc:sldMkLst>
          <pc:docMk/>
          <pc:sldMk cId="726428199" sldId="266"/>
        </pc:sldMkLst>
        <pc:spChg chg="mod">
          <ac:chgData name="Kevin Chang" userId="9dcd50664716db08" providerId="LiveId" clId="{ADA360BA-7416-476B-877E-E5397B5DA6A5}" dt="2023-03-27T04:56:21.112" v="301" actId="20577"/>
          <ac:spMkLst>
            <pc:docMk/>
            <pc:sldMk cId="726428199" sldId="266"/>
            <ac:spMk id="6" creationId="{DEFE78C0-EB85-5F3B-5594-EB7F10EC951D}"/>
          </ac:spMkLst>
        </pc:spChg>
      </pc:sldChg>
      <pc:sldChg chg="modSp mod">
        <pc:chgData name="Kevin Chang" userId="9dcd50664716db08" providerId="LiveId" clId="{ADA360BA-7416-476B-877E-E5397B5DA6A5}" dt="2023-03-27T04:10:15.745" v="288" actId="20577"/>
        <pc:sldMkLst>
          <pc:docMk/>
          <pc:sldMk cId="4158172490" sldId="269"/>
        </pc:sldMkLst>
        <pc:spChg chg="mod">
          <ac:chgData name="Kevin Chang" userId="9dcd50664716db08" providerId="LiveId" clId="{ADA360BA-7416-476B-877E-E5397B5DA6A5}" dt="2023-03-27T04:10:15.745" v="288" actId="20577"/>
          <ac:spMkLst>
            <pc:docMk/>
            <pc:sldMk cId="4158172490" sldId="269"/>
            <ac:spMk id="3" creationId="{BC91D31A-D66F-2709-C708-37DAC6CD411B}"/>
          </ac:spMkLst>
        </pc:spChg>
      </pc:sldChg>
    </pc:docChg>
  </pc:docChgLst>
  <pc:docChgLst>
    <pc:chgData name="Kevin Chang" userId="9dcd50664716db08" providerId="LiveId" clId="{36FBCDEA-F05E-46CD-B8C2-3DC162285D8A}"/>
    <pc:docChg chg="undo custSel addSld modSld sldOrd">
      <pc:chgData name="Kevin Chang" userId="9dcd50664716db08" providerId="LiveId" clId="{36FBCDEA-F05E-46CD-B8C2-3DC162285D8A}" dt="2022-11-08T22:51:54.481" v="1891" actId="20577"/>
      <pc:docMkLst>
        <pc:docMk/>
      </pc:docMkLst>
      <pc:sldChg chg="modSp new mod">
        <pc:chgData name="Kevin Chang" userId="9dcd50664716db08" providerId="LiveId" clId="{36FBCDEA-F05E-46CD-B8C2-3DC162285D8A}" dt="2022-10-17T20:08:00.666" v="64" actId="20577"/>
        <pc:sldMkLst>
          <pc:docMk/>
          <pc:sldMk cId="1502977310" sldId="256"/>
        </pc:sldMkLst>
        <pc:spChg chg="mod">
          <ac:chgData name="Kevin Chang" userId="9dcd50664716db08" providerId="LiveId" clId="{36FBCDEA-F05E-46CD-B8C2-3DC162285D8A}" dt="2022-10-17T20:07:44.445" v="34" actId="20577"/>
          <ac:spMkLst>
            <pc:docMk/>
            <pc:sldMk cId="1502977310" sldId="256"/>
            <ac:spMk id="2" creationId="{5C8C4CBA-DBD5-CF90-3365-30502FFC2394}"/>
          </ac:spMkLst>
        </pc:spChg>
        <pc:spChg chg="mod">
          <ac:chgData name="Kevin Chang" userId="9dcd50664716db08" providerId="LiveId" clId="{36FBCDEA-F05E-46CD-B8C2-3DC162285D8A}" dt="2022-10-17T20:08:00.666" v="64" actId="20577"/>
          <ac:spMkLst>
            <pc:docMk/>
            <pc:sldMk cId="1502977310" sldId="256"/>
            <ac:spMk id="3" creationId="{6FD579F9-3ABF-2DE5-1027-3FEDA6B6D8CE}"/>
          </ac:spMkLst>
        </pc:spChg>
      </pc:sldChg>
      <pc:sldChg chg="modSp add mod">
        <pc:chgData name="Kevin Chang" userId="9dcd50664716db08" providerId="LiveId" clId="{36FBCDEA-F05E-46CD-B8C2-3DC162285D8A}" dt="2022-11-08T22:51:54.481" v="1891" actId="20577"/>
        <pc:sldMkLst>
          <pc:docMk/>
          <pc:sldMk cId="3039814602" sldId="262"/>
        </pc:sldMkLst>
        <pc:spChg chg="mod">
          <ac:chgData name="Kevin Chang" userId="9dcd50664716db08" providerId="LiveId" clId="{36FBCDEA-F05E-46CD-B8C2-3DC162285D8A}" dt="2022-11-07T00:09:32.282" v="111" actId="20577"/>
          <ac:spMkLst>
            <pc:docMk/>
            <pc:sldMk cId="3039814602" sldId="262"/>
            <ac:spMk id="2" creationId="{AF8D13BE-530A-410A-B77C-6916F8FA4942}"/>
          </ac:spMkLst>
        </pc:spChg>
        <pc:spChg chg="mod">
          <ac:chgData name="Kevin Chang" userId="9dcd50664716db08" providerId="LiveId" clId="{36FBCDEA-F05E-46CD-B8C2-3DC162285D8A}" dt="2022-11-08T22:51:54.481" v="1891" actId="20577"/>
          <ac:spMkLst>
            <pc:docMk/>
            <pc:sldMk cId="3039814602" sldId="262"/>
            <ac:spMk id="3" creationId="{41E640DD-B1A6-4FCE-9232-A7034D34F4DA}"/>
          </ac:spMkLst>
        </pc:spChg>
      </pc:sldChg>
      <pc:sldChg chg="add">
        <pc:chgData name="Kevin Chang" userId="9dcd50664716db08" providerId="LiveId" clId="{36FBCDEA-F05E-46CD-B8C2-3DC162285D8A}" dt="2022-10-17T20:08:45.932" v="65"/>
        <pc:sldMkLst>
          <pc:docMk/>
          <pc:sldMk cId="3295446110" sldId="263"/>
        </pc:sldMkLst>
      </pc:sldChg>
      <pc:sldChg chg="delSp modSp add mod ord modClrScheme chgLayout">
        <pc:chgData name="Kevin Chang" userId="9dcd50664716db08" providerId="LiveId" clId="{36FBCDEA-F05E-46CD-B8C2-3DC162285D8A}" dt="2022-11-08T21:16:17.990" v="702"/>
        <pc:sldMkLst>
          <pc:docMk/>
          <pc:sldMk cId="3118401428" sldId="264"/>
        </pc:sldMkLst>
        <pc:spChg chg="mod ord">
          <ac:chgData name="Kevin Chang" userId="9dcd50664716db08" providerId="LiveId" clId="{36FBCDEA-F05E-46CD-B8C2-3DC162285D8A}" dt="2022-11-08T21:15:36.693" v="665" actId="700"/>
          <ac:spMkLst>
            <pc:docMk/>
            <pc:sldMk cId="3118401428" sldId="264"/>
            <ac:spMk id="2" creationId="{03DF00F4-7599-4439-9184-661DA8542A67}"/>
          </ac:spMkLst>
        </pc:spChg>
        <pc:spChg chg="mod ord">
          <ac:chgData name="Kevin Chang" userId="9dcd50664716db08" providerId="LiveId" clId="{36FBCDEA-F05E-46CD-B8C2-3DC162285D8A}" dt="2022-11-08T21:16:17.990" v="702"/>
          <ac:spMkLst>
            <pc:docMk/>
            <pc:sldMk cId="3118401428" sldId="264"/>
            <ac:spMk id="3" creationId="{9D434178-3E79-4740-ACA5-8D0C0B0AEEC6}"/>
          </ac:spMkLst>
        </pc:spChg>
        <pc:spChg chg="del mod">
          <ac:chgData name="Kevin Chang" userId="9dcd50664716db08" providerId="LiveId" clId="{36FBCDEA-F05E-46CD-B8C2-3DC162285D8A}" dt="2022-11-08T21:15:36.693" v="665" actId="700"/>
          <ac:spMkLst>
            <pc:docMk/>
            <pc:sldMk cId="3118401428" sldId="264"/>
            <ac:spMk id="4" creationId="{E6A4ED41-B40F-4FC5-A533-E047A1686C1E}"/>
          </ac:spMkLst>
        </pc:spChg>
      </pc:sldChg>
      <pc:sldChg chg="addSp modSp new mod">
        <pc:chgData name="Kevin Chang" userId="9dcd50664716db08" providerId="LiveId" clId="{36FBCDEA-F05E-46CD-B8C2-3DC162285D8A}" dt="2022-11-08T22:31:24.807" v="1325" actId="1076"/>
        <pc:sldMkLst>
          <pc:docMk/>
          <pc:sldMk cId="154572910" sldId="265"/>
        </pc:sldMkLst>
        <pc:spChg chg="mod">
          <ac:chgData name="Kevin Chang" userId="9dcd50664716db08" providerId="LiveId" clId="{36FBCDEA-F05E-46CD-B8C2-3DC162285D8A}" dt="2022-11-07T00:11:20.756" v="227" actId="20577"/>
          <ac:spMkLst>
            <pc:docMk/>
            <pc:sldMk cId="154572910" sldId="265"/>
            <ac:spMk id="2" creationId="{BCCD8D22-7614-3387-C8AD-75970E44D741}"/>
          </ac:spMkLst>
        </pc:spChg>
        <pc:spChg chg="mod">
          <ac:chgData name="Kevin Chang" userId="9dcd50664716db08" providerId="LiveId" clId="{36FBCDEA-F05E-46CD-B8C2-3DC162285D8A}" dt="2022-11-08T22:04:07.872" v="1158" actId="5793"/>
          <ac:spMkLst>
            <pc:docMk/>
            <pc:sldMk cId="154572910" sldId="265"/>
            <ac:spMk id="3" creationId="{38A00772-87BA-E852-2564-62D7EAC8D279}"/>
          </ac:spMkLst>
        </pc:spChg>
        <pc:spChg chg="add mod">
          <ac:chgData name="Kevin Chang" userId="9dcd50664716db08" providerId="LiveId" clId="{36FBCDEA-F05E-46CD-B8C2-3DC162285D8A}" dt="2022-11-08T22:11:24.256" v="1252" actId="1076"/>
          <ac:spMkLst>
            <pc:docMk/>
            <pc:sldMk cId="154572910" sldId="265"/>
            <ac:spMk id="28" creationId="{DD5783FA-F7F6-6710-6769-8B6D44BDAB4A}"/>
          </ac:spMkLst>
        </pc:spChg>
        <pc:spChg chg="add mod">
          <ac:chgData name="Kevin Chang" userId="9dcd50664716db08" providerId="LiveId" clId="{36FBCDEA-F05E-46CD-B8C2-3DC162285D8A}" dt="2022-11-08T22:11:36.680" v="1255" actId="20577"/>
          <ac:spMkLst>
            <pc:docMk/>
            <pc:sldMk cId="154572910" sldId="265"/>
            <ac:spMk id="29" creationId="{7B69F29F-35FA-BF14-3F22-E022717A81FF}"/>
          </ac:spMkLst>
        </pc:spChg>
        <pc:spChg chg="add mod">
          <ac:chgData name="Kevin Chang" userId="9dcd50664716db08" providerId="LiveId" clId="{36FBCDEA-F05E-46CD-B8C2-3DC162285D8A}" dt="2022-11-08T22:11:55.798" v="1261" actId="313"/>
          <ac:spMkLst>
            <pc:docMk/>
            <pc:sldMk cId="154572910" sldId="265"/>
            <ac:spMk id="30" creationId="{A1741F9F-EB58-3000-42FE-9A3C382BB2C6}"/>
          </ac:spMkLst>
        </pc:spChg>
        <pc:spChg chg="add mod">
          <ac:chgData name="Kevin Chang" userId="9dcd50664716db08" providerId="LiveId" clId="{36FBCDEA-F05E-46CD-B8C2-3DC162285D8A}" dt="2022-11-08T22:12:03.205" v="1265" actId="20577"/>
          <ac:spMkLst>
            <pc:docMk/>
            <pc:sldMk cId="154572910" sldId="265"/>
            <ac:spMk id="31" creationId="{E3E9C91D-1014-730D-E61A-62E119E4CCB0}"/>
          </ac:spMkLst>
        </pc:spChg>
        <pc:spChg chg="add mod">
          <ac:chgData name="Kevin Chang" userId="9dcd50664716db08" providerId="LiveId" clId="{36FBCDEA-F05E-46CD-B8C2-3DC162285D8A}" dt="2022-11-08T22:12:14.619" v="1269" actId="20577"/>
          <ac:spMkLst>
            <pc:docMk/>
            <pc:sldMk cId="154572910" sldId="265"/>
            <ac:spMk id="32" creationId="{5DE46439-8D67-3B6A-386A-BF6D1539BDE2}"/>
          </ac:spMkLst>
        </pc:spChg>
        <pc:spChg chg="add mod">
          <ac:chgData name="Kevin Chang" userId="9dcd50664716db08" providerId="LiveId" clId="{36FBCDEA-F05E-46CD-B8C2-3DC162285D8A}" dt="2022-11-08T22:13:02.220" v="1291" actId="1037"/>
          <ac:spMkLst>
            <pc:docMk/>
            <pc:sldMk cId="154572910" sldId="265"/>
            <ac:spMk id="33" creationId="{6370D263-B9C4-5585-6CDA-0874CE40E321}"/>
          </ac:spMkLst>
        </pc:spChg>
        <pc:spChg chg="add mod">
          <ac:chgData name="Kevin Chang" userId="9dcd50664716db08" providerId="LiveId" clId="{36FBCDEA-F05E-46CD-B8C2-3DC162285D8A}" dt="2022-11-08T22:13:10.766" v="1302" actId="1037"/>
          <ac:spMkLst>
            <pc:docMk/>
            <pc:sldMk cId="154572910" sldId="265"/>
            <ac:spMk id="34" creationId="{96BF82DE-485D-D3F6-4322-63A079CDA478}"/>
          </ac:spMkLst>
        </pc:spChg>
        <pc:spChg chg="add mod">
          <ac:chgData name="Kevin Chang" userId="9dcd50664716db08" providerId="LiveId" clId="{36FBCDEA-F05E-46CD-B8C2-3DC162285D8A}" dt="2022-11-08T22:13:58.330" v="1321" actId="1037"/>
          <ac:spMkLst>
            <pc:docMk/>
            <pc:sldMk cId="154572910" sldId="265"/>
            <ac:spMk id="35" creationId="{D0D32F86-F03A-A607-E78E-DE4FEAA81819}"/>
          </ac:spMkLst>
        </pc:spChg>
        <pc:spChg chg="add mod">
          <ac:chgData name="Kevin Chang" userId="9dcd50664716db08" providerId="LiveId" clId="{36FBCDEA-F05E-46CD-B8C2-3DC162285D8A}" dt="2022-11-08T22:13:59.950" v="1322" actId="1038"/>
          <ac:spMkLst>
            <pc:docMk/>
            <pc:sldMk cId="154572910" sldId="265"/>
            <ac:spMk id="36" creationId="{089AA2EE-4F95-E9E2-A754-5ACFE58C0096}"/>
          </ac:spMkLst>
        </pc:spChg>
        <pc:spChg chg="add mod">
          <ac:chgData name="Kevin Chang" userId="9dcd50664716db08" providerId="LiveId" clId="{36FBCDEA-F05E-46CD-B8C2-3DC162285D8A}" dt="2022-11-08T22:13:51.234" v="1320" actId="1037"/>
          <ac:spMkLst>
            <pc:docMk/>
            <pc:sldMk cId="154572910" sldId="265"/>
            <ac:spMk id="37" creationId="{62DC35CB-2E72-D899-1A8D-92940FE01BFD}"/>
          </ac:spMkLst>
        </pc:spChg>
        <pc:spChg chg="add mod">
          <ac:chgData name="Kevin Chang" userId="9dcd50664716db08" providerId="LiveId" clId="{36FBCDEA-F05E-46CD-B8C2-3DC162285D8A}" dt="2022-11-08T22:14:02.214" v="1324" actId="1038"/>
          <ac:spMkLst>
            <pc:docMk/>
            <pc:sldMk cId="154572910" sldId="265"/>
            <ac:spMk id="38" creationId="{CB09DCEF-CCDE-273B-F91F-0C22DE125AF6}"/>
          </ac:spMkLst>
        </pc:spChg>
        <pc:picChg chg="add mod">
          <ac:chgData name="Kevin Chang" userId="9dcd50664716db08" providerId="LiveId" clId="{36FBCDEA-F05E-46CD-B8C2-3DC162285D8A}" dt="2022-11-08T22:07:53.492" v="1209" actId="1035"/>
          <ac:picMkLst>
            <pc:docMk/>
            <pc:sldMk cId="154572910" sldId="265"/>
            <ac:picMk id="5" creationId="{F4E2E6B8-1DAA-8CA8-7B8A-A88F79F1B7F3}"/>
          </ac:picMkLst>
        </pc:picChg>
        <pc:picChg chg="add mod">
          <ac:chgData name="Kevin Chang" userId="9dcd50664716db08" providerId="LiveId" clId="{36FBCDEA-F05E-46CD-B8C2-3DC162285D8A}" dt="2022-11-08T22:07:53.492" v="1209" actId="1035"/>
          <ac:picMkLst>
            <pc:docMk/>
            <pc:sldMk cId="154572910" sldId="265"/>
            <ac:picMk id="7" creationId="{B4CC4FC0-2232-6DCF-CBA3-C463080C5194}"/>
          </ac:picMkLst>
        </pc:picChg>
        <pc:picChg chg="add mod">
          <ac:chgData name="Kevin Chang" userId="9dcd50664716db08" providerId="LiveId" clId="{36FBCDEA-F05E-46CD-B8C2-3DC162285D8A}" dt="2022-11-08T22:07:53.492" v="1209" actId="1035"/>
          <ac:picMkLst>
            <pc:docMk/>
            <pc:sldMk cId="154572910" sldId="265"/>
            <ac:picMk id="9" creationId="{50EFD6F7-F650-2C40-56DC-3DF3C98C3B74}"/>
          </ac:picMkLst>
        </pc:picChg>
        <pc:picChg chg="add mod">
          <ac:chgData name="Kevin Chang" userId="9dcd50664716db08" providerId="LiveId" clId="{36FBCDEA-F05E-46CD-B8C2-3DC162285D8A}" dt="2022-11-08T22:07:53.492" v="1209" actId="1035"/>
          <ac:picMkLst>
            <pc:docMk/>
            <pc:sldMk cId="154572910" sldId="265"/>
            <ac:picMk id="11" creationId="{2508E15E-31C0-6AC5-9F2E-1195E450DD18}"/>
          </ac:picMkLst>
        </pc:picChg>
        <pc:picChg chg="add mod">
          <ac:chgData name="Kevin Chang" userId="9dcd50664716db08" providerId="LiveId" clId="{36FBCDEA-F05E-46CD-B8C2-3DC162285D8A}" dt="2022-11-08T22:07:53.492" v="1209" actId="1035"/>
          <ac:picMkLst>
            <pc:docMk/>
            <pc:sldMk cId="154572910" sldId="265"/>
            <ac:picMk id="13" creationId="{E2167604-D22F-4E0C-F533-23DC915BC25E}"/>
          </ac:picMkLst>
        </pc:picChg>
        <pc:picChg chg="add mod">
          <ac:chgData name="Kevin Chang" userId="9dcd50664716db08" providerId="LiveId" clId="{36FBCDEA-F05E-46CD-B8C2-3DC162285D8A}" dt="2022-11-08T22:07:53.492" v="1209" actId="1035"/>
          <ac:picMkLst>
            <pc:docMk/>
            <pc:sldMk cId="154572910" sldId="265"/>
            <ac:picMk id="15" creationId="{87A54CF9-1B91-547B-88E8-48D72215EDF0}"/>
          </ac:picMkLst>
        </pc:picChg>
        <pc:picChg chg="add mod">
          <ac:chgData name="Kevin Chang" userId="9dcd50664716db08" providerId="LiveId" clId="{36FBCDEA-F05E-46CD-B8C2-3DC162285D8A}" dt="2022-11-08T22:10:48.757" v="1243" actId="1076"/>
          <ac:picMkLst>
            <pc:docMk/>
            <pc:sldMk cId="154572910" sldId="265"/>
            <ac:picMk id="17" creationId="{C75591F1-466F-923D-4E37-8B0857368F05}"/>
          </ac:picMkLst>
        </pc:picChg>
        <pc:picChg chg="add mod">
          <ac:chgData name="Kevin Chang" userId="9dcd50664716db08" providerId="LiveId" clId="{36FBCDEA-F05E-46CD-B8C2-3DC162285D8A}" dt="2022-11-08T22:10:48.757" v="1243" actId="1076"/>
          <ac:picMkLst>
            <pc:docMk/>
            <pc:sldMk cId="154572910" sldId="265"/>
            <ac:picMk id="19" creationId="{E80033FC-A820-C6B6-2947-021B55109BF6}"/>
          </ac:picMkLst>
        </pc:picChg>
        <pc:picChg chg="add mod">
          <ac:chgData name="Kevin Chang" userId="9dcd50664716db08" providerId="LiveId" clId="{36FBCDEA-F05E-46CD-B8C2-3DC162285D8A}" dt="2022-11-08T22:10:48.757" v="1243" actId="1076"/>
          <ac:picMkLst>
            <pc:docMk/>
            <pc:sldMk cId="154572910" sldId="265"/>
            <ac:picMk id="21" creationId="{45AC9703-2578-30FD-5CE7-CCFD860E5B70}"/>
          </ac:picMkLst>
        </pc:picChg>
        <pc:picChg chg="add mod">
          <ac:chgData name="Kevin Chang" userId="9dcd50664716db08" providerId="LiveId" clId="{36FBCDEA-F05E-46CD-B8C2-3DC162285D8A}" dt="2022-11-08T22:10:48.757" v="1243" actId="1076"/>
          <ac:picMkLst>
            <pc:docMk/>
            <pc:sldMk cId="154572910" sldId="265"/>
            <ac:picMk id="23" creationId="{E3DD492D-A002-1081-7747-AEA61657ADD2}"/>
          </ac:picMkLst>
        </pc:picChg>
        <pc:picChg chg="add mod">
          <ac:chgData name="Kevin Chang" userId="9dcd50664716db08" providerId="LiveId" clId="{36FBCDEA-F05E-46CD-B8C2-3DC162285D8A}" dt="2022-11-08T22:10:48.757" v="1243" actId="1076"/>
          <ac:picMkLst>
            <pc:docMk/>
            <pc:sldMk cId="154572910" sldId="265"/>
            <ac:picMk id="25" creationId="{1D69F174-E774-FE57-F242-166039AF5872}"/>
          </ac:picMkLst>
        </pc:picChg>
        <pc:picChg chg="add mod">
          <ac:chgData name="Kevin Chang" userId="9dcd50664716db08" providerId="LiveId" clId="{36FBCDEA-F05E-46CD-B8C2-3DC162285D8A}" dt="2022-11-08T22:31:24.807" v="1325" actId="1076"/>
          <ac:picMkLst>
            <pc:docMk/>
            <pc:sldMk cId="154572910" sldId="265"/>
            <ac:picMk id="27" creationId="{7C299AA7-562A-396E-BF03-BC21AED9E2D5}"/>
          </ac:picMkLst>
        </pc:picChg>
      </pc:sldChg>
      <pc:sldChg chg="addSp delSp modSp new mod modClrScheme chgLayout">
        <pc:chgData name="Kevin Chang" userId="9dcd50664716db08" providerId="LiveId" clId="{36FBCDEA-F05E-46CD-B8C2-3DC162285D8A}" dt="2022-11-08T21:52:33.862" v="1154" actId="20577"/>
        <pc:sldMkLst>
          <pc:docMk/>
          <pc:sldMk cId="726428199" sldId="266"/>
        </pc:sldMkLst>
        <pc:spChg chg="del mod ord">
          <ac:chgData name="Kevin Chang" userId="9dcd50664716db08" providerId="LiveId" clId="{36FBCDEA-F05E-46CD-B8C2-3DC162285D8A}" dt="2022-11-08T21:08:07.653" v="455" actId="700"/>
          <ac:spMkLst>
            <pc:docMk/>
            <pc:sldMk cId="726428199" sldId="266"/>
            <ac:spMk id="2" creationId="{9DC9C2EF-733A-C10E-7FF4-386393D89DD0}"/>
          </ac:spMkLst>
        </pc:spChg>
        <pc:spChg chg="del mod ord">
          <ac:chgData name="Kevin Chang" userId="9dcd50664716db08" providerId="LiveId" clId="{36FBCDEA-F05E-46CD-B8C2-3DC162285D8A}" dt="2022-11-08T21:08:07.653" v="455" actId="700"/>
          <ac:spMkLst>
            <pc:docMk/>
            <pc:sldMk cId="726428199" sldId="266"/>
            <ac:spMk id="3" creationId="{EBB74879-D5E5-D1B2-A31C-4359D1ECE233}"/>
          </ac:spMkLst>
        </pc:spChg>
        <pc:spChg chg="del">
          <ac:chgData name="Kevin Chang" userId="9dcd50664716db08" providerId="LiveId" clId="{36FBCDEA-F05E-46CD-B8C2-3DC162285D8A}" dt="2022-11-08T21:08:07.653" v="455" actId="700"/>
          <ac:spMkLst>
            <pc:docMk/>
            <pc:sldMk cId="726428199" sldId="266"/>
            <ac:spMk id="4" creationId="{A233F39E-3CB1-EC28-959E-7C5ABB524997}"/>
          </ac:spMkLst>
        </pc:spChg>
        <pc:spChg chg="add mod ord">
          <ac:chgData name="Kevin Chang" userId="9dcd50664716db08" providerId="LiveId" clId="{36FBCDEA-F05E-46CD-B8C2-3DC162285D8A}" dt="2022-11-08T21:08:13.305" v="478" actId="20577"/>
          <ac:spMkLst>
            <pc:docMk/>
            <pc:sldMk cId="726428199" sldId="266"/>
            <ac:spMk id="5" creationId="{48889AB9-7965-CE48-EAB6-1178E2B77FBD}"/>
          </ac:spMkLst>
        </pc:spChg>
        <pc:spChg chg="add mod ord">
          <ac:chgData name="Kevin Chang" userId="9dcd50664716db08" providerId="LiveId" clId="{36FBCDEA-F05E-46CD-B8C2-3DC162285D8A}" dt="2022-11-08T21:52:33.862" v="1154" actId="20577"/>
          <ac:spMkLst>
            <pc:docMk/>
            <pc:sldMk cId="726428199" sldId="266"/>
            <ac:spMk id="6" creationId="{DEFE78C0-EB85-5F3B-5594-EB7F10EC951D}"/>
          </ac:spMkLst>
        </pc:spChg>
      </pc:sldChg>
      <pc:sldChg chg="addSp delSp modSp new mod">
        <pc:chgData name="Kevin Chang" userId="9dcd50664716db08" providerId="LiveId" clId="{36FBCDEA-F05E-46CD-B8C2-3DC162285D8A}" dt="2022-11-08T21:30:35.472" v="926" actId="1035"/>
        <pc:sldMkLst>
          <pc:docMk/>
          <pc:sldMk cId="2758319923" sldId="267"/>
        </pc:sldMkLst>
        <pc:spChg chg="del">
          <ac:chgData name="Kevin Chang" userId="9dcd50664716db08" providerId="LiveId" clId="{36FBCDEA-F05E-46CD-B8C2-3DC162285D8A}" dt="2022-11-08T21:12:00.419" v="579" actId="478"/>
          <ac:spMkLst>
            <pc:docMk/>
            <pc:sldMk cId="2758319923" sldId="267"/>
            <ac:spMk id="2" creationId="{ACF32644-4AB1-4D95-73E8-106E66296B2B}"/>
          </ac:spMkLst>
        </pc:spChg>
        <pc:spChg chg="del">
          <ac:chgData name="Kevin Chang" userId="9dcd50664716db08" providerId="LiveId" clId="{36FBCDEA-F05E-46CD-B8C2-3DC162285D8A}" dt="2022-11-08T21:12:00.419" v="579" actId="478"/>
          <ac:spMkLst>
            <pc:docMk/>
            <pc:sldMk cId="2758319923" sldId="267"/>
            <ac:spMk id="3" creationId="{7D3E98B6-C3C5-1001-E4BC-594013D8AB6D}"/>
          </ac:spMkLst>
        </pc:spChg>
        <pc:spChg chg="add mod">
          <ac:chgData name="Kevin Chang" userId="9dcd50664716db08" providerId="LiveId" clId="{36FBCDEA-F05E-46CD-B8C2-3DC162285D8A}" dt="2022-11-08T21:26:46.506" v="778" actId="1076"/>
          <ac:spMkLst>
            <pc:docMk/>
            <pc:sldMk cId="2758319923" sldId="267"/>
            <ac:spMk id="8" creationId="{A291B99D-3B93-1B4B-6DF3-C903FDD63C64}"/>
          </ac:spMkLst>
        </pc:spChg>
        <pc:spChg chg="add mod">
          <ac:chgData name="Kevin Chang" userId="9dcd50664716db08" providerId="LiveId" clId="{36FBCDEA-F05E-46CD-B8C2-3DC162285D8A}" dt="2022-11-08T21:26:42.398" v="776" actId="1076"/>
          <ac:spMkLst>
            <pc:docMk/>
            <pc:sldMk cId="2758319923" sldId="267"/>
            <ac:spMk id="14" creationId="{AB2D3689-D504-8006-E5C9-412FFF7CE419}"/>
          </ac:spMkLst>
        </pc:spChg>
        <pc:spChg chg="add mod">
          <ac:chgData name="Kevin Chang" userId="9dcd50664716db08" providerId="LiveId" clId="{36FBCDEA-F05E-46CD-B8C2-3DC162285D8A}" dt="2022-11-08T21:26:37.753" v="774" actId="1076"/>
          <ac:spMkLst>
            <pc:docMk/>
            <pc:sldMk cId="2758319923" sldId="267"/>
            <ac:spMk id="18" creationId="{6AFBD1E2-CF6A-7AFF-0536-B5E072FD2D73}"/>
          </ac:spMkLst>
        </pc:spChg>
        <pc:spChg chg="add mod">
          <ac:chgData name="Kevin Chang" userId="9dcd50664716db08" providerId="LiveId" clId="{36FBCDEA-F05E-46CD-B8C2-3DC162285D8A}" dt="2022-11-08T21:27:58.656" v="844" actId="1076"/>
          <ac:spMkLst>
            <pc:docMk/>
            <pc:sldMk cId="2758319923" sldId="267"/>
            <ac:spMk id="19" creationId="{8DB649FD-0686-63C9-D4E8-109359D2AE84}"/>
          </ac:spMkLst>
        </pc:spChg>
        <pc:spChg chg="add mod">
          <ac:chgData name="Kevin Chang" userId="9dcd50664716db08" providerId="LiveId" clId="{36FBCDEA-F05E-46CD-B8C2-3DC162285D8A}" dt="2022-11-08T21:28:23.226" v="876" actId="20577"/>
          <ac:spMkLst>
            <pc:docMk/>
            <pc:sldMk cId="2758319923" sldId="267"/>
            <ac:spMk id="20" creationId="{E04911C6-E073-89BC-4EB7-C7EB43005993}"/>
          </ac:spMkLst>
        </pc:spChg>
        <pc:spChg chg="add mod">
          <ac:chgData name="Kevin Chang" userId="9dcd50664716db08" providerId="LiveId" clId="{36FBCDEA-F05E-46CD-B8C2-3DC162285D8A}" dt="2022-11-08T21:28:31.050" v="878" actId="1076"/>
          <ac:spMkLst>
            <pc:docMk/>
            <pc:sldMk cId="2758319923" sldId="267"/>
            <ac:spMk id="21" creationId="{1CE457C7-B1E2-B48D-43C7-AD457F70E76D}"/>
          </ac:spMkLst>
        </pc:spChg>
        <pc:spChg chg="add mod">
          <ac:chgData name="Kevin Chang" userId="9dcd50664716db08" providerId="LiveId" clId="{36FBCDEA-F05E-46CD-B8C2-3DC162285D8A}" dt="2022-11-08T21:29:39.744" v="888" actId="14100"/>
          <ac:spMkLst>
            <pc:docMk/>
            <pc:sldMk cId="2758319923" sldId="267"/>
            <ac:spMk id="22" creationId="{0C93723E-0E4D-74A3-22D9-C1DB1BAFE10C}"/>
          </ac:spMkLst>
        </pc:spChg>
        <pc:spChg chg="add mod">
          <ac:chgData name="Kevin Chang" userId="9dcd50664716db08" providerId="LiveId" clId="{36FBCDEA-F05E-46CD-B8C2-3DC162285D8A}" dt="2022-11-08T21:29:52.788" v="890" actId="1076"/>
          <ac:spMkLst>
            <pc:docMk/>
            <pc:sldMk cId="2758319923" sldId="267"/>
            <ac:spMk id="24" creationId="{6F88BA5E-C471-EA44-F37B-14149886C35F}"/>
          </ac:spMkLst>
        </pc:spChg>
        <pc:spChg chg="add mod">
          <ac:chgData name="Kevin Chang" userId="9dcd50664716db08" providerId="LiveId" clId="{36FBCDEA-F05E-46CD-B8C2-3DC162285D8A}" dt="2022-11-08T21:30:02.245" v="892" actId="1076"/>
          <ac:spMkLst>
            <pc:docMk/>
            <pc:sldMk cId="2758319923" sldId="267"/>
            <ac:spMk id="25" creationId="{0E8F3120-D54B-0AA7-9C06-F4464E1C0E83}"/>
          </ac:spMkLst>
        </pc:spChg>
        <pc:spChg chg="add mod">
          <ac:chgData name="Kevin Chang" userId="9dcd50664716db08" providerId="LiveId" clId="{36FBCDEA-F05E-46CD-B8C2-3DC162285D8A}" dt="2022-11-08T21:30:15.009" v="896" actId="14100"/>
          <ac:spMkLst>
            <pc:docMk/>
            <pc:sldMk cId="2758319923" sldId="267"/>
            <ac:spMk id="26" creationId="{1CCC9EED-F085-AD26-C86E-BBB88DDEE74B}"/>
          </ac:spMkLst>
        </pc:spChg>
        <pc:spChg chg="add mod">
          <ac:chgData name="Kevin Chang" userId="9dcd50664716db08" providerId="LiveId" clId="{36FBCDEA-F05E-46CD-B8C2-3DC162285D8A}" dt="2022-11-08T21:30:22.829" v="908" actId="1038"/>
          <ac:spMkLst>
            <pc:docMk/>
            <pc:sldMk cId="2758319923" sldId="267"/>
            <ac:spMk id="27" creationId="{D0546FF0-5810-D2F1-C563-ADBF4E2A1482}"/>
          </ac:spMkLst>
        </pc:spChg>
        <pc:spChg chg="add mod">
          <ac:chgData name="Kevin Chang" userId="9dcd50664716db08" providerId="LiveId" clId="{36FBCDEA-F05E-46CD-B8C2-3DC162285D8A}" dt="2022-11-08T21:30:35.472" v="926" actId="1035"/>
          <ac:spMkLst>
            <pc:docMk/>
            <pc:sldMk cId="2758319923" sldId="267"/>
            <ac:spMk id="28" creationId="{BE5F779E-0D5F-467C-99A0-D5CB7F929CA1}"/>
          </ac:spMkLst>
        </pc:spChg>
        <pc:picChg chg="add mod">
          <ac:chgData name="Kevin Chang" userId="9dcd50664716db08" providerId="LiveId" clId="{36FBCDEA-F05E-46CD-B8C2-3DC162285D8A}" dt="2022-11-08T21:26:49.356" v="779" actId="1076"/>
          <ac:picMkLst>
            <pc:docMk/>
            <pc:sldMk cId="2758319923" sldId="267"/>
            <ac:picMk id="5" creationId="{F55DDC93-9EB8-FA43-F84D-11184BADA950}"/>
          </ac:picMkLst>
        </pc:picChg>
        <pc:picChg chg="add mod">
          <ac:chgData name="Kevin Chang" userId="9dcd50664716db08" providerId="LiveId" clId="{36FBCDEA-F05E-46CD-B8C2-3DC162285D8A}" dt="2022-11-08T21:26:34.365" v="773" actId="1076"/>
          <ac:picMkLst>
            <pc:docMk/>
            <pc:sldMk cId="2758319923" sldId="267"/>
            <ac:picMk id="7" creationId="{A6F3BCFC-A9B3-0982-7D3F-2CBCA5610C4E}"/>
          </ac:picMkLst>
        </pc:picChg>
        <pc:picChg chg="add del">
          <ac:chgData name="Kevin Chang" userId="9dcd50664716db08" providerId="LiveId" clId="{36FBCDEA-F05E-46CD-B8C2-3DC162285D8A}" dt="2022-11-08T21:13:03.602" v="593" actId="478"/>
          <ac:picMkLst>
            <pc:docMk/>
            <pc:sldMk cId="2758319923" sldId="267"/>
            <ac:picMk id="10" creationId="{34BAD437-6C03-CF02-2384-91A2B711A049}"/>
          </ac:picMkLst>
        </pc:picChg>
        <pc:picChg chg="add mod">
          <ac:chgData name="Kevin Chang" userId="9dcd50664716db08" providerId="LiveId" clId="{36FBCDEA-F05E-46CD-B8C2-3DC162285D8A}" dt="2022-11-08T21:30:27.383" v="911" actId="1076"/>
          <ac:picMkLst>
            <pc:docMk/>
            <pc:sldMk cId="2758319923" sldId="267"/>
            <ac:picMk id="12" creationId="{AC70A76F-C1ED-7100-987E-B2553546BE23}"/>
          </ac:picMkLst>
        </pc:picChg>
        <pc:picChg chg="add mod">
          <ac:chgData name="Kevin Chang" userId="9dcd50664716db08" providerId="LiveId" clId="{36FBCDEA-F05E-46CD-B8C2-3DC162285D8A}" dt="2022-11-08T21:26:43.798" v="777" actId="1076"/>
          <ac:picMkLst>
            <pc:docMk/>
            <pc:sldMk cId="2758319923" sldId="267"/>
            <ac:picMk id="13" creationId="{D7831ACF-6538-E0B7-F84A-E78F7BC0BC2D}"/>
          </ac:picMkLst>
        </pc:picChg>
        <pc:picChg chg="add mod">
          <ac:chgData name="Kevin Chang" userId="9dcd50664716db08" providerId="LiveId" clId="{36FBCDEA-F05E-46CD-B8C2-3DC162285D8A}" dt="2022-11-08T21:26:34.365" v="773" actId="1076"/>
          <ac:picMkLst>
            <pc:docMk/>
            <pc:sldMk cId="2758319923" sldId="267"/>
            <ac:picMk id="16" creationId="{333AC189-A225-7022-EB6B-37C6BB2C0F05}"/>
          </ac:picMkLst>
        </pc:picChg>
        <pc:picChg chg="add mod">
          <ac:chgData name="Kevin Chang" userId="9dcd50664716db08" providerId="LiveId" clId="{36FBCDEA-F05E-46CD-B8C2-3DC162285D8A}" dt="2022-11-08T21:26:39.928" v="775" actId="1076"/>
          <ac:picMkLst>
            <pc:docMk/>
            <pc:sldMk cId="2758319923" sldId="267"/>
            <ac:picMk id="17" creationId="{A845B6D8-6679-141A-93C8-7AA4B054D06F}"/>
          </ac:picMkLst>
        </pc:picChg>
        <pc:cxnChg chg="add del mod">
          <ac:chgData name="Kevin Chang" userId="9dcd50664716db08" providerId="LiveId" clId="{36FBCDEA-F05E-46CD-B8C2-3DC162285D8A}" dt="2022-11-08T21:29:24.225" v="884" actId="478"/>
          <ac:cxnSpMkLst>
            <pc:docMk/>
            <pc:sldMk cId="2758319923" sldId="267"/>
            <ac:cxnSpMk id="23" creationId="{AC756BC4-5D4C-9B41-9958-386042E6394B}"/>
          </ac:cxnSpMkLst>
        </pc:cxnChg>
      </pc:sldChg>
      <pc:sldChg chg="addSp delSp modSp add mod">
        <pc:chgData name="Kevin Chang" userId="9dcd50664716db08" providerId="LiveId" clId="{36FBCDEA-F05E-46CD-B8C2-3DC162285D8A}" dt="2022-11-08T21:38:20.147" v="1070" actId="20577"/>
        <pc:sldMkLst>
          <pc:docMk/>
          <pc:sldMk cId="2326027960" sldId="268"/>
        </pc:sldMkLst>
        <pc:spChg chg="mod">
          <ac:chgData name="Kevin Chang" userId="9dcd50664716db08" providerId="LiveId" clId="{36FBCDEA-F05E-46CD-B8C2-3DC162285D8A}" dt="2022-11-08T21:33:49.033" v="942" actId="1076"/>
          <ac:spMkLst>
            <pc:docMk/>
            <pc:sldMk cId="2326027960" sldId="268"/>
            <ac:spMk id="18" creationId="{6AFBD1E2-CF6A-7AFF-0536-B5E072FD2D73}"/>
          </ac:spMkLst>
        </pc:spChg>
        <pc:spChg chg="mod">
          <ac:chgData name="Kevin Chang" userId="9dcd50664716db08" providerId="LiveId" clId="{36FBCDEA-F05E-46CD-B8C2-3DC162285D8A}" dt="2022-11-08T21:38:11.371" v="1030" actId="20577"/>
          <ac:spMkLst>
            <pc:docMk/>
            <pc:sldMk cId="2326027960" sldId="268"/>
            <ac:spMk id="19" creationId="{8DB649FD-0686-63C9-D4E8-109359D2AE84}"/>
          </ac:spMkLst>
        </pc:spChg>
        <pc:spChg chg="mod">
          <ac:chgData name="Kevin Chang" userId="9dcd50664716db08" providerId="LiveId" clId="{36FBCDEA-F05E-46CD-B8C2-3DC162285D8A}" dt="2022-11-08T21:38:16.121" v="1053" actId="20577"/>
          <ac:spMkLst>
            <pc:docMk/>
            <pc:sldMk cId="2326027960" sldId="268"/>
            <ac:spMk id="20" creationId="{E04911C6-E073-89BC-4EB7-C7EB43005993}"/>
          </ac:spMkLst>
        </pc:spChg>
        <pc:spChg chg="mod">
          <ac:chgData name="Kevin Chang" userId="9dcd50664716db08" providerId="LiveId" clId="{36FBCDEA-F05E-46CD-B8C2-3DC162285D8A}" dt="2022-11-08T21:38:20.147" v="1070" actId="20577"/>
          <ac:spMkLst>
            <pc:docMk/>
            <pc:sldMk cId="2326027960" sldId="268"/>
            <ac:spMk id="21" creationId="{1CE457C7-B1E2-B48D-43C7-AD457F70E76D}"/>
          </ac:spMkLst>
        </pc:spChg>
        <pc:spChg chg="mod">
          <ac:chgData name="Kevin Chang" userId="9dcd50664716db08" providerId="LiveId" clId="{36FBCDEA-F05E-46CD-B8C2-3DC162285D8A}" dt="2022-11-08T21:36:21.934" v="980" actId="1038"/>
          <ac:spMkLst>
            <pc:docMk/>
            <pc:sldMk cId="2326027960" sldId="268"/>
            <ac:spMk id="26" creationId="{1CCC9EED-F085-AD26-C86E-BBB88DDEE74B}"/>
          </ac:spMkLst>
        </pc:spChg>
        <pc:spChg chg="del mod">
          <ac:chgData name="Kevin Chang" userId="9dcd50664716db08" providerId="LiveId" clId="{36FBCDEA-F05E-46CD-B8C2-3DC162285D8A}" dt="2022-11-08T21:36:52.758" v="988" actId="478"/>
          <ac:spMkLst>
            <pc:docMk/>
            <pc:sldMk cId="2326027960" sldId="268"/>
            <ac:spMk id="27" creationId="{D0546FF0-5810-D2F1-C563-ADBF4E2A1482}"/>
          </ac:spMkLst>
        </pc:spChg>
        <pc:spChg chg="del mod">
          <ac:chgData name="Kevin Chang" userId="9dcd50664716db08" providerId="LiveId" clId="{36FBCDEA-F05E-46CD-B8C2-3DC162285D8A}" dt="2022-11-08T21:37:03.265" v="994" actId="478"/>
          <ac:spMkLst>
            <pc:docMk/>
            <pc:sldMk cId="2326027960" sldId="268"/>
            <ac:spMk id="28" creationId="{BE5F779E-0D5F-467C-99A0-D5CB7F929CA1}"/>
          </ac:spMkLst>
        </pc:spChg>
        <pc:spChg chg="add mod">
          <ac:chgData name="Kevin Chang" userId="9dcd50664716db08" providerId="LiveId" clId="{36FBCDEA-F05E-46CD-B8C2-3DC162285D8A}" dt="2022-11-08T21:36:41.588" v="985" actId="14100"/>
          <ac:spMkLst>
            <pc:docMk/>
            <pc:sldMk cId="2326027960" sldId="268"/>
            <ac:spMk id="30" creationId="{C2C832E6-5A8C-5FC1-776C-8B3170EB3F55}"/>
          </ac:spMkLst>
        </pc:spChg>
        <pc:spChg chg="add mod">
          <ac:chgData name="Kevin Chang" userId="9dcd50664716db08" providerId="LiveId" clId="{36FBCDEA-F05E-46CD-B8C2-3DC162285D8A}" dt="2022-11-08T21:36:59.348" v="993" actId="1035"/>
          <ac:spMkLst>
            <pc:docMk/>
            <pc:sldMk cId="2326027960" sldId="268"/>
            <ac:spMk id="31" creationId="{19E605EC-0629-D03A-5739-94B294D84D34}"/>
          </ac:spMkLst>
        </pc:spChg>
        <pc:spChg chg="add mod">
          <ac:chgData name="Kevin Chang" userId="9dcd50664716db08" providerId="LiveId" clId="{36FBCDEA-F05E-46CD-B8C2-3DC162285D8A}" dt="2022-11-08T21:36:59.348" v="993" actId="1035"/>
          <ac:spMkLst>
            <pc:docMk/>
            <pc:sldMk cId="2326027960" sldId="268"/>
            <ac:spMk id="32" creationId="{3106E2B1-E0BB-3473-5071-F4B4B8933693}"/>
          </ac:spMkLst>
        </pc:spChg>
        <pc:spChg chg="add mod">
          <ac:chgData name="Kevin Chang" userId="9dcd50664716db08" providerId="LiveId" clId="{36FBCDEA-F05E-46CD-B8C2-3DC162285D8A}" dt="2022-11-08T21:37:11.711" v="1003" actId="1035"/>
          <ac:spMkLst>
            <pc:docMk/>
            <pc:sldMk cId="2326027960" sldId="268"/>
            <ac:spMk id="33" creationId="{DA6E2D54-45D6-BFF7-3D16-BC6B181E5B76}"/>
          </ac:spMkLst>
        </pc:spChg>
        <pc:spChg chg="add mod">
          <ac:chgData name="Kevin Chang" userId="9dcd50664716db08" providerId="LiveId" clId="{36FBCDEA-F05E-46CD-B8C2-3DC162285D8A}" dt="2022-11-08T21:37:11.711" v="1003" actId="1035"/>
          <ac:spMkLst>
            <pc:docMk/>
            <pc:sldMk cId="2326027960" sldId="268"/>
            <ac:spMk id="34" creationId="{4E76FCDE-A0ED-32AE-A1FA-AD9AA4A21ED8}"/>
          </ac:spMkLst>
        </pc:spChg>
        <pc:picChg chg="add mod">
          <ac:chgData name="Kevin Chang" userId="9dcd50664716db08" providerId="LiveId" clId="{36FBCDEA-F05E-46CD-B8C2-3DC162285D8A}" dt="2022-11-08T21:33:26.742" v="935" actId="1076"/>
          <ac:picMkLst>
            <pc:docMk/>
            <pc:sldMk cId="2326027960" sldId="268"/>
            <ac:picMk id="3" creationId="{15081F4E-1B54-45A4-7832-BC755CEEB591}"/>
          </ac:picMkLst>
        </pc:picChg>
        <pc:picChg chg="add mod">
          <ac:chgData name="Kevin Chang" userId="9dcd50664716db08" providerId="LiveId" clId="{36FBCDEA-F05E-46CD-B8C2-3DC162285D8A}" dt="2022-11-08T21:33:37.146" v="939" actId="1076"/>
          <ac:picMkLst>
            <pc:docMk/>
            <pc:sldMk cId="2326027960" sldId="268"/>
            <ac:picMk id="4" creationId="{4BA0A6DD-951C-00D8-41EF-7FB160806274}"/>
          </ac:picMkLst>
        </pc:picChg>
        <pc:picChg chg="del">
          <ac:chgData name="Kevin Chang" userId="9dcd50664716db08" providerId="LiveId" clId="{36FBCDEA-F05E-46CD-B8C2-3DC162285D8A}" dt="2022-11-08T21:32:58.134" v="928" actId="478"/>
          <ac:picMkLst>
            <pc:docMk/>
            <pc:sldMk cId="2326027960" sldId="268"/>
            <ac:picMk id="5" creationId="{F55DDC93-9EB8-FA43-F84D-11184BADA950}"/>
          </ac:picMkLst>
        </pc:picChg>
        <pc:picChg chg="add mod">
          <ac:chgData name="Kevin Chang" userId="9dcd50664716db08" providerId="LiveId" clId="{36FBCDEA-F05E-46CD-B8C2-3DC162285D8A}" dt="2022-11-08T21:33:43.853" v="941" actId="1076"/>
          <ac:picMkLst>
            <pc:docMk/>
            <pc:sldMk cId="2326027960" sldId="268"/>
            <ac:picMk id="6" creationId="{018414D6-AE3F-7CB4-7452-D9B379E1AA26}"/>
          </ac:picMkLst>
        </pc:picChg>
        <pc:picChg chg="del mod">
          <ac:chgData name="Kevin Chang" userId="9dcd50664716db08" providerId="LiveId" clId="{36FBCDEA-F05E-46CD-B8C2-3DC162285D8A}" dt="2022-11-08T21:33:31.036" v="937" actId="478"/>
          <ac:picMkLst>
            <pc:docMk/>
            <pc:sldMk cId="2326027960" sldId="268"/>
            <ac:picMk id="7" creationId="{A6F3BCFC-A9B3-0982-7D3F-2CBCA5610C4E}"/>
          </ac:picMkLst>
        </pc:picChg>
        <pc:picChg chg="add mod ord">
          <ac:chgData name="Kevin Chang" userId="9dcd50664716db08" providerId="LiveId" clId="{36FBCDEA-F05E-46CD-B8C2-3DC162285D8A}" dt="2022-11-08T21:34:33.098" v="949" actId="167"/>
          <ac:picMkLst>
            <pc:docMk/>
            <pc:sldMk cId="2326027960" sldId="268"/>
            <ac:picMk id="10" creationId="{5BCE1CC5-92AB-A809-07D5-82A8089A9069}"/>
          </ac:picMkLst>
        </pc:picChg>
        <pc:picChg chg="del">
          <ac:chgData name="Kevin Chang" userId="9dcd50664716db08" providerId="LiveId" clId="{36FBCDEA-F05E-46CD-B8C2-3DC162285D8A}" dt="2022-11-08T21:33:53.130" v="943" actId="478"/>
          <ac:picMkLst>
            <pc:docMk/>
            <pc:sldMk cId="2326027960" sldId="268"/>
            <ac:picMk id="12" creationId="{AC70A76F-C1ED-7100-987E-B2553546BE23}"/>
          </ac:picMkLst>
        </pc:picChg>
        <pc:picChg chg="del">
          <ac:chgData name="Kevin Chang" userId="9dcd50664716db08" providerId="LiveId" clId="{36FBCDEA-F05E-46CD-B8C2-3DC162285D8A}" dt="2022-11-08T21:32:58.520" v="929" actId="478"/>
          <ac:picMkLst>
            <pc:docMk/>
            <pc:sldMk cId="2326027960" sldId="268"/>
            <ac:picMk id="13" creationId="{D7831ACF-6538-E0B7-F84A-E78F7BC0BC2D}"/>
          </ac:picMkLst>
        </pc:picChg>
        <pc:picChg chg="add mod ord">
          <ac:chgData name="Kevin Chang" userId="9dcd50664716db08" providerId="LiveId" clId="{36FBCDEA-F05E-46CD-B8C2-3DC162285D8A}" dt="2022-11-08T21:35:14.692" v="955" actId="1076"/>
          <ac:picMkLst>
            <pc:docMk/>
            <pc:sldMk cId="2326027960" sldId="268"/>
            <ac:picMk id="15" creationId="{74667425-5F0B-711D-8DEB-885D49CB754A}"/>
          </ac:picMkLst>
        </pc:picChg>
        <pc:picChg chg="del">
          <ac:chgData name="Kevin Chang" userId="9dcd50664716db08" providerId="LiveId" clId="{36FBCDEA-F05E-46CD-B8C2-3DC162285D8A}" dt="2022-11-08T21:33:53.620" v="944" actId="478"/>
          <ac:picMkLst>
            <pc:docMk/>
            <pc:sldMk cId="2326027960" sldId="268"/>
            <ac:picMk id="16" creationId="{333AC189-A225-7022-EB6B-37C6BB2C0F05}"/>
          </ac:picMkLst>
        </pc:picChg>
        <pc:picChg chg="del">
          <ac:chgData name="Kevin Chang" userId="9dcd50664716db08" providerId="LiveId" clId="{36FBCDEA-F05E-46CD-B8C2-3DC162285D8A}" dt="2022-11-08T21:32:58.930" v="930" actId="478"/>
          <ac:picMkLst>
            <pc:docMk/>
            <pc:sldMk cId="2326027960" sldId="268"/>
            <ac:picMk id="17" creationId="{A845B6D8-6679-141A-93C8-7AA4B054D06F}"/>
          </ac:picMkLst>
        </pc:picChg>
        <pc:picChg chg="add mod ord">
          <ac:chgData name="Kevin Chang" userId="9dcd50664716db08" providerId="LiveId" clId="{36FBCDEA-F05E-46CD-B8C2-3DC162285D8A}" dt="2022-11-08T21:35:48.562" v="961" actId="1076"/>
          <ac:picMkLst>
            <pc:docMk/>
            <pc:sldMk cId="2326027960" sldId="268"/>
            <ac:picMk id="29" creationId="{4019F349-9241-5685-EBA3-720546AAF8EF}"/>
          </ac:picMkLst>
        </pc:picChg>
      </pc:sldChg>
      <pc:sldChg chg="modSp new mod">
        <pc:chgData name="Kevin Chang" userId="9dcd50664716db08" providerId="LiveId" clId="{36FBCDEA-F05E-46CD-B8C2-3DC162285D8A}" dt="2022-11-08T22:48:34.510" v="1890" actId="20577"/>
        <pc:sldMkLst>
          <pc:docMk/>
          <pc:sldMk cId="4158172490" sldId="269"/>
        </pc:sldMkLst>
        <pc:spChg chg="mod">
          <ac:chgData name="Kevin Chang" userId="9dcd50664716db08" providerId="LiveId" clId="{36FBCDEA-F05E-46CD-B8C2-3DC162285D8A}" dt="2022-11-08T22:43:03.737" v="1344" actId="20577"/>
          <ac:spMkLst>
            <pc:docMk/>
            <pc:sldMk cId="4158172490" sldId="269"/>
            <ac:spMk id="2" creationId="{CBBAC42B-BD24-C674-E344-BC724CEE3951}"/>
          </ac:spMkLst>
        </pc:spChg>
        <pc:spChg chg="mod">
          <ac:chgData name="Kevin Chang" userId="9dcd50664716db08" providerId="LiveId" clId="{36FBCDEA-F05E-46CD-B8C2-3DC162285D8A}" dt="2022-11-08T22:48:34.510" v="1890" actId="20577"/>
          <ac:spMkLst>
            <pc:docMk/>
            <pc:sldMk cId="4158172490" sldId="269"/>
            <ac:spMk id="3" creationId="{BC91D31A-D66F-2709-C708-37DAC6CD41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74E4-AA39-85C1-3BDC-EE7E9E42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54CB7-6659-5AD2-0009-3465AFB88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E7F1B-75F2-BAB7-9FE3-AB6FEABE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E854-AF73-43CF-A307-A3278E8DC62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B62AB-DC21-C85C-E137-632B1B8C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D26E3-A0DE-CF6D-E29F-D0AA09D9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2439-E280-4F24-B135-31B017F5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5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7FFCE-23ED-76C5-5A27-43018CAA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D8CC3-3D5F-7520-FFDB-C3FC6F779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2778D-7B80-9627-2E40-1273E20D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E854-AF73-43CF-A307-A3278E8DC62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3EC70-B5F1-E7D5-E2E0-4BB8763C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3D221-1909-2A15-327F-4FC800D3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2439-E280-4F24-B135-31B017F5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3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25720-BDE5-C7A9-4980-D5539F3B1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04EC3-66C1-1A0D-7E76-528917E6A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BD96B-415A-FD0C-9F03-716AD45F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E854-AF73-43CF-A307-A3278E8DC62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638FE-F16A-7150-6D46-A6F7DD43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63C5-A314-4269-BB56-82DB0668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2439-E280-4F24-B135-31B017F5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DBF0-03CA-197F-0F57-1A34A3FA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7503-64FB-E024-02BE-B61F2F168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78B97-225B-2C25-7C4E-0320C596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E854-AF73-43CF-A307-A3278E8DC62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5F4BA-5676-FC0F-4913-004FC802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C03D8-B18F-963F-B0DF-93008DA7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2439-E280-4F24-B135-31B017F5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3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3D07-F02B-E006-015F-5E5EFDE9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03C5E-70A4-CEE9-B81D-A41EFADF1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55947-01E7-BB19-F18F-9D982B17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E854-AF73-43CF-A307-A3278E8DC62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848BD-ECA9-568E-0D1B-1616F346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C3862-3E2B-818F-21C2-6B876C36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2439-E280-4F24-B135-31B017F5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4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CE75-A537-4DDD-33FC-BA642E9E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967C6-4EA8-DB50-9C07-497941B6D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3688F-30EA-3DDE-C27B-643D7E21C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732E7-4FFB-F18A-DB23-A3C5865C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E854-AF73-43CF-A307-A3278E8DC62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406FC-888A-D207-6DEC-5B12D7C4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7C3C5-EC0A-2B79-2F12-24054569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2439-E280-4F24-B135-31B017F5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7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03B8-E86B-80E7-D7BE-C6D6D839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09636-48CE-F5DA-FF47-C6353F1B0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2C0D1-72EF-3C28-CA87-2157281FF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5494B-5F9B-8C39-A597-1F3C63960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48CD5-1379-4C15-6935-12906B68D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811217-BEE4-8478-CBAB-EA40CE15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E854-AF73-43CF-A307-A3278E8DC62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FCBC5-112E-906D-250C-4B1B032B8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1D6B9-92E7-9B17-3F2B-91A4C12A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2439-E280-4F24-B135-31B017F5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3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B673-58CF-ADF8-7207-8861345D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2C6C1-01ED-FDA5-654D-03041C53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E854-AF73-43CF-A307-A3278E8DC62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451E2-3F0A-694B-9E6C-D0E5DCBD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E182F-8EB5-CAF6-9B44-7A19FEDB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2439-E280-4F24-B135-31B017F5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0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F04C6-9B30-A56D-769E-B3427B95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E854-AF73-43CF-A307-A3278E8DC62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0FB21-8692-0491-A395-9F847B78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6F05D-94A6-A89F-5B8E-813EE2B6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2439-E280-4F24-B135-31B017F5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50C0-09DB-C5D5-8AA4-9B1E4231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6A106-B5A5-CE60-BC4F-E6634DD3F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93CC0-7FD2-437A-ECC1-A6055DD4E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26A26-3AE0-B1B0-0475-BE308B98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E854-AF73-43CF-A307-A3278E8DC62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DA178-CDFB-A516-F746-618BF84E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3B292-666E-CB53-FD1B-7F99D2AD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2439-E280-4F24-B135-31B017F5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2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66C0-B7CD-51BA-14B1-70C61BAB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F1972-7FC8-363E-B05D-A634981F8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3BCF5-EF1C-765C-BB53-7FB4956EF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7E51A-DEAC-3655-64A8-6AD67CBE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E854-AF73-43CF-A307-A3278E8DC62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A1E04-4864-36E3-CA64-AD0CF80D8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8A61A-558E-8F89-96ED-E4E193BA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2439-E280-4F24-B135-31B017F5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5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6D840-46CE-F077-B996-4418C1F1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96B40-59BB-968A-1075-72B8588CF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15091-E2D7-2C58-BD41-02C850F24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8E854-AF73-43CF-A307-A3278E8DC62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A561E-F6E8-B102-EC6F-04F0E6BA9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B7009-8244-2037-8A86-C8A8CFE22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92439-E280-4F24-B135-31B017F5B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7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4CBA-DBD5-CF90-3365-30502FFC2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4x4 – Last Four Edges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579F9-3ABF-2DE5-1027-3FEDA6B6D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 134</a:t>
            </a:r>
          </a:p>
          <a:p>
            <a:r>
              <a:rPr lang="en-US"/>
              <a:t>Week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7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13BE-530A-410A-B77C-6916F8FA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F8E vs L4E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640DD-B1A6-4FCE-9232-A7034D34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Where are paired edges stored?</a:t>
            </a:r>
          </a:p>
          <a:p>
            <a:r>
              <a:rPr lang="en-US" dirty="0"/>
              <a:t>F8E – space available on U and D layers</a:t>
            </a:r>
          </a:p>
          <a:p>
            <a:r>
              <a:rPr lang="en-US" dirty="0"/>
              <a:t>L4E – U and D layers are filled, must use B and F faces instead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Solution: Swap solved U/D edges with unsolved B edges </a:t>
            </a:r>
            <a:r>
              <a:rPr lang="en-US" b="1" dirty="0"/>
              <a:t>before</a:t>
            </a:r>
            <a:r>
              <a:rPr lang="en-US" dirty="0"/>
              <a:t> pairing</a:t>
            </a:r>
          </a:p>
        </p:txBody>
      </p:sp>
    </p:spTree>
    <p:extLst>
      <p:ext uri="{BB962C8B-B14F-4D97-AF65-F5344CB8AC3E}">
        <p14:creationId xmlns:p14="http://schemas.microsoft.com/office/powerpoint/2010/main" val="303981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8D22-7614-3387-C8AD-75970E44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Face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0772-87BA-E852-2564-62D7EAC8D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Pairing moves preserve B edges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2E6B8-1DAA-8CA8-7B8A-A88F79F1B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361" y="2408976"/>
            <a:ext cx="1874112" cy="1869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CC4FC0-2232-6DCF-CBA3-C463080C5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0" y="2408979"/>
            <a:ext cx="1879016" cy="1869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EFD6F7-F650-2C40-56DC-3DF3C98C3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625" y="2408976"/>
            <a:ext cx="1884080" cy="18691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08E15E-31C0-6AC5-9F2E-1195E450D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154" y="2408976"/>
            <a:ext cx="1894116" cy="18691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167604-D22F-4E0C-F533-23DC915BC2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7719" y="2408976"/>
            <a:ext cx="1919373" cy="18691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A54CF9-1B91-547B-88E8-48D72215ED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1541" y="2408976"/>
            <a:ext cx="1854371" cy="18691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5591F1-466F-923D-4E37-8B0857368F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160" y="4988873"/>
            <a:ext cx="1859132" cy="18691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80033FC-A820-C6B6-2947-021B55109B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0741" y="4988873"/>
            <a:ext cx="1889334" cy="18691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5AC9703-2578-30FD-5CE7-CCFD860E5B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44524" y="4988873"/>
            <a:ext cx="1884282" cy="18691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3DD492D-A002-1081-7747-AEA61657AD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23255" y="4988873"/>
            <a:ext cx="1869127" cy="18691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D69F174-E774-FE57-F242-166039AF58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86831" y="4988873"/>
            <a:ext cx="1884323" cy="186912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C299AA7-562A-396E-BF03-BC21AED9E2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61017" y="4988872"/>
            <a:ext cx="1864156" cy="1869127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DD5783FA-F7F6-6710-6769-8B6D44BDAB4A}"/>
              </a:ext>
            </a:extLst>
          </p:cNvPr>
          <p:cNvSpPr/>
          <p:nvPr/>
        </p:nvSpPr>
        <p:spPr>
          <a:xfrm>
            <a:off x="1851834" y="4413040"/>
            <a:ext cx="657581" cy="461472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Uw</a:t>
            </a:r>
            <a:r>
              <a:rPr lang="en-US" sz="1600" dirty="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B69F29F-35FA-BF14-3F22-E022717A81FF}"/>
              </a:ext>
            </a:extLst>
          </p:cNvPr>
          <p:cNvSpPr/>
          <p:nvPr/>
        </p:nvSpPr>
        <p:spPr>
          <a:xfrm>
            <a:off x="3830363" y="4413040"/>
            <a:ext cx="657581" cy="461472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1741F9F-EB58-3000-42FE-9A3C382BB2C6}"/>
              </a:ext>
            </a:extLst>
          </p:cNvPr>
          <p:cNvSpPr/>
          <p:nvPr/>
        </p:nvSpPr>
        <p:spPr>
          <a:xfrm>
            <a:off x="5818928" y="4413040"/>
            <a:ext cx="657581" cy="461472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U’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3E9C91D-1014-730D-E61A-62E119E4CCB0}"/>
              </a:ext>
            </a:extLst>
          </p:cNvPr>
          <p:cNvSpPr/>
          <p:nvPr/>
        </p:nvSpPr>
        <p:spPr>
          <a:xfrm>
            <a:off x="7835803" y="4413040"/>
            <a:ext cx="657581" cy="461472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R’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DE46439-8D67-3B6A-386A-BF6D1539BDE2}"/>
              </a:ext>
            </a:extLst>
          </p:cNvPr>
          <p:cNvSpPr/>
          <p:nvPr/>
        </p:nvSpPr>
        <p:spPr>
          <a:xfrm>
            <a:off x="9781570" y="4413040"/>
            <a:ext cx="657581" cy="461472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Uw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70D263-B9C4-5585-6CDA-0874CE40E321}"/>
              </a:ext>
            </a:extLst>
          </p:cNvPr>
          <p:cNvSpPr txBox="1"/>
          <p:nvPr/>
        </p:nvSpPr>
        <p:spPr>
          <a:xfrm>
            <a:off x="889920" y="2939500"/>
            <a:ext cx="512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9FF"/>
                </a:solidFill>
              </a:rPr>
              <a:t>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BF82DE-485D-D3F6-4322-63A079CDA478}"/>
              </a:ext>
            </a:extLst>
          </p:cNvPr>
          <p:cNvSpPr txBox="1"/>
          <p:nvPr/>
        </p:nvSpPr>
        <p:spPr>
          <a:xfrm>
            <a:off x="887511" y="5523636"/>
            <a:ext cx="512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9FF"/>
                </a:solidFill>
              </a:rPr>
              <a:t>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D32F86-F03A-A607-E78E-DE4FEAA81819}"/>
              </a:ext>
            </a:extLst>
          </p:cNvPr>
          <p:cNvSpPr/>
          <p:nvPr/>
        </p:nvSpPr>
        <p:spPr>
          <a:xfrm>
            <a:off x="1267808" y="5680075"/>
            <a:ext cx="342896" cy="524167"/>
          </a:xfrm>
          <a:prstGeom prst="rect">
            <a:avLst/>
          </a:prstGeom>
          <a:noFill/>
          <a:ln w="28575">
            <a:solidFill>
              <a:srgbClr val="FF0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9AA2EE-4F95-E9E2-A754-5ACFE58C0096}"/>
              </a:ext>
            </a:extLst>
          </p:cNvPr>
          <p:cNvSpPr/>
          <p:nvPr/>
        </p:nvSpPr>
        <p:spPr>
          <a:xfrm>
            <a:off x="708940" y="5597525"/>
            <a:ext cx="260439" cy="456920"/>
          </a:xfrm>
          <a:prstGeom prst="rect">
            <a:avLst/>
          </a:prstGeom>
          <a:noFill/>
          <a:ln w="28575">
            <a:solidFill>
              <a:srgbClr val="FF0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2DC35CB-2E72-D899-1A8D-92940FE01BFD}"/>
              </a:ext>
            </a:extLst>
          </p:cNvPr>
          <p:cNvSpPr/>
          <p:nvPr/>
        </p:nvSpPr>
        <p:spPr>
          <a:xfrm>
            <a:off x="11113899" y="5664317"/>
            <a:ext cx="342896" cy="524167"/>
          </a:xfrm>
          <a:prstGeom prst="rect">
            <a:avLst/>
          </a:prstGeom>
          <a:noFill/>
          <a:ln w="28575">
            <a:solidFill>
              <a:srgbClr val="FF0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09DCEF-CCDE-273B-F91F-0C22DE125AF6}"/>
              </a:ext>
            </a:extLst>
          </p:cNvPr>
          <p:cNvSpPr/>
          <p:nvPr/>
        </p:nvSpPr>
        <p:spPr>
          <a:xfrm>
            <a:off x="10555031" y="5581767"/>
            <a:ext cx="260439" cy="456920"/>
          </a:xfrm>
          <a:prstGeom prst="rect">
            <a:avLst/>
          </a:prstGeom>
          <a:noFill/>
          <a:ln w="28575">
            <a:solidFill>
              <a:srgbClr val="FF0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A9F587-37C8-CE50-4DFF-9EE8685F740E}"/>
              </a:ext>
            </a:extLst>
          </p:cNvPr>
          <p:cNvSpPr/>
          <p:nvPr/>
        </p:nvSpPr>
        <p:spPr>
          <a:xfrm>
            <a:off x="3227793" y="3099220"/>
            <a:ext cx="342896" cy="524167"/>
          </a:xfrm>
          <a:prstGeom prst="rect">
            <a:avLst/>
          </a:prstGeom>
          <a:noFill/>
          <a:ln w="28575">
            <a:solidFill>
              <a:srgbClr val="FF0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AF3EF-91EC-49E0-22A8-C8A31303B118}"/>
              </a:ext>
            </a:extLst>
          </p:cNvPr>
          <p:cNvSpPr/>
          <p:nvPr/>
        </p:nvSpPr>
        <p:spPr>
          <a:xfrm>
            <a:off x="1251299" y="3289300"/>
            <a:ext cx="342896" cy="315327"/>
          </a:xfrm>
          <a:prstGeom prst="rect">
            <a:avLst/>
          </a:prstGeom>
          <a:noFill/>
          <a:ln w="28575">
            <a:solidFill>
              <a:srgbClr val="FF0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4C34E-292A-9D05-AC64-F325F3B09E1F}"/>
              </a:ext>
            </a:extLst>
          </p:cNvPr>
          <p:cNvSpPr/>
          <p:nvPr/>
        </p:nvSpPr>
        <p:spPr>
          <a:xfrm>
            <a:off x="708939" y="2990850"/>
            <a:ext cx="239193" cy="288258"/>
          </a:xfrm>
          <a:prstGeom prst="rect">
            <a:avLst/>
          </a:prstGeom>
          <a:noFill/>
          <a:ln w="28575">
            <a:solidFill>
              <a:srgbClr val="FF0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BC0AC2-3424-4F46-96DC-46727471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185" y="2099599"/>
            <a:ext cx="3151968" cy="3220788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6ACE5CBF-0CDF-4A02-AABF-0F71A357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L4E Example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FAFDC3-EF46-4A69-B40D-C4B4863EED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Pairing green-orange edge</a:t>
            </a:r>
          </a:p>
          <a:p>
            <a:pPr lvl="1"/>
            <a:r>
              <a:rPr lang="en-US" dirty="0"/>
              <a:t>D layer filled with white edges</a:t>
            </a:r>
          </a:p>
          <a:p>
            <a:pPr lvl="1"/>
            <a:r>
              <a:rPr lang="en-US" dirty="0"/>
              <a:t>U layer filled with yellow edges</a:t>
            </a: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D38599-3D39-46C4-9F27-A08C14519E2F}"/>
              </a:ext>
            </a:extLst>
          </p:cNvPr>
          <p:cNvCxnSpPr>
            <a:cxnSpLocks/>
          </p:cNvCxnSpPr>
          <p:nvPr/>
        </p:nvCxnSpPr>
        <p:spPr>
          <a:xfrm flipH="1">
            <a:off x="10068223" y="3558123"/>
            <a:ext cx="1578594" cy="0"/>
          </a:xfrm>
          <a:prstGeom prst="straightConnector1">
            <a:avLst/>
          </a:prstGeom>
          <a:ln w="57150">
            <a:solidFill>
              <a:srgbClr val="FF0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F2D00E-4806-4264-8A67-67FA2DF5861C}"/>
              </a:ext>
            </a:extLst>
          </p:cNvPr>
          <p:cNvCxnSpPr>
            <a:cxnSpLocks/>
          </p:cNvCxnSpPr>
          <p:nvPr/>
        </p:nvCxnSpPr>
        <p:spPr>
          <a:xfrm>
            <a:off x="7138116" y="3693434"/>
            <a:ext cx="1578594" cy="0"/>
          </a:xfrm>
          <a:prstGeom prst="straightConnector1">
            <a:avLst/>
          </a:prstGeom>
          <a:ln w="57150">
            <a:solidFill>
              <a:srgbClr val="FF0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44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00F4-7599-4439-9184-661DA854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L2E Algorithms (More Displacement)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34178-3E79-4740-ACA5-8D0C0B0A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adjacent orientation:</a:t>
            </a:r>
          </a:p>
          <a:p>
            <a:pPr marL="0" indent="0">
              <a:buNone/>
            </a:pPr>
            <a:r>
              <a:rPr lang="en-US" dirty="0"/>
              <a:t>Slice -&gt; Flip -&gt; Reverse Slice</a:t>
            </a:r>
          </a:p>
          <a:p>
            <a:pPr marL="0" indent="0">
              <a:buNone/>
            </a:pPr>
            <a:r>
              <a:rPr lang="en-US" dirty="0"/>
              <a:t>e.g. (</a:t>
            </a:r>
            <a:r>
              <a:rPr lang="en-US" dirty="0" err="1"/>
              <a:t>Uw</a:t>
            </a:r>
            <a:r>
              <a:rPr lang="en-US" dirty="0"/>
              <a:t>’) (R F’ U R’ F) (</a:t>
            </a:r>
            <a:r>
              <a:rPr lang="en-US" dirty="0" err="1"/>
              <a:t>Uw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diagonal orientation:</a:t>
            </a:r>
          </a:p>
          <a:p>
            <a:pPr marL="0" indent="0">
              <a:buNone/>
            </a:pPr>
            <a:r>
              <a:rPr lang="en-US" dirty="0"/>
              <a:t>Flip -&gt; Slice -&gt; Flip -&gt; Reverse Slice</a:t>
            </a:r>
          </a:p>
          <a:p>
            <a:pPr marL="0" indent="0">
              <a:buNone/>
            </a:pPr>
            <a:r>
              <a:rPr lang="en-US" dirty="0"/>
              <a:t>e.g. (R F’ U R’ F) (</a:t>
            </a:r>
            <a:r>
              <a:rPr lang="en-US" dirty="0" err="1"/>
              <a:t>Uw</a:t>
            </a:r>
            <a:r>
              <a:rPr lang="en-US" dirty="0"/>
              <a:t>’) (R F’ U R’ F) (</a:t>
            </a:r>
            <a:r>
              <a:rPr lang="en-US" dirty="0" err="1"/>
              <a:t>Uw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840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889AB9-7965-CE48-EAB6-1178E2B7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 Edges In Place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E78C0-EB85-5F3B-5594-EB7F10EC9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main options for flipping edges:</a:t>
            </a:r>
          </a:p>
          <a:p>
            <a:r>
              <a:rPr lang="en-US" dirty="0"/>
              <a:t>Long method: R U R’ F R’ F’ R</a:t>
            </a:r>
          </a:p>
          <a:p>
            <a:r>
              <a:rPr lang="en-US" dirty="0"/>
              <a:t>Short method: R F’ U R’ F</a:t>
            </a:r>
          </a:p>
          <a:p>
            <a:pPr lvl="1"/>
            <a:r>
              <a:rPr lang="en-US" dirty="0"/>
              <a:t>R’ can be omitted -&gt; shortens to R F’ U F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Why can’t we just always use the short method?</a:t>
            </a:r>
          </a:p>
        </p:txBody>
      </p:sp>
    </p:spTree>
    <p:extLst>
      <p:ext uri="{BB962C8B-B14F-4D97-AF65-F5344CB8AC3E}">
        <p14:creationId xmlns:p14="http://schemas.microsoft.com/office/powerpoint/2010/main" val="72642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5DDC93-9EB8-FA43-F84D-11184BADA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99" y="1571342"/>
            <a:ext cx="2450886" cy="2412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F3BCFC-A9B3-0982-7D3F-2CBCA5610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99" y="4445409"/>
            <a:ext cx="2451296" cy="241259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291B99D-3B93-1B4B-6DF3-C903FDD63C64}"/>
              </a:ext>
            </a:extLst>
          </p:cNvPr>
          <p:cNvSpPr/>
          <p:nvPr/>
        </p:nvSpPr>
        <p:spPr>
          <a:xfrm>
            <a:off x="1542212" y="3983935"/>
            <a:ext cx="1504060" cy="461472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 U R’ F R’ F’ 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70A76F-C1ED-7100-987E-B2553546B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915" y="4445408"/>
            <a:ext cx="2444169" cy="24125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831ACF-6538-E0B7-F84A-E78F7BC0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915" y="1571344"/>
            <a:ext cx="2450886" cy="241259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AB2D3689-D504-8006-E5C9-412FFF7CE419}"/>
              </a:ext>
            </a:extLst>
          </p:cNvPr>
          <p:cNvSpPr/>
          <p:nvPr/>
        </p:nvSpPr>
        <p:spPr>
          <a:xfrm>
            <a:off x="5343970" y="3983936"/>
            <a:ext cx="1504060" cy="461472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R F’ U R’ F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33AC189-A225-7022-EB6B-37C6BB2C0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9031" y="4445408"/>
            <a:ext cx="2356916" cy="24125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45B6D8-6679-141A-93C8-7AA4B054D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031" y="1571345"/>
            <a:ext cx="2450886" cy="2412591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6AFBD1E2-CF6A-7AFF-0536-B5E072FD2D73}"/>
              </a:ext>
            </a:extLst>
          </p:cNvPr>
          <p:cNvSpPr/>
          <p:nvPr/>
        </p:nvSpPr>
        <p:spPr>
          <a:xfrm>
            <a:off x="9145728" y="3983936"/>
            <a:ext cx="1504060" cy="461472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R F’ U 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B649FD-0686-63C9-D4E8-109359D2AE84}"/>
              </a:ext>
            </a:extLst>
          </p:cNvPr>
          <p:cNvSpPr txBox="1"/>
          <p:nvPr/>
        </p:nvSpPr>
        <p:spPr>
          <a:xfrm>
            <a:off x="1068799" y="463535"/>
            <a:ext cx="2451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Edge flipped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 intact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4911C6-E073-89BC-4EB7-C7EB43005993}"/>
              </a:ext>
            </a:extLst>
          </p:cNvPr>
          <p:cNvSpPr txBox="1"/>
          <p:nvPr/>
        </p:nvSpPr>
        <p:spPr>
          <a:xfrm>
            <a:off x="4873915" y="463534"/>
            <a:ext cx="2451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Edge flipped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 affected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E457C7-B1E2-B48D-43C7-AD457F70E76D}"/>
              </a:ext>
            </a:extLst>
          </p:cNvPr>
          <p:cNvSpPr txBox="1"/>
          <p:nvPr/>
        </p:nvSpPr>
        <p:spPr>
          <a:xfrm>
            <a:off x="8678620" y="463534"/>
            <a:ext cx="2451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Edge flipped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 affected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93723E-0E4D-74A3-22D9-C1DB1BAFE10C}"/>
              </a:ext>
            </a:extLst>
          </p:cNvPr>
          <p:cNvSpPr/>
          <p:nvPr/>
        </p:nvSpPr>
        <p:spPr>
          <a:xfrm>
            <a:off x="1743342" y="6067514"/>
            <a:ext cx="1469877" cy="780851"/>
          </a:xfrm>
          <a:prstGeom prst="rect">
            <a:avLst/>
          </a:prstGeom>
          <a:noFill/>
          <a:ln w="28575">
            <a:solidFill>
              <a:srgbClr val="FF0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88BA5E-C471-EA44-F37B-14149886C35F}"/>
              </a:ext>
            </a:extLst>
          </p:cNvPr>
          <p:cNvSpPr/>
          <p:nvPr/>
        </p:nvSpPr>
        <p:spPr>
          <a:xfrm>
            <a:off x="5502067" y="6057544"/>
            <a:ext cx="1469877" cy="780851"/>
          </a:xfrm>
          <a:prstGeom prst="rect">
            <a:avLst/>
          </a:prstGeom>
          <a:noFill/>
          <a:ln w="28575">
            <a:solidFill>
              <a:srgbClr val="FF0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8F3120-D54B-0AA7-9C06-F4464E1C0E83}"/>
              </a:ext>
            </a:extLst>
          </p:cNvPr>
          <p:cNvSpPr/>
          <p:nvPr/>
        </p:nvSpPr>
        <p:spPr>
          <a:xfrm>
            <a:off x="9287855" y="6067513"/>
            <a:ext cx="1469877" cy="780851"/>
          </a:xfrm>
          <a:prstGeom prst="rect">
            <a:avLst/>
          </a:prstGeom>
          <a:noFill/>
          <a:ln w="28575">
            <a:solidFill>
              <a:srgbClr val="FF0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CC9EED-F085-AD26-C86E-BBB88DDEE74B}"/>
              </a:ext>
            </a:extLst>
          </p:cNvPr>
          <p:cNvSpPr/>
          <p:nvPr/>
        </p:nvSpPr>
        <p:spPr>
          <a:xfrm>
            <a:off x="2413534" y="5286658"/>
            <a:ext cx="466400" cy="709805"/>
          </a:xfrm>
          <a:prstGeom prst="rect">
            <a:avLst/>
          </a:prstGeom>
          <a:noFill/>
          <a:ln w="28575">
            <a:solidFill>
              <a:srgbClr val="FF0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546FF0-5810-D2F1-C563-ADBF4E2A1482}"/>
              </a:ext>
            </a:extLst>
          </p:cNvPr>
          <p:cNvSpPr/>
          <p:nvPr/>
        </p:nvSpPr>
        <p:spPr>
          <a:xfrm>
            <a:off x="6202821" y="5278106"/>
            <a:ext cx="466400" cy="709805"/>
          </a:xfrm>
          <a:prstGeom prst="rect">
            <a:avLst/>
          </a:prstGeom>
          <a:noFill/>
          <a:ln w="28575">
            <a:solidFill>
              <a:srgbClr val="FF0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5F779E-0D5F-467C-99A0-D5CB7F929CA1}"/>
              </a:ext>
            </a:extLst>
          </p:cNvPr>
          <p:cNvSpPr/>
          <p:nvPr/>
        </p:nvSpPr>
        <p:spPr>
          <a:xfrm>
            <a:off x="9954425" y="5296463"/>
            <a:ext cx="466400" cy="709805"/>
          </a:xfrm>
          <a:prstGeom prst="rect">
            <a:avLst/>
          </a:prstGeom>
          <a:noFill/>
          <a:ln w="28575">
            <a:solidFill>
              <a:srgbClr val="FF0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1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019F349-9241-5685-EBA3-720546AAF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568" y="4455836"/>
            <a:ext cx="2427270" cy="24017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667425-5F0B-711D-8DEB-885D49CB7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511" y="4447985"/>
            <a:ext cx="2425860" cy="24067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CE1CC5-92AB-A809-07D5-82A8089A9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940" y="4456215"/>
            <a:ext cx="2408156" cy="240178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291B99D-3B93-1B4B-6DF3-C903FDD63C64}"/>
              </a:ext>
            </a:extLst>
          </p:cNvPr>
          <p:cNvSpPr/>
          <p:nvPr/>
        </p:nvSpPr>
        <p:spPr>
          <a:xfrm>
            <a:off x="1542212" y="3983935"/>
            <a:ext cx="1504060" cy="461472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 U R’ F R’ F’ R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B2D3689-D504-8006-E5C9-412FFF7CE419}"/>
              </a:ext>
            </a:extLst>
          </p:cNvPr>
          <p:cNvSpPr/>
          <p:nvPr/>
        </p:nvSpPr>
        <p:spPr>
          <a:xfrm>
            <a:off x="5343970" y="3983936"/>
            <a:ext cx="1504060" cy="461472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R F’ U R’ F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AFBD1E2-CF6A-7AFF-0536-B5E072FD2D73}"/>
              </a:ext>
            </a:extLst>
          </p:cNvPr>
          <p:cNvSpPr/>
          <p:nvPr/>
        </p:nvSpPr>
        <p:spPr>
          <a:xfrm>
            <a:off x="9101517" y="3983935"/>
            <a:ext cx="1504060" cy="461472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R F’ U 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B649FD-0686-63C9-D4E8-109359D2AE84}"/>
              </a:ext>
            </a:extLst>
          </p:cNvPr>
          <p:cNvSpPr txBox="1"/>
          <p:nvPr/>
        </p:nvSpPr>
        <p:spPr>
          <a:xfrm>
            <a:off x="1068799" y="463535"/>
            <a:ext cx="2451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Edge flipped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 intact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Centers in line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4911C6-E073-89BC-4EB7-C7EB43005993}"/>
              </a:ext>
            </a:extLst>
          </p:cNvPr>
          <p:cNvSpPr txBox="1"/>
          <p:nvPr/>
        </p:nvSpPr>
        <p:spPr>
          <a:xfrm>
            <a:off x="4873915" y="463534"/>
            <a:ext cx="2451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Edge flipped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 affected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Centers in line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E457C7-B1E2-B48D-43C7-AD457F70E76D}"/>
              </a:ext>
            </a:extLst>
          </p:cNvPr>
          <p:cNvSpPr txBox="1"/>
          <p:nvPr/>
        </p:nvSpPr>
        <p:spPr>
          <a:xfrm>
            <a:off x="8678620" y="463534"/>
            <a:ext cx="2451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Edge flipped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 affected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Centers rotated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93723E-0E4D-74A3-22D9-C1DB1BAFE10C}"/>
              </a:ext>
            </a:extLst>
          </p:cNvPr>
          <p:cNvSpPr/>
          <p:nvPr/>
        </p:nvSpPr>
        <p:spPr>
          <a:xfrm>
            <a:off x="1743342" y="6067514"/>
            <a:ext cx="1469877" cy="780851"/>
          </a:xfrm>
          <a:prstGeom prst="rect">
            <a:avLst/>
          </a:prstGeom>
          <a:noFill/>
          <a:ln w="28575">
            <a:solidFill>
              <a:srgbClr val="FF0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88BA5E-C471-EA44-F37B-14149886C35F}"/>
              </a:ext>
            </a:extLst>
          </p:cNvPr>
          <p:cNvSpPr/>
          <p:nvPr/>
        </p:nvSpPr>
        <p:spPr>
          <a:xfrm>
            <a:off x="5502067" y="6057544"/>
            <a:ext cx="1469877" cy="780851"/>
          </a:xfrm>
          <a:prstGeom prst="rect">
            <a:avLst/>
          </a:prstGeom>
          <a:noFill/>
          <a:ln w="28575">
            <a:solidFill>
              <a:srgbClr val="FF0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8F3120-D54B-0AA7-9C06-F4464E1C0E83}"/>
              </a:ext>
            </a:extLst>
          </p:cNvPr>
          <p:cNvSpPr/>
          <p:nvPr/>
        </p:nvSpPr>
        <p:spPr>
          <a:xfrm>
            <a:off x="9287855" y="6067513"/>
            <a:ext cx="1469877" cy="780851"/>
          </a:xfrm>
          <a:prstGeom prst="rect">
            <a:avLst/>
          </a:prstGeom>
          <a:noFill/>
          <a:ln w="28575">
            <a:solidFill>
              <a:srgbClr val="FF0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CC9EED-F085-AD26-C86E-BBB88DDEE74B}"/>
              </a:ext>
            </a:extLst>
          </p:cNvPr>
          <p:cNvSpPr/>
          <p:nvPr/>
        </p:nvSpPr>
        <p:spPr>
          <a:xfrm>
            <a:off x="2370804" y="5286658"/>
            <a:ext cx="466400" cy="709805"/>
          </a:xfrm>
          <a:prstGeom prst="rect">
            <a:avLst/>
          </a:prstGeom>
          <a:noFill/>
          <a:ln w="28575">
            <a:solidFill>
              <a:srgbClr val="FF0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081F4E-1B54-45A4-7832-BC755CEEB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262" y="1565771"/>
            <a:ext cx="2399959" cy="24125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A0A6DD-951C-00D8-41EF-7FB160806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915" y="1565771"/>
            <a:ext cx="2399959" cy="2412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8414D6-AE3F-7CB4-7452-D9B379E1A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3568" y="1554965"/>
            <a:ext cx="2399959" cy="241259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2C832E6-5A8C-5FC1-776C-8B3170EB3F55}"/>
              </a:ext>
            </a:extLst>
          </p:cNvPr>
          <p:cNvSpPr/>
          <p:nvPr/>
        </p:nvSpPr>
        <p:spPr>
          <a:xfrm>
            <a:off x="2837204" y="5155215"/>
            <a:ext cx="272709" cy="709805"/>
          </a:xfrm>
          <a:prstGeom prst="rect">
            <a:avLst/>
          </a:prstGeom>
          <a:noFill/>
          <a:ln w="28575">
            <a:solidFill>
              <a:srgbClr val="FF0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E605EC-0629-D03A-5739-94B294D84D34}"/>
              </a:ext>
            </a:extLst>
          </p:cNvPr>
          <p:cNvSpPr/>
          <p:nvPr/>
        </p:nvSpPr>
        <p:spPr>
          <a:xfrm>
            <a:off x="6144243" y="5279371"/>
            <a:ext cx="466400" cy="709805"/>
          </a:xfrm>
          <a:prstGeom prst="rect">
            <a:avLst/>
          </a:prstGeom>
          <a:noFill/>
          <a:ln w="28575">
            <a:solidFill>
              <a:srgbClr val="FF0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06E2B1-E0BB-3473-5071-F4B4B8933693}"/>
              </a:ext>
            </a:extLst>
          </p:cNvPr>
          <p:cNvSpPr/>
          <p:nvPr/>
        </p:nvSpPr>
        <p:spPr>
          <a:xfrm>
            <a:off x="6610643" y="5147928"/>
            <a:ext cx="272709" cy="709805"/>
          </a:xfrm>
          <a:prstGeom prst="rect">
            <a:avLst/>
          </a:prstGeom>
          <a:noFill/>
          <a:ln w="28575">
            <a:solidFill>
              <a:srgbClr val="FF0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6E2D54-45D6-BFF7-3D16-BC6B181E5B76}"/>
              </a:ext>
            </a:extLst>
          </p:cNvPr>
          <p:cNvSpPr/>
          <p:nvPr/>
        </p:nvSpPr>
        <p:spPr>
          <a:xfrm>
            <a:off x="9931600" y="5287917"/>
            <a:ext cx="466400" cy="709805"/>
          </a:xfrm>
          <a:prstGeom prst="rect">
            <a:avLst/>
          </a:prstGeom>
          <a:noFill/>
          <a:ln w="28575">
            <a:solidFill>
              <a:srgbClr val="FF0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76FCDE-A0ED-32AE-A1FA-AD9AA4A21ED8}"/>
              </a:ext>
            </a:extLst>
          </p:cNvPr>
          <p:cNvSpPr/>
          <p:nvPr/>
        </p:nvSpPr>
        <p:spPr>
          <a:xfrm>
            <a:off x="10398000" y="5156474"/>
            <a:ext cx="272709" cy="709805"/>
          </a:xfrm>
          <a:prstGeom prst="rect">
            <a:avLst/>
          </a:prstGeom>
          <a:noFill/>
          <a:ln w="28575">
            <a:solidFill>
              <a:srgbClr val="FF0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2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C42B-BD24-C674-E344-BC724CEE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3-2-3 Edge Pairing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1D31A-D66F-2709-C708-37DAC6CD4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faster way to pair edges than reduction or </a:t>
            </a:r>
            <a:r>
              <a:rPr lang="en-US" dirty="0" err="1"/>
              <a:t>freeslice</a:t>
            </a:r>
            <a:endParaRPr lang="en-US" dirty="0"/>
          </a:p>
          <a:p>
            <a:pPr lvl="1"/>
            <a:r>
              <a:rPr lang="en-US" dirty="0"/>
              <a:t>Requires 4 edges to already be paired</a:t>
            </a:r>
          </a:p>
          <a:p>
            <a:pPr lvl="1"/>
            <a:r>
              <a:rPr lang="en-US" dirty="0"/>
              <a:t>Commonly used with </a:t>
            </a:r>
            <a:r>
              <a:rPr lang="en-US" dirty="0" err="1"/>
              <a:t>Yau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Procedure:</a:t>
            </a:r>
          </a:p>
          <a:p>
            <a:pPr lvl="1"/>
            <a:r>
              <a:rPr lang="en-US" dirty="0"/>
              <a:t>Start with 4 edges already solved (typically white cross)</a:t>
            </a:r>
          </a:p>
          <a:p>
            <a:pPr lvl="1"/>
            <a:r>
              <a:rPr lang="en-US" dirty="0"/>
              <a:t>Pair 3 edges simultaneously -&gt; 7 edges paired in total</a:t>
            </a:r>
          </a:p>
          <a:p>
            <a:pPr lvl="1"/>
            <a:r>
              <a:rPr lang="en-US" dirty="0"/>
              <a:t>Pair another 2 edges simultaneously -&gt; 9 edges paired in total</a:t>
            </a:r>
          </a:p>
          <a:p>
            <a:pPr lvl="1"/>
            <a:r>
              <a:rPr lang="en-US" dirty="0"/>
              <a:t>Pair last 3 edges simultaneously -&gt; all 12 edges paired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7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366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4x4 – Last Four Edges</vt:lpstr>
      <vt:lpstr>F8E vs L4E</vt:lpstr>
      <vt:lpstr>B Face Storage</vt:lpstr>
      <vt:lpstr>L4E Example</vt:lpstr>
      <vt:lpstr>L2E Algorithms (More Displacement)</vt:lpstr>
      <vt:lpstr>Flipping Edges In Place</vt:lpstr>
      <vt:lpstr>PowerPoint Presentation</vt:lpstr>
      <vt:lpstr>PowerPoint Presentation</vt:lpstr>
      <vt:lpstr>3-2-3 Edge Pairing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4x4 – Last Four Edges</dc:title>
  <dc:creator>Kevin Chang</dc:creator>
  <cp:lastModifiedBy>Kevin Chang</cp:lastModifiedBy>
  <cp:revision>2</cp:revision>
  <dcterms:created xsi:type="dcterms:W3CDTF">2022-10-17T20:07:35Z</dcterms:created>
  <dcterms:modified xsi:type="dcterms:W3CDTF">2024-01-16T11:18:23Z</dcterms:modified>
</cp:coreProperties>
</file>