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58" r:id="rId7"/>
    <p:sldId id="264" r:id="rId8"/>
    <p:sldId id="271" r:id="rId9"/>
    <p:sldId id="273" r:id="rId10"/>
    <p:sldId id="259" r:id="rId11"/>
    <p:sldId id="262" r:id="rId12"/>
    <p:sldId id="260" r:id="rId13"/>
    <p:sldId id="261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88D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81D936-FE4B-43B1-AB81-649C41B2C345}" v="94" dt="2023-04-05T02:09:01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Chang" userId="9dcd50664716db08" providerId="LiveId" clId="{35CF48DB-28F8-4E96-914A-A0EF8E8CE31F}"/>
    <pc:docChg chg="undo custSel addSld modSld">
      <pc:chgData name="Kevin Chang" userId="9dcd50664716db08" providerId="LiveId" clId="{35CF48DB-28F8-4E96-914A-A0EF8E8CE31F}" dt="2022-04-04T23:58:40.701" v="1085" actId="1076"/>
      <pc:docMkLst>
        <pc:docMk/>
      </pc:docMkLst>
      <pc:sldChg chg="addSp modSp new mod">
        <pc:chgData name="Kevin Chang" userId="9dcd50664716db08" providerId="LiveId" clId="{35CF48DB-28F8-4E96-914A-A0EF8E8CE31F}" dt="2022-04-02T21:03:01.199" v="154" actId="14100"/>
        <pc:sldMkLst>
          <pc:docMk/>
          <pc:sldMk cId="3048331799" sldId="257"/>
        </pc:sldMkLst>
        <pc:spChg chg="mod">
          <ac:chgData name="Kevin Chang" userId="9dcd50664716db08" providerId="LiveId" clId="{35CF48DB-28F8-4E96-914A-A0EF8E8CE31F}" dt="2022-04-02T20:58:27.275" v="12" actId="20577"/>
          <ac:spMkLst>
            <pc:docMk/>
            <pc:sldMk cId="3048331799" sldId="257"/>
            <ac:spMk id="2" creationId="{5C42B723-F315-410C-99C7-8AD5EA60A586}"/>
          </ac:spMkLst>
        </pc:spChg>
        <pc:spChg chg="mod">
          <ac:chgData name="Kevin Chang" userId="9dcd50664716db08" providerId="LiveId" clId="{35CF48DB-28F8-4E96-914A-A0EF8E8CE31F}" dt="2022-04-02T20:59:25.505" v="130" actId="20577"/>
          <ac:spMkLst>
            <pc:docMk/>
            <pc:sldMk cId="3048331799" sldId="257"/>
            <ac:spMk id="3" creationId="{CA188A33-B826-473A-9AF4-62A9EE9E94CB}"/>
          </ac:spMkLst>
        </pc:spChg>
        <pc:picChg chg="add mod">
          <ac:chgData name="Kevin Chang" userId="9dcd50664716db08" providerId="LiveId" clId="{35CF48DB-28F8-4E96-914A-A0EF8E8CE31F}" dt="2022-04-02T21:02:54.973" v="151" actId="14100"/>
          <ac:picMkLst>
            <pc:docMk/>
            <pc:sldMk cId="3048331799" sldId="257"/>
            <ac:picMk id="5" creationId="{9B9F1C72-B43A-4563-805A-7AD6DDA2AFB2}"/>
          </ac:picMkLst>
        </pc:picChg>
        <pc:picChg chg="add mod">
          <ac:chgData name="Kevin Chang" userId="9dcd50664716db08" providerId="LiveId" clId="{35CF48DB-28F8-4E96-914A-A0EF8E8CE31F}" dt="2022-04-02T21:03:01.199" v="154" actId="14100"/>
          <ac:picMkLst>
            <pc:docMk/>
            <pc:sldMk cId="3048331799" sldId="257"/>
            <ac:picMk id="7" creationId="{35779DE7-9E18-4FC8-9975-79F3ACF5355D}"/>
          </ac:picMkLst>
        </pc:picChg>
      </pc:sldChg>
      <pc:sldChg chg="addSp modSp new mod">
        <pc:chgData name="Kevin Chang" userId="9dcd50664716db08" providerId="LiveId" clId="{35CF48DB-28F8-4E96-914A-A0EF8E8CE31F}" dt="2022-04-04T02:40:03.275" v="301" actId="1076"/>
        <pc:sldMkLst>
          <pc:docMk/>
          <pc:sldMk cId="2254141123" sldId="258"/>
        </pc:sldMkLst>
        <pc:spChg chg="mod">
          <ac:chgData name="Kevin Chang" userId="9dcd50664716db08" providerId="LiveId" clId="{35CF48DB-28F8-4E96-914A-A0EF8E8CE31F}" dt="2022-04-02T20:59:39.269" v="148" actId="20577"/>
          <ac:spMkLst>
            <pc:docMk/>
            <pc:sldMk cId="2254141123" sldId="258"/>
            <ac:spMk id="2" creationId="{ACD3C9A8-AACE-4698-BAC0-A18182C9405A}"/>
          </ac:spMkLst>
        </pc:spChg>
        <pc:spChg chg="mod">
          <ac:chgData name="Kevin Chang" userId="9dcd50664716db08" providerId="LiveId" clId="{35CF48DB-28F8-4E96-914A-A0EF8E8CE31F}" dt="2022-04-04T02:34:34.331" v="276" actId="20577"/>
          <ac:spMkLst>
            <pc:docMk/>
            <pc:sldMk cId="2254141123" sldId="258"/>
            <ac:spMk id="3" creationId="{45F6705E-A390-4404-8DE4-3317B860E99C}"/>
          </ac:spMkLst>
        </pc:spChg>
        <pc:spChg chg="add mod">
          <ac:chgData name="Kevin Chang" userId="9dcd50664716db08" providerId="LiveId" clId="{35CF48DB-28F8-4E96-914A-A0EF8E8CE31F}" dt="2022-04-04T02:39:53.338" v="296" actId="1076"/>
          <ac:spMkLst>
            <pc:docMk/>
            <pc:sldMk cId="2254141123" sldId="258"/>
            <ac:spMk id="8" creationId="{DDE0D6FD-D9CA-4AAB-A2B9-F3E1B2F270C2}"/>
          </ac:spMkLst>
        </pc:spChg>
        <pc:spChg chg="add mod">
          <ac:chgData name="Kevin Chang" userId="9dcd50664716db08" providerId="LiveId" clId="{35CF48DB-28F8-4E96-914A-A0EF8E8CE31F}" dt="2022-04-04T02:40:03.275" v="301" actId="1076"/>
          <ac:spMkLst>
            <pc:docMk/>
            <pc:sldMk cId="2254141123" sldId="258"/>
            <ac:spMk id="9" creationId="{38E8C8BA-7D10-4C5B-9EE4-8D2BE4932E95}"/>
          </ac:spMkLst>
        </pc:spChg>
        <pc:picChg chg="add mod">
          <ac:chgData name="Kevin Chang" userId="9dcd50664716db08" providerId="LiveId" clId="{35CF48DB-28F8-4E96-914A-A0EF8E8CE31F}" dt="2022-04-04T02:38:18.682" v="281" actId="14100"/>
          <ac:picMkLst>
            <pc:docMk/>
            <pc:sldMk cId="2254141123" sldId="258"/>
            <ac:picMk id="5" creationId="{ECBA62E0-E14F-450C-88BD-D8E1B8D69275}"/>
          </ac:picMkLst>
        </pc:picChg>
        <pc:picChg chg="add mod">
          <ac:chgData name="Kevin Chang" userId="9dcd50664716db08" providerId="LiveId" clId="{35CF48DB-28F8-4E96-914A-A0EF8E8CE31F}" dt="2022-04-04T02:38:22.309" v="282" actId="14100"/>
          <ac:picMkLst>
            <pc:docMk/>
            <pc:sldMk cId="2254141123" sldId="258"/>
            <ac:picMk id="7" creationId="{75B1ED59-F87D-4919-897A-E295CFFD486B}"/>
          </ac:picMkLst>
        </pc:picChg>
      </pc:sldChg>
      <pc:sldChg chg="addSp delSp modSp new mod">
        <pc:chgData name="Kevin Chang" userId="9dcd50664716db08" providerId="LiveId" clId="{35CF48DB-28F8-4E96-914A-A0EF8E8CE31F}" dt="2022-04-04T23:58:40.701" v="1085" actId="1076"/>
        <pc:sldMkLst>
          <pc:docMk/>
          <pc:sldMk cId="112191857" sldId="259"/>
        </pc:sldMkLst>
        <pc:spChg chg="mod">
          <ac:chgData name="Kevin Chang" userId="9dcd50664716db08" providerId="LiveId" clId="{35CF48DB-28F8-4E96-914A-A0EF8E8CE31F}" dt="2022-04-04T02:41:34.417" v="334" actId="20577"/>
          <ac:spMkLst>
            <pc:docMk/>
            <pc:sldMk cId="112191857" sldId="259"/>
            <ac:spMk id="2" creationId="{C82CCE74-E6DC-40E9-91A2-33A357D9057B}"/>
          </ac:spMkLst>
        </pc:spChg>
        <pc:spChg chg="add mod">
          <ac:chgData name="Kevin Chang" userId="9dcd50664716db08" providerId="LiveId" clId="{35CF48DB-28F8-4E96-914A-A0EF8E8CE31F}" dt="2022-04-04T23:58:40.701" v="1085" actId="1076"/>
          <ac:spMkLst>
            <pc:docMk/>
            <pc:sldMk cId="112191857" sldId="259"/>
            <ac:spMk id="3" creationId="{1EB1790A-D38D-48F5-B731-B655AFDB10AE}"/>
          </ac:spMkLst>
        </pc:spChg>
        <pc:spChg chg="del">
          <ac:chgData name="Kevin Chang" userId="9dcd50664716db08" providerId="LiveId" clId="{35CF48DB-28F8-4E96-914A-A0EF8E8CE31F}" dt="2022-04-04T02:40:22.113" v="326" actId="478"/>
          <ac:spMkLst>
            <pc:docMk/>
            <pc:sldMk cId="112191857" sldId="259"/>
            <ac:spMk id="3" creationId="{A71DAF16-35E2-4845-A403-2D9B0A249E04}"/>
          </ac:spMkLst>
        </pc:spChg>
        <pc:spChg chg="add mod">
          <ac:chgData name="Kevin Chang" userId="9dcd50664716db08" providerId="LiveId" clId="{35CF48DB-28F8-4E96-914A-A0EF8E8CE31F}" dt="2022-04-04T02:46:38.622" v="375" actId="1076"/>
          <ac:spMkLst>
            <pc:docMk/>
            <pc:sldMk cId="112191857" sldId="259"/>
            <ac:spMk id="6" creationId="{8A14BA3C-EAB8-43B1-AD25-1B408DE70833}"/>
          </ac:spMkLst>
        </pc:spChg>
        <pc:spChg chg="add mod">
          <ac:chgData name="Kevin Chang" userId="9dcd50664716db08" providerId="LiveId" clId="{35CF48DB-28F8-4E96-914A-A0EF8E8CE31F}" dt="2022-04-04T02:56:07.037" v="470"/>
          <ac:spMkLst>
            <pc:docMk/>
            <pc:sldMk cId="112191857" sldId="259"/>
            <ac:spMk id="7" creationId="{96492F84-8360-4EC3-A4ED-32B3CA99926F}"/>
          </ac:spMkLst>
        </pc:spChg>
        <pc:picChg chg="add mod">
          <ac:chgData name="Kevin Chang" userId="9dcd50664716db08" providerId="LiveId" clId="{35CF48DB-28F8-4E96-914A-A0EF8E8CE31F}" dt="2022-04-04T02:41:20.865" v="330" actId="1076"/>
          <ac:picMkLst>
            <pc:docMk/>
            <pc:sldMk cId="112191857" sldId="259"/>
            <ac:picMk id="5" creationId="{E0FA1160-3C5F-47A9-85BB-34594A7C4A2D}"/>
          </ac:picMkLst>
        </pc:picChg>
      </pc:sldChg>
      <pc:sldChg chg="addSp delSp modSp new mod">
        <pc:chgData name="Kevin Chang" userId="9dcd50664716db08" providerId="LiveId" clId="{35CF48DB-28F8-4E96-914A-A0EF8E8CE31F}" dt="2022-04-04T02:55:41.943" v="469" actId="20577"/>
        <pc:sldMkLst>
          <pc:docMk/>
          <pc:sldMk cId="3007984524" sldId="260"/>
        </pc:sldMkLst>
        <pc:spChg chg="mod">
          <ac:chgData name="Kevin Chang" userId="9dcd50664716db08" providerId="LiveId" clId="{35CF48DB-28F8-4E96-914A-A0EF8E8CE31F}" dt="2022-04-04T02:42:34.259" v="345" actId="20577"/>
          <ac:spMkLst>
            <pc:docMk/>
            <pc:sldMk cId="3007984524" sldId="260"/>
            <ac:spMk id="2" creationId="{EA99ACE9-80F9-42C4-823F-25113D33A0F1}"/>
          </ac:spMkLst>
        </pc:spChg>
        <pc:spChg chg="del">
          <ac:chgData name="Kevin Chang" userId="9dcd50664716db08" providerId="LiveId" clId="{35CF48DB-28F8-4E96-914A-A0EF8E8CE31F}" dt="2022-04-04T02:43:53.693" v="356" actId="478"/>
          <ac:spMkLst>
            <pc:docMk/>
            <pc:sldMk cId="3007984524" sldId="260"/>
            <ac:spMk id="3" creationId="{77186C71-9CE0-41B1-B32C-0C27930003E1}"/>
          </ac:spMkLst>
        </pc:spChg>
        <pc:spChg chg="add mod">
          <ac:chgData name="Kevin Chang" userId="9dcd50664716db08" providerId="LiveId" clId="{35CF48DB-28F8-4E96-914A-A0EF8E8CE31F}" dt="2022-04-04T02:43:50.504" v="355"/>
          <ac:spMkLst>
            <pc:docMk/>
            <pc:sldMk cId="3007984524" sldId="260"/>
            <ac:spMk id="4" creationId="{7D6EC21D-87A5-4A58-8F23-C5AA8E3F28BB}"/>
          </ac:spMkLst>
        </pc:spChg>
        <pc:spChg chg="add mod">
          <ac:chgData name="Kevin Chang" userId="9dcd50664716db08" providerId="LiveId" clId="{35CF48DB-28F8-4E96-914A-A0EF8E8CE31F}" dt="2022-04-04T02:55:41.943" v="469" actId="20577"/>
          <ac:spMkLst>
            <pc:docMk/>
            <pc:sldMk cId="3007984524" sldId="260"/>
            <ac:spMk id="13" creationId="{42365142-7815-4106-A076-45817527465A}"/>
          </ac:spMkLst>
        </pc:spChg>
        <pc:picChg chg="add mod">
          <ac:chgData name="Kevin Chang" userId="9dcd50664716db08" providerId="LiveId" clId="{35CF48DB-28F8-4E96-914A-A0EF8E8CE31F}" dt="2022-04-04T02:45:35.958" v="370" actId="1076"/>
          <ac:picMkLst>
            <pc:docMk/>
            <pc:sldMk cId="3007984524" sldId="260"/>
            <ac:picMk id="6" creationId="{B8995E0B-3338-4391-8563-D50B13D8F655}"/>
          </ac:picMkLst>
        </pc:picChg>
        <pc:picChg chg="add mod">
          <ac:chgData name="Kevin Chang" userId="9dcd50664716db08" providerId="LiveId" clId="{35CF48DB-28F8-4E96-914A-A0EF8E8CE31F}" dt="2022-04-04T02:46:11.885" v="374" actId="1076"/>
          <ac:picMkLst>
            <pc:docMk/>
            <pc:sldMk cId="3007984524" sldId="260"/>
            <ac:picMk id="8" creationId="{0E1CA210-C7CA-4733-A5B9-DFA283F2890D}"/>
          </ac:picMkLst>
        </pc:picChg>
        <pc:picChg chg="add mod">
          <ac:chgData name="Kevin Chang" userId="9dcd50664716db08" providerId="LiveId" clId="{35CF48DB-28F8-4E96-914A-A0EF8E8CE31F}" dt="2022-04-04T02:45:58.398" v="372" actId="1076"/>
          <ac:picMkLst>
            <pc:docMk/>
            <pc:sldMk cId="3007984524" sldId="260"/>
            <ac:picMk id="10" creationId="{677901DC-8C0E-4A0E-BEE5-06A64A76B407}"/>
          </ac:picMkLst>
        </pc:picChg>
        <pc:picChg chg="add mod">
          <ac:chgData name="Kevin Chang" userId="9dcd50664716db08" providerId="LiveId" clId="{35CF48DB-28F8-4E96-914A-A0EF8E8CE31F}" dt="2022-04-04T02:46:04.977" v="373" actId="1076"/>
          <ac:picMkLst>
            <pc:docMk/>
            <pc:sldMk cId="3007984524" sldId="260"/>
            <ac:picMk id="12" creationId="{7DB34E1B-EA84-4065-9CD3-A074AED61F1B}"/>
          </ac:picMkLst>
        </pc:picChg>
      </pc:sldChg>
      <pc:sldChg chg="modSp new mod">
        <pc:chgData name="Kevin Chang" userId="9dcd50664716db08" providerId="LiveId" clId="{35CF48DB-28F8-4E96-914A-A0EF8E8CE31F}" dt="2022-04-04T04:29:37.639" v="857" actId="20577"/>
        <pc:sldMkLst>
          <pc:docMk/>
          <pc:sldMk cId="171363114" sldId="261"/>
        </pc:sldMkLst>
        <pc:spChg chg="mod">
          <ac:chgData name="Kevin Chang" userId="9dcd50664716db08" providerId="LiveId" clId="{35CF48DB-28F8-4E96-914A-A0EF8E8CE31F}" dt="2022-04-04T04:14:23.319" v="501" actId="20577"/>
          <ac:spMkLst>
            <pc:docMk/>
            <pc:sldMk cId="171363114" sldId="261"/>
            <ac:spMk id="2" creationId="{98BFB72D-8136-49BE-B837-5BC204DD84CE}"/>
          </ac:spMkLst>
        </pc:spChg>
        <pc:spChg chg="mod">
          <ac:chgData name="Kevin Chang" userId="9dcd50664716db08" providerId="LiveId" clId="{35CF48DB-28F8-4E96-914A-A0EF8E8CE31F}" dt="2022-04-04T04:29:37.639" v="857" actId="20577"/>
          <ac:spMkLst>
            <pc:docMk/>
            <pc:sldMk cId="171363114" sldId="261"/>
            <ac:spMk id="3" creationId="{E241CAFE-6645-43D5-BDD2-E9D06E188158}"/>
          </ac:spMkLst>
        </pc:spChg>
      </pc:sldChg>
      <pc:sldChg chg="addSp modSp new mod">
        <pc:chgData name="Kevin Chang" userId="9dcd50664716db08" providerId="LiveId" clId="{35CF48DB-28F8-4E96-914A-A0EF8E8CE31F}" dt="2022-04-04T23:57:16.024" v="1000" actId="15"/>
        <pc:sldMkLst>
          <pc:docMk/>
          <pc:sldMk cId="3718872639" sldId="262"/>
        </pc:sldMkLst>
        <pc:spChg chg="mod">
          <ac:chgData name="Kevin Chang" userId="9dcd50664716db08" providerId="LiveId" clId="{35CF48DB-28F8-4E96-914A-A0EF8E8CE31F}" dt="2022-04-04T23:55:53.009" v="880" actId="20577"/>
          <ac:spMkLst>
            <pc:docMk/>
            <pc:sldMk cId="3718872639" sldId="262"/>
            <ac:spMk id="2" creationId="{386ECF78-6BFB-4F0C-A2A8-947BCA6A5E49}"/>
          </ac:spMkLst>
        </pc:spChg>
        <pc:spChg chg="mod">
          <ac:chgData name="Kevin Chang" userId="9dcd50664716db08" providerId="LiveId" clId="{35CF48DB-28F8-4E96-914A-A0EF8E8CE31F}" dt="2022-04-04T23:57:16.024" v="1000" actId="15"/>
          <ac:spMkLst>
            <pc:docMk/>
            <pc:sldMk cId="3718872639" sldId="262"/>
            <ac:spMk id="3" creationId="{009FED1A-E800-432A-BA02-D222386F79EC}"/>
          </ac:spMkLst>
        </pc:spChg>
        <pc:picChg chg="add mod modCrop">
          <ac:chgData name="Kevin Chang" userId="9dcd50664716db08" providerId="LiveId" clId="{35CF48DB-28F8-4E96-914A-A0EF8E8CE31F}" dt="2022-04-04T23:56:31.775" v="942" actId="14100"/>
          <ac:picMkLst>
            <pc:docMk/>
            <pc:sldMk cId="3718872639" sldId="262"/>
            <ac:picMk id="4" creationId="{3EF72D44-164D-4D20-8D5C-DF2B388088B1}"/>
          </ac:picMkLst>
        </pc:picChg>
      </pc:sldChg>
    </pc:docChg>
  </pc:docChgLst>
  <pc:docChgLst>
    <pc:chgData name="Kevin Chang" userId="9dcd50664716db08" providerId="LiveId" clId="{9A81D936-FE4B-43B1-AB81-649C41B2C345}"/>
    <pc:docChg chg="undo redo custSel addSld delSld modSld sldOrd">
      <pc:chgData name="Kevin Chang" userId="9dcd50664716db08" providerId="LiveId" clId="{9A81D936-FE4B-43B1-AB81-649C41B2C345}" dt="2023-04-04T19:55:23.317" v="4103" actId="1076"/>
      <pc:docMkLst>
        <pc:docMk/>
      </pc:docMkLst>
      <pc:sldChg chg="modSp mod">
        <pc:chgData name="Kevin Chang" userId="9dcd50664716db08" providerId="LiveId" clId="{9A81D936-FE4B-43B1-AB81-649C41B2C345}" dt="2023-03-29T03:46:28.934" v="7" actId="20577"/>
        <pc:sldMkLst>
          <pc:docMk/>
          <pc:sldMk cId="2740966227" sldId="256"/>
        </pc:sldMkLst>
        <pc:spChg chg="mod">
          <ac:chgData name="Kevin Chang" userId="9dcd50664716db08" providerId="LiveId" clId="{9A81D936-FE4B-43B1-AB81-649C41B2C345}" dt="2023-03-29T03:46:28.934" v="7" actId="20577"/>
          <ac:spMkLst>
            <pc:docMk/>
            <pc:sldMk cId="2740966227" sldId="256"/>
            <ac:spMk id="3" creationId="{CF3F20DA-74D4-4F63-9C2D-476A26D8F10B}"/>
          </ac:spMkLst>
        </pc:spChg>
      </pc:sldChg>
      <pc:sldChg chg="modSp mod">
        <pc:chgData name="Kevin Chang" userId="9dcd50664716db08" providerId="LiveId" clId="{9A81D936-FE4B-43B1-AB81-649C41B2C345}" dt="2023-03-29T03:46:52.146" v="13" actId="20577"/>
        <pc:sldMkLst>
          <pc:docMk/>
          <pc:sldMk cId="3048331799" sldId="257"/>
        </pc:sldMkLst>
        <pc:spChg chg="mod">
          <ac:chgData name="Kevin Chang" userId="9dcd50664716db08" providerId="LiveId" clId="{9A81D936-FE4B-43B1-AB81-649C41B2C345}" dt="2023-03-29T03:46:52.146" v="13" actId="20577"/>
          <ac:spMkLst>
            <pc:docMk/>
            <pc:sldMk cId="3048331799" sldId="257"/>
            <ac:spMk id="3" creationId="{CA188A33-B826-473A-9AF4-62A9EE9E94CB}"/>
          </ac:spMkLst>
        </pc:spChg>
      </pc:sldChg>
      <pc:sldChg chg="modSp mod">
        <pc:chgData name="Kevin Chang" userId="9dcd50664716db08" providerId="LiveId" clId="{9A81D936-FE4B-43B1-AB81-649C41B2C345}" dt="2023-04-03T21:41:18.165" v="2644" actId="20577"/>
        <pc:sldMkLst>
          <pc:docMk/>
          <pc:sldMk cId="2254141123" sldId="258"/>
        </pc:sldMkLst>
        <pc:spChg chg="mod">
          <ac:chgData name="Kevin Chang" userId="9dcd50664716db08" providerId="LiveId" clId="{9A81D936-FE4B-43B1-AB81-649C41B2C345}" dt="2023-04-03T05:46:29.976" v="1933" actId="313"/>
          <ac:spMkLst>
            <pc:docMk/>
            <pc:sldMk cId="2254141123" sldId="258"/>
            <ac:spMk id="2" creationId="{ACD3C9A8-AACE-4698-BAC0-A18182C9405A}"/>
          </ac:spMkLst>
        </pc:spChg>
        <pc:spChg chg="mod">
          <ac:chgData name="Kevin Chang" userId="9dcd50664716db08" providerId="LiveId" clId="{9A81D936-FE4B-43B1-AB81-649C41B2C345}" dt="2023-04-03T05:47:28.596" v="2068" actId="20577"/>
          <ac:spMkLst>
            <pc:docMk/>
            <pc:sldMk cId="2254141123" sldId="258"/>
            <ac:spMk id="3" creationId="{45F6705E-A390-4404-8DE4-3317B860E99C}"/>
          </ac:spMkLst>
        </pc:spChg>
        <pc:spChg chg="mod">
          <ac:chgData name="Kevin Chang" userId="9dcd50664716db08" providerId="LiveId" clId="{9A81D936-FE4B-43B1-AB81-649C41B2C345}" dt="2023-04-03T21:41:18.165" v="2644" actId="20577"/>
          <ac:spMkLst>
            <pc:docMk/>
            <pc:sldMk cId="2254141123" sldId="258"/>
            <ac:spMk id="8" creationId="{DDE0D6FD-D9CA-4AAB-A2B9-F3E1B2F270C2}"/>
          </ac:spMkLst>
        </pc:spChg>
        <pc:spChg chg="mod">
          <ac:chgData name="Kevin Chang" userId="9dcd50664716db08" providerId="LiveId" clId="{9A81D936-FE4B-43B1-AB81-649C41B2C345}" dt="2023-04-03T21:41:17.383" v="2642" actId="121"/>
          <ac:spMkLst>
            <pc:docMk/>
            <pc:sldMk cId="2254141123" sldId="258"/>
            <ac:spMk id="9" creationId="{38E8C8BA-7D10-4C5B-9EE4-8D2BE4932E95}"/>
          </ac:spMkLst>
        </pc:spChg>
      </pc:sldChg>
      <pc:sldChg chg="addSp delSp modSp mod ord modClrScheme chgLayout">
        <pc:chgData name="Kevin Chang" userId="9dcd50664716db08" providerId="LiveId" clId="{9A81D936-FE4B-43B1-AB81-649C41B2C345}" dt="2023-04-04T15:50:26.832" v="3897" actId="20577"/>
        <pc:sldMkLst>
          <pc:docMk/>
          <pc:sldMk cId="112191857" sldId="259"/>
        </pc:sldMkLst>
        <pc:spChg chg="mod ord">
          <ac:chgData name="Kevin Chang" userId="9dcd50664716db08" providerId="LiveId" clId="{9A81D936-FE4B-43B1-AB81-649C41B2C345}" dt="2023-04-03T20:30:47.726" v="2272" actId="700"/>
          <ac:spMkLst>
            <pc:docMk/>
            <pc:sldMk cId="112191857" sldId="259"/>
            <ac:spMk id="2" creationId="{C82CCE74-E6DC-40E9-91A2-33A357D9057B}"/>
          </ac:spMkLst>
        </pc:spChg>
        <pc:spChg chg="del">
          <ac:chgData name="Kevin Chang" userId="9dcd50664716db08" providerId="LiveId" clId="{9A81D936-FE4B-43B1-AB81-649C41B2C345}" dt="2023-04-03T20:30:20.484" v="2215" actId="478"/>
          <ac:spMkLst>
            <pc:docMk/>
            <pc:sldMk cId="112191857" sldId="259"/>
            <ac:spMk id="3" creationId="{1EB1790A-D38D-48F5-B731-B655AFDB10AE}"/>
          </ac:spMkLst>
        </pc:spChg>
        <pc:spChg chg="add mod ord">
          <ac:chgData name="Kevin Chang" userId="9dcd50664716db08" providerId="LiveId" clId="{9A81D936-FE4B-43B1-AB81-649C41B2C345}" dt="2023-04-04T15:50:26.832" v="3897" actId="20577"/>
          <ac:spMkLst>
            <pc:docMk/>
            <pc:sldMk cId="112191857" sldId="259"/>
            <ac:spMk id="4" creationId="{0200F139-AD1B-09B2-DD39-CB3DA6693A46}"/>
          </ac:spMkLst>
        </pc:spChg>
        <pc:spChg chg="del">
          <ac:chgData name="Kevin Chang" userId="9dcd50664716db08" providerId="LiveId" clId="{9A81D936-FE4B-43B1-AB81-649C41B2C345}" dt="2023-04-03T20:30:17.826" v="2213" actId="478"/>
          <ac:spMkLst>
            <pc:docMk/>
            <pc:sldMk cId="112191857" sldId="259"/>
            <ac:spMk id="6" creationId="{8A14BA3C-EAB8-43B1-AD25-1B408DE70833}"/>
          </ac:spMkLst>
        </pc:spChg>
        <pc:spChg chg="del">
          <ac:chgData name="Kevin Chang" userId="9dcd50664716db08" providerId="LiveId" clId="{9A81D936-FE4B-43B1-AB81-649C41B2C345}" dt="2023-04-03T20:30:19.101" v="2214" actId="478"/>
          <ac:spMkLst>
            <pc:docMk/>
            <pc:sldMk cId="112191857" sldId="259"/>
            <ac:spMk id="7" creationId="{96492F84-8360-4EC3-A4ED-32B3CA99926F}"/>
          </ac:spMkLst>
        </pc:spChg>
        <pc:spChg chg="add del mod ord">
          <ac:chgData name="Kevin Chang" userId="9dcd50664716db08" providerId="LiveId" clId="{9A81D936-FE4B-43B1-AB81-649C41B2C345}" dt="2023-04-03T20:30:45.288" v="2271" actId="478"/>
          <ac:spMkLst>
            <pc:docMk/>
            <pc:sldMk cId="112191857" sldId="259"/>
            <ac:spMk id="8" creationId="{F4EC6233-B83F-8632-4EAE-745C8DA2B2E8}"/>
          </ac:spMkLst>
        </pc:spChg>
        <pc:spChg chg="add del mod">
          <ac:chgData name="Kevin Chang" userId="9dcd50664716db08" providerId="LiveId" clId="{9A81D936-FE4B-43B1-AB81-649C41B2C345}" dt="2023-04-03T20:41:59.703" v="2427" actId="478"/>
          <ac:spMkLst>
            <pc:docMk/>
            <pc:sldMk cId="112191857" sldId="259"/>
            <ac:spMk id="14" creationId="{555CCBF2-76C7-E2A5-F216-6B934FBE5881}"/>
          </ac:spMkLst>
        </pc:spChg>
        <pc:spChg chg="add mod">
          <ac:chgData name="Kevin Chang" userId="9dcd50664716db08" providerId="LiveId" clId="{9A81D936-FE4B-43B1-AB81-649C41B2C345}" dt="2023-04-03T22:05:13.807" v="3657" actId="1036"/>
          <ac:spMkLst>
            <pc:docMk/>
            <pc:sldMk cId="112191857" sldId="259"/>
            <ac:spMk id="30" creationId="{768E3678-FDD0-6F48-7F2B-FE569DBD2D5E}"/>
          </ac:spMkLst>
        </pc:spChg>
        <pc:spChg chg="add mod">
          <ac:chgData name="Kevin Chang" userId="9dcd50664716db08" providerId="LiveId" clId="{9A81D936-FE4B-43B1-AB81-649C41B2C345}" dt="2023-04-03T22:05:13.807" v="3657" actId="1036"/>
          <ac:spMkLst>
            <pc:docMk/>
            <pc:sldMk cId="112191857" sldId="259"/>
            <ac:spMk id="31" creationId="{C94EE475-0F74-D25E-7CFE-B9228B965B47}"/>
          </ac:spMkLst>
        </pc:spChg>
        <pc:spChg chg="add mod">
          <ac:chgData name="Kevin Chang" userId="9dcd50664716db08" providerId="LiveId" clId="{9A81D936-FE4B-43B1-AB81-649C41B2C345}" dt="2023-04-03T22:05:13.807" v="3657" actId="1036"/>
          <ac:spMkLst>
            <pc:docMk/>
            <pc:sldMk cId="112191857" sldId="259"/>
            <ac:spMk id="32" creationId="{80F2B0F8-B53D-431A-AA9D-534D1474A987}"/>
          </ac:spMkLst>
        </pc:spChg>
        <pc:spChg chg="add mod">
          <ac:chgData name="Kevin Chang" userId="9dcd50664716db08" providerId="LiveId" clId="{9A81D936-FE4B-43B1-AB81-649C41B2C345}" dt="2023-04-03T22:05:13.807" v="3657" actId="1036"/>
          <ac:spMkLst>
            <pc:docMk/>
            <pc:sldMk cId="112191857" sldId="259"/>
            <ac:spMk id="33" creationId="{102FC8A0-B07D-72FB-7FFC-4EFC014564EE}"/>
          </ac:spMkLst>
        </pc:spChg>
        <pc:spChg chg="add mod">
          <ac:chgData name="Kevin Chang" userId="9dcd50664716db08" providerId="LiveId" clId="{9A81D936-FE4B-43B1-AB81-649C41B2C345}" dt="2023-04-03T22:05:13.807" v="3657" actId="1036"/>
          <ac:spMkLst>
            <pc:docMk/>
            <pc:sldMk cId="112191857" sldId="259"/>
            <ac:spMk id="34" creationId="{42840175-8D5B-8430-52D6-4653F455E037}"/>
          </ac:spMkLst>
        </pc:spChg>
        <pc:spChg chg="add mod">
          <ac:chgData name="Kevin Chang" userId="9dcd50664716db08" providerId="LiveId" clId="{9A81D936-FE4B-43B1-AB81-649C41B2C345}" dt="2023-04-03T22:05:34.373" v="3684" actId="1076"/>
          <ac:spMkLst>
            <pc:docMk/>
            <pc:sldMk cId="112191857" sldId="259"/>
            <ac:spMk id="35" creationId="{2B05EE75-F5D5-49DE-866C-FCB0502D9CD7}"/>
          </ac:spMkLst>
        </pc:spChg>
        <pc:graphicFrameChg chg="add mod modGraphic">
          <ac:chgData name="Kevin Chang" userId="9dcd50664716db08" providerId="LiveId" clId="{9A81D936-FE4B-43B1-AB81-649C41B2C345}" dt="2023-04-03T22:05:13.807" v="3657" actId="1036"/>
          <ac:graphicFrameMkLst>
            <pc:docMk/>
            <pc:sldMk cId="112191857" sldId="259"/>
            <ac:graphicFrameMk id="11" creationId="{842DE94C-E4A8-2360-AFDF-C0FF118300B7}"/>
          </ac:graphicFrameMkLst>
        </pc:graphicFrameChg>
        <pc:graphicFrameChg chg="add mod modGraphic">
          <ac:chgData name="Kevin Chang" userId="9dcd50664716db08" providerId="LiveId" clId="{9A81D936-FE4B-43B1-AB81-649C41B2C345}" dt="2023-04-03T22:05:13.807" v="3657" actId="1036"/>
          <ac:graphicFrameMkLst>
            <pc:docMk/>
            <pc:sldMk cId="112191857" sldId="259"/>
            <ac:graphicFrameMk id="12" creationId="{89627E53-137D-1C39-B459-A42980AFC10C}"/>
          </ac:graphicFrameMkLst>
        </pc:graphicFrameChg>
        <pc:graphicFrameChg chg="add del mod">
          <ac:chgData name="Kevin Chang" userId="9dcd50664716db08" providerId="LiveId" clId="{9A81D936-FE4B-43B1-AB81-649C41B2C345}" dt="2023-04-03T20:36:53.930" v="2329"/>
          <ac:graphicFrameMkLst>
            <pc:docMk/>
            <pc:sldMk cId="112191857" sldId="259"/>
            <ac:graphicFrameMk id="13" creationId="{4AC5BF7C-7ECE-12CE-40AB-4C88717A6517}"/>
          </ac:graphicFrameMkLst>
        </pc:graphicFrameChg>
        <pc:picChg chg="del">
          <ac:chgData name="Kevin Chang" userId="9dcd50664716db08" providerId="LiveId" clId="{9A81D936-FE4B-43B1-AB81-649C41B2C345}" dt="2023-04-03T20:30:21.396" v="2216" actId="478"/>
          <ac:picMkLst>
            <pc:docMk/>
            <pc:sldMk cId="112191857" sldId="259"/>
            <ac:picMk id="5" creationId="{E0FA1160-3C5F-47A9-85BB-34594A7C4A2D}"/>
          </ac:picMkLst>
        </pc:picChg>
        <pc:picChg chg="add del mod">
          <ac:chgData name="Kevin Chang" userId="9dcd50664716db08" providerId="LiveId" clId="{9A81D936-FE4B-43B1-AB81-649C41B2C345}" dt="2023-04-03T20:35:20.223" v="2316" actId="478"/>
          <ac:picMkLst>
            <pc:docMk/>
            <pc:sldMk cId="112191857" sldId="259"/>
            <ac:picMk id="10" creationId="{0443CD93-C7E1-7D80-D7EC-FF9C74321C8B}"/>
          </ac:picMkLst>
        </pc:picChg>
        <pc:cxnChg chg="add mod">
          <ac:chgData name="Kevin Chang" userId="9dcd50664716db08" providerId="LiveId" clId="{9A81D936-FE4B-43B1-AB81-649C41B2C345}" dt="2023-04-03T22:05:17.773" v="3679" actId="1035"/>
          <ac:cxnSpMkLst>
            <pc:docMk/>
            <pc:sldMk cId="112191857" sldId="259"/>
            <ac:cxnSpMk id="15" creationId="{742012D7-ABAB-E440-8DBE-92C09B107192}"/>
          </ac:cxnSpMkLst>
        </pc:cxnChg>
        <pc:cxnChg chg="add del mod">
          <ac:chgData name="Kevin Chang" userId="9dcd50664716db08" providerId="LiveId" clId="{9A81D936-FE4B-43B1-AB81-649C41B2C345}" dt="2023-04-03T21:52:42.906" v="3277" actId="478"/>
          <ac:cxnSpMkLst>
            <pc:docMk/>
            <pc:sldMk cId="112191857" sldId="259"/>
            <ac:cxnSpMk id="17" creationId="{A0AC883A-697C-2925-AF15-52AF7E4CF325}"/>
          </ac:cxnSpMkLst>
        </pc:cxnChg>
        <pc:cxnChg chg="add del mod">
          <ac:chgData name="Kevin Chang" userId="9dcd50664716db08" providerId="LiveId" clId="{9A81D936-FE4B-43B1-AB81-649C41B2C345}" dt="2023-04-03T21:52:42.229" v="3276" actId="478"/>
          <ac:cxnSpMkLst>
            <pc:docMk/>
            <pc:sldMk cId="112191857" sldId="259"/>
            <ac:cxnSpMk id="24" creationId="{62D1CDC7-84EE-A833-9E70-797E855DC481}"/>
          </ac:cxnSpMkLst>
        </pc:cxnChg>
      </pc:sldChg>
      <pc:sldChg chg="modSp mod">
        <pc:chgData name="Kevin Chang" userId="9dcd50664716db08" providerId="LiveId" clId="{9A81D936-FE4B-43B1-AB81-649C41B2C345}" dt="2023-04-03T20:53:03.555" v="2554" actId="1035"/>
        <pc:sldMkLst>
          <pc:docMk/>
          <pc:sldMk cId="3007984524" sldId="260"/>
        </pc:sldMkLst>
        <pc:spChg chg="mod">
          <ac:chgData name="Kevin Chang" userId="9dcd50664716db08" providerId="LiveId" clId="{9A81D936-FE4B-43B1-AB81-649C41B2C345}" dt="2023-04-03T20:52:49.450" v="2550" actId="20577"/>
          <ac:spMkLst>
            <pc:docMk/>
            <pc:sldMk cId="3007984524" sldId="260"/>
            <ac:spMk id="2" creationId="{EA99ACE9-80F9-42C4-823F-25113D33A0F1}"/>
          </ac:spMkLst>
        </pc:spChg>
        <pc:spChg chg="mod">
          <ac:chgData name="Kevin Chang" userId="9dcd50664716db08" providerId="LiveId" clId="{9A81D936-FE4B-43B1-AB81-649C41B2C345}" dt="2023-04-03T20:53:03.555" v="2554" actId="1035"/>
          <ac:spMkLst>
            <pc:docMk/>
            <pc:sldMk cId="3007984524" sldId="260"/>
            <ac:spMk id="4" creationId="{7D6EC21D-87A5-4A58-8F23-C5AA8E3F28BB}"/>
          </ac:spMkLst>
        </pc:spChg>
      </pc:sldChg>
      <pc:sldChg chg="addSp modSp mod modClrScheme chgLayout">
        <pc:chgData name="Kevin Chang" userId="9dcd50664716db08" providerId="LiveId" clId="{9A81D936-FE4B-43B1-AB81-649C41B2C345}" dt="2023-04-03T20:54:35.209" v="2612" actId="20577"/>
        <pc:sldMkLst>
          <pc:docMk/>
          <pc:sldMk cId="171363114" sldId="261"/>
        </pc:sldMkLst>
        <pc:spChg chg="mod ord">
          <ac:chgData name="Kevin Chang" userId="9dcd50664716db08" providerId="LiveId" clId="{9A81D936-FE4B-43B1-AB81-649C41B2C345}" dt="2023-04-03T20:53:47.655" v="2556" actId="20577"/>
          <ac:spMkLst>
            <pc:docMk/>
            <pc:sldMk cId="171363114" sldId="261"/>
            <ac:spMk id="2" creationId="{98BFB72D-8136-49BE-B837-5BC204DD84CE}"/>
          </ac:spMkLst>
        </pc:spChg>
        <pc:spChg chg="mod ord">
          <ac:chgData name="Kevin Chang" userId="9dcd50664716db08" providerId="LiveId" clId="{9A81D936-FE4B-43B1-AB81-649C41B2C345}" dt="2023-04-03T20:53:52.648" v="2571" actId="20577"/>
          <ac:spMkLst>
            <pc:docMk/>
            <pc:sldMk cId="171363114" sldId="261"/>
            <ac:spMk id="3" creationId="{E241CAFE-6645-43D5-BDD2-E9D06E188158}"/>
          </ac:spMkLst>
        </pc:spChg>
        <pc:spChg chg="add mod ord">
          <ac:chgData name="Kevin Chang" userId="9dcd50664716db08" providerId="LiveId" clId="{9A81D936-FE4B-43B1-AB81-649C41B2C345}" dt="2023-04-03T20:54:35.209" v="2612" actId="20577"/>
          <ac:spMkLst>
            <pc:docMk/>
            <pc:sldMk cId="171363114" sldId="261"/>
            <ac:spMk id="4" creationId="{A844854A-7C8D-033A-47BB-3EAE7E0A8200}"/>
          </ac:spMkLst>
        </pc:spChg>
      </pc:sldChg>
      <pc:sldChg chg="addSp delSp modSp mod">
        <pc:chgData name="Kevin Chang" userId="9dcd50664716db08" providerId="LiveId" clId="{9A81D936-FE4B-43B1-AB81-649C41B2C345}" dt="2023-04-04T15:52:35.293" v="3904" actId="1076"/>
        <pc:sldMkLst>
          <pc:docMk/>
          <pc:sldMk cId="3718872639" sldId="262"/>
        </pc:sldMkLst>
        <pc:spChg chg="mod">
          <ac:chgData name="Kevin Chang" userId="9dcd50664716db08" providerId="LiveId" clId="{9A81D936-FE4B-43B1-AB81-649C41B2C345}" dt="2023-04-03T20:50:22.489" v="2517" actId="5793"/>
          <ac:spMkLst>
            <pc:docMk/>
            <pc:sldMk cId="3718872639" sldId="262"/>
            <ac:spMk id="3" creationId="{009FED1A-E800-432A-BA02-D222386F79EC}"/>
          </ac:spMkLst>
        </pc:spChg>
        <pc:spChg chg="add mod">
          <ac:chgData name="Kevin Chang" userId="9dcd50664716db08" providerId="LiveId" clId="{9A81D936-FE4B-43B1-AB81-649C41B2C345}" dt="2023-04-03T20:50:35.196" v="2519"/>
          <ac:spMkLst>
            <pc:docMk/>
            <pc:sldMk cId="3718872639" sldId="262"/>
            <ac:spMk id="10" creationId="{FBEFA071-6FB7-1BFF-AF2B-A27750966820}"/>
          </ac:spMkLst>
        </pc:spChg>
        <pc:spChg chg="add mod">
          <ac:chgData name="Kevin Chang" userId="9dcd50664716db08" providerId="LiveId" clId="{9A81D936-FE4B-43B1-AB81-649C41B2C345}" dt="2023-04-03T20:51:55.626" v="2539" actId="20577"/>
          <ac:spMkLst>
            <pc:docMk/>
            <pc:sldMk cId="3718872639" sldId="262"/>
            <ac:spMk id="11" creationId="{CCB8E990-0400-0778-2012-94206A2349E4}"/>
          </ac:spMkLst>
        </pc:spChg>
        <pc:spChg chg="add mod">
          <ac:chgData name="Kevin Chang" userId="9dcd50664716db08" providerId="LiveId" clId="{9A81D936-FE4B-43B1-AB81-649C41B2C345}" dt="2023-04-03T22:06:09.709" v="3693" actId="1076"/>
          <ac:spMkLst>
            <pc:docMk/>
            <pc:sldMk cId="3718872639" sldId="262"/>
            <ac:spMk id="22" creationId="{000C1858-6E70-A363-4343-E0B0963BDBDD}"/>
          </ac:spMkLst>
        </pc:spChg>
        <pc:spChg chg="add mod">
          <ac:chgData name="Kevin Chang" userId="9dcd50664716db08" providerId="LiveId" clId="{9A81D936-FE4B-43B1-AB81-649C41B2C345}" dt="2023-04-03T22:05:47.821" v="3685"/>
          <ac:spMkLst>
            <pc:docMk/>
            <pc:sldMk cId="3718872639" sldId="262"/>
            <ac:spMk id="23" creationId="{C2A7AC6B-2DB5-0D37-2EF6-F7038FC42403}"/>
          </ac:spMkLst>
        </pc:spChg>
        <pc:spChg chg="add mod">
          <ac:chgData name="Kevin Chang" userId="9dcd50664716db08" providerId="LiveId" clId="{9A81D936-FE4B-43B1-AB81-649C41B2C345}" dt="2023-04-03T22:05:47.821" v="3685"/>
          <ac:spMkLst>
            <pc:docMk/>
            <pc:sldMk cId="3718872639" sldId="262"/>
            <ac:spMk id="24" creationId="{A746A55F-9ADE-A148-16F9-9598AD72A064}"/>
          </ac:spMkLst>
        </pc:spChg>
        <pc:spChg chg="add mod">
          <ac:chgData name="Kevin Chang" userId="9dcd50664716db08" providerId="LiveId" clId="{9A81D936-FE4B-43B1-AB81-649C41B2C345}" dt="2023-04-04T15:52:35.293" v="3904" actId="1076"/>
          <ac:spMkLst>
            <pc:docMk/>
            <pc:sldMk cId="3718872639" sldId="262"/>
            <ac:spMk id="25" creationId="{6D9E155D-D2BE-FA66-987F-24B12E112FB5}"/>
          </ac:spMkLst>
        </pc:spChg>
        <pc:graphicFrameChg chg="add mod modGraphic">
          <ac:chgData name="Kevin Chang" userId="9dcd50664716db08" providerId="LiveId" clId="{9A81D936-FE4B-43B1-AB81-649C41B2C345}" dt="2023-04-03T20:51:02.188" v="2523" actId="207"/>
          <ac:graphicFrameMkLst>
            <pc:docMk/>
            <pc:sldMk cId="3718872639" sldId="262"/>
            <ac:graphicFrameMk id="5" creationId="{408C115E-508A-32ED-1ACF-46E61A094804}"/>
          </ac:graphicFrameMkLst>
        </pc:graphicFrameChg>
        <pc:graphicFrameChg chg="add mod">
          <ac:chgData name="Kevin Chang" userId="9dcd50664716db08" providerId="LiveId" clId="{9A81D936-FE4B-43B1-AB81-649C41B2C345}" dt="2023-04-03T20:50:35.196" v="2519"/>
          <ac:graphicFrameMkLst>
            <pc:docMk/>
            <pc:sldMk cId="3718872639" sldId="262"/>
            <ac:graphicFrameMk id="6" creationId="{8F2C9AEC-CCDF-D439-4167-6D0D069E6160}"/>
          </ac:graphicFrameMkLst>
        </pc:graphicFrameChg>
        <pc:picChg chg="del">
          <ac:chgData name="Kevin Chang" userId="9dcd50664716db08" providerId="LiveId" clId="{9A81D936-FE4B-43B1-AB81-649C41B2C345}" dt="2023-04-03T20:50:33.614" v="2518" actId="478"/>
          <ac:picMkLst>
            <pc:docMk/>
            <pc:sldMk cId="3718872639" sldId="262"/>
            <ac:picMk id="4" creationId="{3EF72D44-164D-4D20-8D5C-DF2B388088B1}"/>
          </ac:picMkLst>
        </pc:picChg>
        <pc:cxnChg chg="add del mod">
          <ac:chgData name="Kevin Chang" userId="9dcd50664716db08" providerId="LiveId" clId="{9A81D936-FE4B-43B1-AB81-649C41B2C345}" dt="2023-04-03T20:50:51.033" v="2520" actId="478"/>
          <ac:cxnSpMkLst>
            <pc:docMk/>
            <pc:sldMk cId="3718872639" sldId="262"/>
            <ac:cxnSpMk id="7" creationId="{3A444509-3C31-050C-75AC-858D7179E641}"/>
          </ac:cxnSpMkLst>
        </pc:cxnChg>
        <pc:cxnChg chg="add mod">
          <ac:chgData name="Kevin Chang" userId="9dcd50664716db08" providerId="LiveId" clId="{9A81D936-FE4B-43B1-AB81-649C41B2C345}" dt="2023-04-03T20:50:35.196" v="2519"/>
          <ac:cxnSpMkLst>
            <pc:docMk/>
            <pc:sldMk cId="3718872639" sldId="262"/>
            <ac:cxnSpMk id="8" creationId="{752E319D-BBAA-C75F-0A29-7DA23AD7D956}"/>
          </ac:cxnSpMkLst>
        </pc:cxnChg>
        <pc:cxnChg chg="add mod">
          <ac:chgData name="Kevin Chang" userId="9dcd50664716db08" providerId="LiveId" clId="{9A81D936-FE4B-43B1-AB81-649C41B2C345}" dt="2023-04-03T20:50:35.196" v="2519"/>
          <ac:cxnSpMkLst>
            <pc:docMk/>
            <pc:sldMk cId="3718872639" sldId="262"/>
            <ac:cxnSpMk id="9" creationId="{96ABD9FF-4A36-40AF-67B2-05D8F38157B3}"/>
          </ac:cxnSpMkLst>
        </pc:cxnChg>
        <pc:cxnChg chg="add mod">
          <ac:chgData name="Kevin Chang" userId="9dcd50664716db08" providerId="LiveId" clId="{9A81D936-FE4B-43B1-AB81-649C41B2C345}" dt="2023-04-03T20:51:34.091" v="2529" actId="14100"/>
          <ac:cxnSpMkLst>
            <pc:docMk/>
            <pc:sldMk cId="3718872639" sldId="262"/>
            <ac:cxnSpMk id="12" creationId="{A352268C-A226-EE7C-00BF-221084A2DECA}"/>
          </ac:cxnSpMkLst>
        </pc:cxnChg>
        <pc:cxnChg chg="add mod">
          <ac:chgData name="Kevin Chang" userId="9dcd50664716db08" providerId="LiveId" clId="{9A81D936-FE4B-43B1-AB81-649C41B2C345}" dt="2023-04-03T20:51:50.531" v="2537" actId="1035"/>
          <ac:cxnSpMkLst>
            <pc:docMk/>
            <pc:sldMk cId="3718872639" sldId="262"/>
            <ac:cxnSpMk id="18" creationId="{32349C28-4BA5-902F-575D-4A9B0492A4A5}"/>
          </ac:cxnSpMkLst>
        </pc:cxnChg>
      </pc:sldChg>
      <pc:sldChg chg="modSp del mod">
        <pc:chgData name="Kevin Chang" userId="9dcd50664716db08" providerId="LiveId" clId="{9A81D936-FE4B-43B1-AB81-649C41B2C345}" dt="2023-04-03T22:04:03.524" v="3634" actId="47"/>
        <pc:sldMkLst>
          <pc:docMk/>
          <pc:sldMk cId="1870629395" sldId="263"/>
        </pc:sldMkLst>
        <pc:spChg chg="mod">
          <ac:chgData name="Kevin Chang" userId="9dcd50664716db08" providerId="LiveId" clId="{9A81D936-FE4B-43B1-AB81-649C41B2C345}" dt="2023-04-03T05:51:17.193" v="2212" actId="20577"/>
          <ac:spMkLst>
            <pc:docMk/>
            <pc:sldMk cId="1870629395" sldId="263"/>
            <ac:spMk id="3" creationId="{575D152C-0ACA-9A05-E657-F53BABF74169}"/>
          </ac:spMkLst>
        </pc:spChg>
      </pc:sldChg>
      <pc:sldChg chg="modSp mod">
        <pc:chgData name="Kevin Chang" userId="9dcd50664716db08" providerId="LiveId" clId="{9A81D936-FE4B-43B1-AB81-649C41B2C345}" dt="2023-04-04T15:49:40.735" v="3892" actId="5793"/>
        <pc:sldMkLst>
          <pc:docMk/>
          <pc:sldMk cId="2047688738" sldId="264"/>
        </pc:sldMkLst>
        <pc:spChg chg="mod">
          <ac:chgData name="Kevin Chang" userId="9dcd50664716db08" providerId="LiveId" clId="{9A81D936-FE4B-43B1-AB81-649C41B2C345}" dt="2023-04-04T15:49:40.735" v="3892" actId="5793"/>
          <ac:spMkLst>
            <pc:docMk/>
            <pc:sldMk cId="2047688738" sldId="264"/>
            <ac:spMk id="3" creationId="{882E6185-8CA6-7E0C-B62F-F663B71559B5}"/>
          </ac:spMkLst>
        </pc:spChg>
      </pc:sldChg>
      <pc:sldChg chg="modSp new del mod">
        <pc:chgData name="Kevin Chang" userId="9dcd50664716db08" providerId="LiveId" clId="{9A81D936-FE4B-43B1-AB81-649C41B2C345}" dt="2023-04-03T20:54:11.006" v="2593" actId="47"/>
        <pc:sldMkLst>
          <pc:docMk/>
          <pc:sldMk cId="454733799" sldId="265"/>
        </pc:sldMkLst>
        <pc:spChg chg="mod">
          <ac:chgData name="Kevin Chang" userId="9dcd50664716db08" providerId="LiveId" clId="{9A81D936-FE4B-43B1-AB81-649C41B2C345}" dt="2023-04-03T04:30:44.784" v="254" actId="20577"/>
          <ac:spMkLst>
            <pc:docMk/>
            <pc:sldMk cId="454733799" sldId="265"/>
            <ac:spMk id="2" creationId="{F4A15887-7238-888C-B0BB-D1A8AB4FFB95}"/>
          </ac:spMkLst>
        </pc:spChg>
        <pc:spChg chg="mod">
          <ac:chgData name="Kevin Chang" userId="9dcd50664716db08" providerId="LiveId" clId="{9A81D936-FE4B-43B1-AB81-649C41B2C345}" dt="2023-04-03T04:31:29.896" v="330" actId="20577"/>
          <ac:spMkLst>
            <pc:docMk/>
            <pc:sldMk cId="454733799" sldId="265"/>
            <ac:spMk id="3" creationId="{C8D848FF-47CD-B215-49AF-76FBDEF4A1E6}"/>
          </ac:spMkLst>
        </pc:spChg>
      </pc:sldChg>
      <pc:sldChg chg="addSp delSp modSp new mod modClrScheme chgLayout">
        <pc:chgData name="Kevin Chang" userId="9dcd50664716db08" providerId="LiveId" clId="{9A81D936-FE4B-43B1-AB81-649C41B2C345}" dt="2023-04-03T04:52:56.827" v="1031" actId="20577"/>
        <pc:sldMkLst>
          <pc:docMk/>
          <pc:sldMk cId="2162165472" sldId="266"/>
        </pc:sldMkLst>
        <pc:spChg chg="mod ord">
          <ac:chgData name="Kevin Chang" userId="9dcd50664716db08" providerId="LiveId" clId="{9A81D936-FE4B-43B1-AB81-649C41B2C345}" dt="2023-04-03T04:48:08.602" v="750" actId="20577"/>
          <ac:spMkLst>
            <pc:docMk/>
            <pc:sldMk cId="2162165472" sldId="266"/>
            <ac:spMk id="2" creationId="{035730F9-FCB6-EF84-64F2-EEBCF150E5C9}"/>
          </ac:spMkLst>
        </pc:spChg>
        <pc:spChg chg="del mod ord">
          <ac:chgData name="Kevin Chang" userId="9dcd50664716db08" providerId="LiveId" clId="{9A81D936-FE4B-43B1-AB81-649C41B2C345}" dt="2023-04-03T04:40:06.642" v="372" actId="700"/>
          <ac:spMkLst>
            <pc:docMk/>
            <pc:sldMk cId="2162165472" sldId="266"/>
            <ac:spMk id="3" creationId="{DA33120D-F384-F480-DD13-072BB6C30966}"/>
          </ac:spMkLst>
        </pc:spChg>
        <pc:spChg chg="add mod ord">
          <ac:chgData name="Kevin Chang" userId="9dcd50664716db08" providerId="LiveId" clId="{9A81D936-FE4B-43B1-AB81-649C41B2C345}" dt="2023-04-03T04:52:56.827" v="1031" actId="20577"/>
          <ac:spMkLst>
            <pc:docMk/>
            <pc:sldMk cId="2162165472" sldId="266"/>
            <ac:spMk id="4" creationId="{49F7BD5F-BE7E-AAA3-47D1-AFB24E40EDF5}"/>
          </ac:spMkLst>
        </pc:spChg>
        <pc:spChg chg="add del mod ord">
          <ac:chgData name="Kevin Chang" userId="9dcd50664716db08" providerId="LiveId" clId="{9A81D936-FE4B-43B1-AB81-649C41B2C345}" dt="2023-04-03T04:47:46.510" v="731" actId="700"/>
          <ac:spMkLst>
            <pc:docMk/>
            <pc:sldMk cId="2162165472" sldId="266"/>
            <ac:spMk id="5" creationId="{3871EE57-576C-C89F-E3F6-02B6353041DE}"/>
          </ac:spMkLst>
        </pc:spChg>
      </pc:sldChg>
      <pc:sldChg chg="addSp delSp modSp new mod modClrScheme chgLayout">
        <pc:chgData name="Kevin Chang" userId="9dcd50664716db08" providerId="LiveId" clId="{9A81D936-FE4B-43B1-AB81-649C41B2C345}" dt="2023-04-03T22:03:34.421" v="3633" actId="20577"/>
        <pc:sldMkLst>
          <pc:docMk/>
          <pc:sldMk cId="1994003856" sldId="267"/>
        </pc:sldMkLst>
        <pc:spChg chg="mod ord">
          <ac:chgData name="Kevin Chang" userId="9dcd50664716db08" providerId="LiveId" clId="{9A81D936-FE4B-43B1-AB81-649C41B2C345}" dt="2023-04-03T05:44:45.797" v="1821" actId="700"/>
          <ac:spMkLst>
            <pc:docMk/>
            <pc:sldMk cId="1994003856" sldId="267"/>
            <ac:spMk id="2" creationId="{975C45EF-6758-CE0C-4F21-643ACA0A0AAF}"/>
          </ac:spMkLst>
        </pc:spChg>
        <pc:spChg chg="del">
          <ac:chgData name="Kevin Chang" userId="9dcd50664716db08" providerId="LiveId" clId="{9A81D936-FE4B-43B1-AB81-649C41B2C345}" dt="2023-04-03T04:51:00.946" v="893" actId="478"/>
          <ac:spMkLst>
            <pc:docMk/>
            <pc:sldMk cId="1994003856" sldId="267"/>
            <ac:spMk id="3" creationId="{D966EFA2-2E4F-82AB-5338-206B64C43AB4}"/>
          </ac:spMkLst>
        </pc:spChg>
        <pc:spChg chg="add mod">
          <ac:chgData name="Kevin Chang" userId="9dcd50664716db08" providerId="LiveId" clId="{9A81D936-FE4B-43B1-AB81-649C41B2C345}" dt="2023-04-03T22:02:23.085" v="3581" actId="20577"/>
          <ac:spMkLst>
            <pc:docMk/>
            <pc:sldMk cId="1994003856" sldId="267"/>
            <ac:spMk id="4" creationId="{750DC20A-7B20-2C83-54EE-1A22CCFCC69D}"/>
          </ac:spMkLst>
        </pc:spChg>
        <pc:spChg chg="add mod">
          <ac:chgData name="Kevin Chang" userId="9dcd50664716db08" providerId="LiveId" clId="{9A81D936-FE4B-43B1-AB81-649C41B2C345}" dt="2023-04-03T22:03:34.421" v="3633" actId="20577"/>
          <ac:spMkLst>
            <pc:docMk/>
            <pc:sldMk cId="1994003856" sldId="267"/>
            <ac:spMk id="5" creationId="{FC862972-EB6F-B5E5-B8C0-0C556E484E16}"/>
          </ac:spMkLst>
        </pc:spChg>
        <pc:spChg chg="add del mod">
          <ac:chgData name="Kevin Chang" userId="9dcd50664716db08" providerId="LiveId" clId="{9A81D936-FE4B-43B1-AB81-649C41B2C345}" dt="2023-04-03T04:51:18.871" v="898" actId="478"/>
          <ac:spMkLst>
            <pc:docMk/>
            <pc:sldMk cId="1994003856" sldId="267"/>
            <ac:spMk id="6" creationId="{4E702E12-6E1D-7BC6-BDC9-20DC0E9F2DEC}"/>
          </ac:spMkLst>
        </pc:spChg>
        <pc:spChg chg="add del mod">
          <ac:chgData name="Kevin Chang" userId="9dcd50664716db08" providerId="LiveId" clId="{9A81D936-FE4B-43B1-AB81-649C41B2C345}" dt="2023-04-03T04:51:18.871" v="898" actId="478"/>
          <ac:spMkLst>
            <pc:docMk/>
            <pc:sldMk cId="1994003856" sldId="267"/>
            <ac:spMk id="9" creationId="{79130413-3842-DDB0-C7D1-37BE42A634B8}"/>
          </ac:spMkLst>
        </pc:spChg>
        <pc:spChg chg="add del mod">
          <ac:chgData name="Kevin Chang" userId="9dcd50664716db08" providerId="LiveId" clId="{9A81D936-FE4B-43B1-AB81-649C41B2C345}" dt="2023-04-03T04:51:18.871" v="898" actId="478"/>
          <ac:spMkLst>
            <pc:docMk/>
            <pc:sldMk cId="1994003856" sldId="267"/>
            <ac:spMk id="10" creationId="{811C1E15-0928-8E31-978D-3C8D2D9FF63A}"/>
          </ac:spMkLst>
        </pc:spChg>
        <pc:spChg chg="add del mod">
          <ac:chgData name="Kevin Chang" userId="9dcd50664716db08" providerId="LiveId" clId="{9A81D936-FE4B-43B1-AB81-649C41B2C345}" dt="2023-04-03T04:51:18.871" v="898" actId="478"/>
          <ac:spMkLst>
            <pc:docMk/>
            <pc:sldMk cId="1994003856" sldId="267"/>
            <ac:spMk id="11" creationId="{6A703537-94B4-196F-398B-76FA4E5ED556}"/>
          </ac:spMkLst>
        </pc:spChg>
        <pc:spChg chg="add del mod">
          <ac:chgData name="Kevin Chang" userId="9dcd50664716db08" providerId="LiveId" clId="{9A81D936-FE4B-43B1-AB81-649C41B2C345}" dt="2023-04-03T04:51:18.871" v="898" actId="478"/>
          <ac:spMkLst>
            <pc:docMk/>
            <pc:sldMk cId="1994003856" sldId="267"/>
            <ac:spMk id="16" creationId="{A8B07F9C-4039-3989-3A26-E95925071A1E}"/>
          </ac:spMkLst>
        </pc:spChg>
        <pc:spChg chg="add del mod">
          <ac:chgData name="Kevin Chang" userId="9dcd50664716db08" providerId="LiveId" clId="{9A81D936-FE4B-43B1-AB81-649C41B2C345}" dt="2023-04-03T04:51:18.871" v="898" actId="478"/>
          <ac:spMkLst>
            <pc:docMk/>
            <pc:sldMk cId="1994003856" sldId="267"/>
            <ac:spMk id="17" creationId="{EC2C6276-667A-1B6E-6C54-F351405D6C8A}"/>
          </ac:spMkLst>
        </pc:spChg>
        <pc:spChg chg="add del mod">
          <ac:chgData name="Kevin Chang" userId="9dcd50664716db08" providerId="LiveId" clId="{9A81D936-FE4B-43B1-AB81-649C41B2C345}" dt="2023-04-03T04:51:18.871" v="898" actId="478"/>
          <ac:spMkLst>
            <pc:docMk/>
            <pc:sldMk cId="1994003856" sldId="267"/>
            <ac:spMk id="18" creationId="{18272F8F-D1D6-6D0A-E82B-824B414C5CBD}"/>
          </ac:spMkLst>
        </pc:spChg>
        <pc:spChg chg="add del mod">
          <ac:chgData name="Kevin Chang" userId="9dcd50664716db08" providerId="LiveId" clId="{9A81D936-FE4B-43B1-AB81-649C41B2C345}" dt="2023-04-03T04:51:38.401" v="904"/>
          <ac:spMkLst>
            <pc:docMk/>
            <pc:sldMk cId="1994003856" sldId="267"/>
            <ac:spMk id="27" creationId="{7BB02DD9-287B-2CDA-852D-D1C80AF41AB9}"/>
          </ac:spMkLst>
        </pc:spChg>
        <pc:spChg chg="add mod ord">
          <ac:chgData name="Kevin Chang" userId="9dcd50664716db08" providerId="LiveId" clId="{9A81D936-FE4B-43B1-AB81-649C41B2C345}" dt="2023-04-03T22:02:20.184" v="3578" actId="27636"/>
          <ac:spMkLst>
            <pc:docMk/>
            <pc:sldMk cId="1994003856" sldId="267"/>
            <ac:spMk id="28" creationId="{ADBF83DF-B593-6418-B6F1-8AAE2EC72237}"/>
          </ac:spMkLst>
        </pc:spChg>
        <pc:spChg chg="add del mod ord">
          <ac:chgData name="Kevin Chang" userId="9dcd50664716db08" providerId="LiveId" clId="{9A81D936-FE4B-43B1-AB81-649C41B2C345}" dt="2023-04-03T22:02:11.832" v="3573" actId="21"/>
          <ac:spMkLst>
            <pc:docMk/>
            <pc:sldMk cId="1994003856" sldId="267"/>
            <ac:spMk id="29" creationId="{6D84E1A5-341D-1394-F383-5796F7B92C16}"/>
          </ac:spMkLst>
        </pc:spChg>
        <pc:graphicFrameChg chg="add del mod modGraphic">
          <ac:chgData name="Kevin Chang" userId="9dcd50664716db08" providerId="LiveId" clId="{9A81D936-FE4B-43B1-AB81-649C41B2C345}" dt="2023-04-03T04:51:18.871" v="898" actId="478"/>
          <ac:graphicFrameMkLst>
            <pc:docMk/>
            <pc:sldMk cId="1994003856" sldId="267"/>
            <ac:graphicFrameMk id="4" creationId="{CA6C2B47-F9BA-B440-89F2-2D686D60E5A2}"/>
          </ac:graphicFrameMkLst>
        </pc:graphicFrameChg>
        <pc:graphicFrameChg chg="add del mod modGraphic">
          <ac:chgData name="Kevin Chang" userId="9dcd50664716db08" providerId="LiveId" clId="{9A81D936-FE4B-43B1-AB81-649C41B2C345}" dt="2023-04-03T04:51:18.871" v="898" actId="478"/>
          <ac:graphicFrameMkLst>
            <pc:docMk/>
            <pc:sldMk cId="1994003856" sldId="267"/>
            <ac:graphicFrameMk id="5" creationId="{B32E2214-2B85-A5FB-5D11-539AA4066DFF}"/>
          </ac:graphicFrameMkLst>
        </pc:graphicFrameChg>
        <pc:picChg chg="add del mod">
          <ac:chgData name="Kevin Chang" userId="9dcd50664716db08" providerId="LiveId" clId="{9A81D936-FE4B-43B1-AB81-649C41B2C345}" dt="2023-04-03T04:51:47.098" v="906" actId="478"/>
          <ac:picMkLst>
            <pc:docMk/>
            <pc:sldMk cId="1994003856" sldId="267"/>
            <ac:picMk id="26" creationId="{1647437D-9391-B73A-1D4E-1E88D0AD43E4}"/>
          </ac:picMkLst>
        </pc:picChg>
        <pc:cxnChg chg="add del mod">
          <ac:chgData name="Kevin Chang" userId="9dcd50664716db08" providerId="LiveId" clId="{9A81D936-FE4B-43B1-AB81-649C41B2C345}" dt="2023-04-03T04:51:18.871" v="898" actId="478"/>
          <ac:cxnSpMkLst>
            <pc:docMk/>
            <pc:sldMk cId="1994003856" sldId="267"/>
            <ac:cxnSpMk id="7" creationId="{8653782D-C381-3D6E-552A-0D4666A36C0E}"/>
          </ac:cxnSpMkLst>
        </pc:cxnChg>
        <pc:cxnChg chg="add del mod">
          <ac:chgData name="Kevin Chang" userId="9dcd50664716db08" providerId="LiveId" clId="{9A81D936-FE4B-43B1-AB81-649C41B2C345}" dt="2023-04-03T04:51:18.871" v="898" actId="478"/>
          <ac:cxnSpMkLst>
            <pc:docMk/>
            <pc:sldMk cId="1994003856" sldId="267"/>
            <ac:cxnSpMk id="8" creationId="{95EB4EDF-1210-1CA1-8043-7217E2657043}"/>
          </ac:cxnSpMkLst>
        </pc:cxnChg>
        <pc:cxnChg chg="add del mod">
          <ac:chgData name="Kevin Chang" userId="9dcd50664716db08" providerId="LiveId" clId="{9A81D936-FE4B-43B1-AB81-649C41B2C345}" dt="2023-04-03T04:51:18.871" v="898" actId="478"/>
          <ac:cxnSpMkLst>
            <pc:docMk/>
            <pc:sldMk cId="1994003856" sldId="267"/>
            <ac:cxnSpMk id="12" creationId="{097A2E1A-50D6-F8D4-4B6A-458CBFF7D7C9}"/>
          </ac:cxnSpMkLst>
        </pc:cxnChg>
        <pc:cxnChg chg="add del mod">
          <ac:chgData name="Kevin Chang" userId="9dcd50664716db08" providerId="LiveId" clId="{9A81D936-FE4B-43B1-AB81-649C41B2C345}" dt="2023-04-03T04:51:18.871" v="898" actId="478"/>
          <ac:cxnSpMkLst>
            <pc:docMk/>
            <pc:sldMk cId="1994003856" sldId="267"/>
            <ac:cxnSpMk id="13" creationId="{00D0165C-594C-1852-C900-92284A142E01}"/>
          </ac:cxnSpMkLst>
        </pc:cxnChg>
        <pc:cxnChg chg="add del mod">
          <ac:chgData name="Kevin Chang" userId="9dcd50664716db08" providerId="LiveId" clId="{9A81D936-FE4B-43B1-AB81-649C41B2C345}" dt="2023-04-03T04:51:18.871" v="898" actId="478"/>
          <ac:cxnSpMkLst>
            <pc:docMk/>
            <pc:sldMk cId="1994003856" sldId="267"/>
            <ac:cxnSpMk id="14" creationId="{473EDE34-2546-F7EA-64FA-CC999EBABED7}"/>
          </ac:cxnSpMkLst>
        </pc:cxnChg>
        <pc:cxnChg chg="add del mod">
          <ac:chgData name="Kevin Chang" userId="9dcd50664716db08" providerId="LiveId" clId="{9A81D936-FE4B-43B1-AB81-649C41B2C345}" dt="2023-04-03T04:51:18.871" v="898" actId="478"/>
          <ac:cxnSpMkLst>
            <pc:docMk/>
            <pc:sldMk cId="1994003856" sldId="267"/>
            <ac:cxnSpMk id="15" creationId="{93F685AB-C60F-C8A1-B2E9-E1078204620D}"/>
          </ac:cxnSpMkLst>
        </pc:cxnChg>
      </pc:sldChg>
      <pc:sldChg chg="addSp delSp modSp new mod">
        <pc:chgData name="Kevin Chang" userId="9dcd50664716db08" providerId="LiveId" clId="{9A81D936-FE4B-43B1-AB81-649C41B2C345}" dt="2023-04-03T05:42:55.756" v="1809" actId="1076"/>
        <pc:sldMkLst>
          <pc:docMk/>
          <pc:sldMk cId="2905140696" sldId="268"/>
        </pc:sldMkLst>
        <pc:spChg chg="del mod">
          <ac:chgData name="Kevin Chang" userId="9dcd50664716db08" providerId="LiveId" clId="{9A81D936-FE4B-43B1-AB81-649C41B2C345}" dt="2023-04-03T04:58:16.566" v="1210" actId="478"/>
          <ac:spMkLst>
            <pc:docMk/>
            <pc:sldMk cId="2905140696" sldId="268"/>
            <ac:spMk id="2" creationId="{03DB3F7F-4C84-C633-51E9-A54E83F405F0}"/>
          </ac:spMkLst>
        </pc:spChg>
        <pc:spChg chg="del">
          <ac:chgData name="Kevin Chang" userId="9dcd50664716db08" providerId="LiveId" clId="{9A81D936-FE4B-43B1-AB81-649C41B2C345}" dt="2023-04-03T04:58:16.566" v="1210" actId="478"/>
          <ac:spMkLst>
            <pc:docMk/>
            <pc:sldMk cId="2905140696" sldId="268"/>
            <ac:spMk id="3" creationId="{FFC67C81-368B-B612-0E01-FF71937EC36A}"/>
          </ac:spMkLst>
        </pc:spChg>
        <pc:spChg chg="add del mod">
          <ac:chgData name="Kevin Chang" userId="9dcd50664716db08" providerId="LiveId" clId="{9A81D936-FE4B-43B1-AB81-649C41B2C345}" dt="2023-04-03T05:24:07.924" v="1306" actId="478"/>
          <ac:spMkLst>
            <pc:docMk/>
            <pc:sldMk cId="2905140696" sldId="268"/>
            <ac:spMk id="6" creationId="{C80664BA-82A5-3BEE-2CD0-5BADE53B72F3}"/>
          </ac:spMkLst>
        </pc:spChg>
        <pc:spChg chg="add del mod">
          <ac:chgData name="Kevin Chang" userId="9dcd50664716db08" providerId="LiveId" clId="{9A81D936-FE4B-43B1-AB81-649C41B2C345}" dt="2023-04-03T05:24:07.924" v="1306" actId="478"/>
          <ac:spMkLst>
            <pc:docMk/>
            <pc:sldMk cId="2905140696" sldId="268"/>
            <ac:spMk id="9" creationId="{560F0CD1-0154-ACA6-BA6C-36F2C42AE947}"/>
          </ac:spMkLst>
        </pc:spChg>
        <pc:spChg chg="add del mod">
          <ac:chgData name="Kevin Chang" userId="9dcd50664716db08" providerId="LiveId" clId="{9A81D936-FE4B-43B1-AB81-649C41B2C345}" dt="2023-04-03T05:24:07.924" v="1306" actId="478"/>
          <ac:spMkLst>
            <pc:docMk/>
            <pc:sldMk cId="2905140696" sldId="268"/>
            <ac:spMk id="10" creationId="{D5119B52-8ED6-3E5A-6461-DF60A5EF4D66}"/>
          </ac:spMkLst>
        </pc:spChg>
        <pc:spChg chg="add del mod">
          <ac:chgData name="Kevin Chang" userId="9dcd50664716db08" providerId="LiveId" clId="{9A81D936-FE4B-43B1-AB81-649C41B2C345}" dt="2023-04-03T05:24:07.924" v="1306" actId="478"/>
          <ac:spMkLst>
            <pc:docMk/>
            <pc:sldMk cId="2905140696" sldId="268"/>
            <ac:spMk id="11" creationId="{71F699DF-748E-7A7E-3A8F-68603122411F}"/>
          </ac:spMkLst>
        </pc:spChg>
        <pc:spChg chg="add del mod">
          <ac:chgData name="Kevin Chang" userId="9dcd50664716db08" providerId="LiveId" clId="{9A81D936-FE4B-43B1-AB81-649C41B2C345}" dt="2023-04-03T05:24:07.924" v="1306" actId="478"/>
          <ac:spMkLst>
            <pc:docMk/>
            <pc:sldMk cId="2905140696" sldId="268"/>
            <ac:spMk id="16" creationId="{E41A2A05-528E-21BC-E6D3-A8EEA8409069}"/>
          </ac:spMkLst>
        </pc:spChg>
        <pc:spChg chg="add del mod">
          <ac:chgData name="Kevin Chang" userId="9dcd50664716db08" providerId="LiveId" clId="{9A81D936-FE4B-43B1-AB81-649C41B2C345}" dt="2023-04-03T05:24:07.924" v="1306" actId="478"/>
          <ac:spMkLst>
            <pc:docMk/>
            <pc:sldMk cId="2905140696" sldId="268"/>
            <ac:spMk id="17" creationId="{74E3C921-15CC-D382-D681-0A661EC30390}"/>
          </ac:spMkLst>
        </pc:spChg>
        <pc:spChg chg="add del mod">
          <ac:chgData name="Kevin Chang" userId="9dcd50664716db08" providerId="LiveId" clId="{9A81D936-FE4B-43B1-AB81-649C41B2C345}" dt="2023-04-03T05:24:07.924" v="1306" actId="478"/>
          <ac:spMkLst>
            <pc:docMk/>
            <pc:sldMk cId="2905140696" sldId="268"/>
            <ac:spMk id="18" creationId="{F4C4B995-B617-26C6-CC0C-F3FBBF720171}"/>
          </ac:spMkLst>
        </pc:spChg>
        <pc:spChg chg="add mod">
          <ac:chgData name="Kevin Chang" userId="9dcd50664716db08" providerId="LiveId" clId="{9A81D936-FE4B-43B1-AB81-649C41B2C345}" dt="2023-04-03T05:27:54.088" v="1461" actId="207"/>
          <ac:spMkLst>
            <pc:docMk/>
            <pc:sldMk cId="2905140696" sldId="268"/>
            <ac:spMk id="20" creationId="{A5377658-3AF6-2402-EEED-8A66EECFB16E}"/>
          </ac:spMkLst>
        </pc:spChg>
        <pc:spChg chg="add mod">
          <ac:chgData name="Kevin Chang" userId="9dcd50664716db08" providerId="LiveId" clId="{9A81D936-FE4B-43B1-AB81-649C41B2C345}" dt="2023-04-03T05:27:51.499" v="1460" actId="207"/>
          <ac:spMkLst>
            <pc:docMk/>
            <pc:sldMk cId="2905140696" sldId="268"/>
            <ac:spMk id="23" creationId="{6CC20591-3395-4DD6-4EA7-E28146DE3745}"/>
          </ac:spMkLst>
        </pc:spChg>
        <pc:spChg chg="add mod">
          <ac:chgData name="Kevin Chang" userId="9dcd50664716db08" providerId="LiveId" clId="{9A81D936-FE4B-43B1-AB81-649C41B2C345}" dt="2023-04-03T05:29:34.986" v="1471" actId="207"/>
          <ac:spMkLst>
            <pc:docMk/>
            <pc:sldMk cId="2905140696" sldId="268"/>
            <ac:spMk id="25" creationId="{2C698B26-44B6-D9E0-16BD-A34B5AB41C3D}"/>
          </ac:spMkLst>
        </pc:spChg>
        <pc:spChg chg="add mod">
          <ac:chgData name="Kevin Chang" userId="9dcd50664716db08" providerId="LiveId" clId="{9A81D936-FE4B-43B1-AB81-649C41B2C345}" dt="2023-04-03T05:29:43.179" v="1472" actId="207"/>
          <ac:spMkLst>
            <pc:docMk/>
            <pc:sldMk cId="2905140696" sldId="268"/>
            <ac:spMk id="26" creationId="{61E324B3-C699-9E3A-0462-551AE005499E}"/>
          </ac:spMkLst>
        </pc:spChg>
        <pc:spChg chg="add mod">
          <ac:chgData name="Kevin Chang" userId="9dcd50664716db08" providerId="LiveId" clId="{9A81D936-FE4B-43B1-AB81-649C41B2C345}" dt="2023-04-03T05:35:40.871" v="1582" actId="1076"/>
          <ac:spMkLst>
            <pc:docMk/>
            <pc:sldMk cId="2905140696" sldId="268"/>
            <ac:spMk id="61" creationId="{7A25282F-F285-EC87-6039-20346DD79E15}"/>
          </ac:spMkLst>
        </pc:spChg>
        <pc:spChg chg="add mod">
          <ac:chgData name="Kevin Chang" userId="9dcd50664716db08" providerId="LiveId" clId="{9A81D936-FE4B-43B1-AB81-649C41B2C345}" dt="2023-04-03T05:35:51.220" v="1586" actId="1076"/>
          <ac:spMkLst>
            <pc:docMk/>
            <pc:sldMk cId="2905140696" sldId="268"/>
            <ac:spMk id="62" creationId="{616B30B3-40F5-C695-4296-2556C3180064}"/>
          </ac:spMkLst>
        </pc:spChg>
        <pc:spChg chg="add mod">
          <ac:chgData name="Kevin Chang" userId="9dcd50664716db08" providerId="LiveId" clId="{9A81D936-FE4B-43B1-AB81-649C41B2C345}" dt="2023-04-03T05:35:56.703" v="1590" actId="1076"/>
          <ac:spMkLst>
            <pc:docMk/>
            <pc:sldMk cId="2905140696" sldId="268"/>
            <ac:spMk id="63" creationId="{A4A7D1EE-B56F-F60A-076E-5A713A90DF89}"/>
          </ac:spMkLst>
        </pc:spChg>
        <pc:spChg chg="add mod">
          <ac:chgData name="Kevin Chang" userId="9dcd50664716db08" providerId="LiveId" clId="{9A81D936-FE4B-43B1-AB81-649C41B2C345}" dt="2023-04-03T05:36:28.324" v="1597" actId="1076"/>
          <ac:spMkLst>
            <pc:docMk/>
            <pc:sldMk cId="2905140696" sldId="268"/>
            <ac:spMk id="64" creationId="{4ADA584F-EE49-6F9C-C6F4-568BE24C15AF}"/>
          </ac:spMkLst>
        </pc:spChg>
        <pc:spChg chg="add mod">
          <ac:chgData name="Kevin Chang" userId="9dcd50664716db08" providerId="LiveId" clId="{9A81D936-FE4B-43B1-AB81-649C41B2C345}" dt="2023-04-03T05:36:34.031" v="1601" actId="1076"/>
          <ac:spMkLst>
            <pc:docMk/>
            <pc:sldMk cId="2905140696" sldId="268"/>
            <ac:spMk id="65" creationId="{FD436861-0549-1C82-70AB-AD673D2AD674}"/>
          </ac:spMkLst>
        </pc:spChg>
        <pc:spChg chg="add mod">
          <ac:chgData name="Kevin Chang" userId="9dcd50664716db08" providerId="LiveId" clId="{9A81D936-FE4B-43B1-AB81-649C41B2C345}" dt="2023-04-03T05:36:39.056" v="1605" actId="1076"/>
          <ac:spMkLst>
            <pc:docMk/>
            <pc:sldMk cId="2905140696" sldId="268"/>
            <ac:spMk id="66" creationId="{5C513586-3B7B-A351-0F48-2DEEEF753007}"/>
          </ac:spMkLst>
        </pc:spChg>
        <pc:spChg chg="add mod">
          <ac:chgData name="Kevin Chang" userId="9dcd50664716db08" providerId="LiveId" clId="{9A81D936-FE4B-43B1-AB81-649C41B2C345}" dt="2023-04-03T05:38:26.939" v="1652" actId="1076"/>
          <ac:spMkLst>
            <pc:docMk/>
            <pc:sldMk cId="2905140696" sldId="268"/>
            <ac:spMk id="67" creationId="{FB245E75-DE4B-81CF-C97C-12F0ED244FB2}"/>
          </ac:spMkLst>
        </pc:spChg>
        <pc:spChg chg="add mod">
          <ac:chgData name="Kevin Chang" userId="9dcd50664716db08" providerId="LiveId" clId="{9A81D936-FE4B-43B1-AB81-649C41B2C345}" dt="2023-04-03T05:38:26.825" v="1651" actId="1076"/>
          <ac:spMkLst>
            <pc:docMk/>
            <pc:sldMk cId="2905140696" sldId="268"/>
            <ac:spMk id="68" creationId="{DF73E9FF-3007-2D6C-0E15-3D1A5CE5A72D}"/>
          </ac:spMkLst>
        </pc:spChg>
        <pc:spChg chg="add mod">
          <ac:chgData name="Kevin Chang" userId="9dcd50664716db08" providerId="LiveId" clId="{9A81D936-FE4B-43B1-AB81-649C41B2C345}" dt="2023-04-03T05:38:26.683" v="1650" actId="1076"/>
          <ac:spMkLst>
            <pc:docMk/>
            <pc:sldMk cId="2905140696" sldId="268"/>
            <ac:spMk id="69" creationId="{8264BA3A-1536-5040-655B-C5611BA683FE}"/>
          </ac:spMkLst>
        </pc:spChg>
        <pc:spChg chg="add mod">
          <ac:chgData name="Kevin Chang" userId="9dcd50664716db08" providerId="LiveId" clId="{9A81D936-FE4B-43B1-AB81-649C41B2C345}" dt="2023-04-03T05:38:29.064" v="1658" actId="1076"/>
          <ac:spMkLst>
            <pc:docMk/>
            <pc:sldMk cId="2905140696" sldId="268"/>
            <ac:spMk id="70" creationId="{76328420-0757-E735-51E5-D34C8DB9CCB5}"/>
          </ac:spMkLst>
        </pc:spChg>
        <pc:spChg chg="add mod">
          <ac:chgData name="Kevin Chang" userId="9dcd50664716db08" providerId="LiveId" clId="{9A81D936-FE4B-43B1-AB81-649C41B2C345}" dt="2023-04-03T05:38:29.458" v="1659" actId="1076"/>
          <ac:spMkLst>
            <pc:docMk/>
            <pc:sldMk cId="2905140696" sldId="268"/>
            <ac:spMk id="71" creationId="{5F95D5A2-EA51-0831-3DA5-5CEB4DECD8AE}"/>
          </ac:spMkLst>
        </pc:spChg>
        <pc:spChg chg="add mod">
          <ac:chgData name="Kevin Chang" userId="9dcd50664716db08" providerId="LiveId" clId="{9A81D936-FE4B-43B1-AB81-649C41B2C345}" dt="2023-04-03T05:38:28.717" v="1657" actId="1076"/>
          <ac:spMkLst>
            <pc:docMk/>
            <pc:sldMk cId="2905140696" sldId="268"/>
            <ac:spMk id="72" creationId="{B7B2EC65-39DF-AF88-42BD-D4682E7E952C}"/>
          </ac:spMkLst>
        </pc:spChg>
        <pc:spChg chg="add mod">
          <ac:chgData name="Kevin Chang" userId="9dcd50664716db08" providerId="LiveId" clId="{9A81D936-FE4B-43B1-AB81-649C41B2C345}" dt="2023-04-03T05:40:08.129" v="1717" actId="1035"/>
          <ac:spMkLst>
            <pc:docMk/>
            <pc:sldMk cId="2905140696" sldId="268"/>
            <ac:spMk id="76" creationId="{085B1DD0-CEE7-A8AC-D3E5-D48FD2039AC6}"/>
          </ac:spMkLst>
        </pc:spChg>
        <pc:spChg chg="add mod">
          <ac:chgData name="Kevin Chang" userId="9dcd50664716db08" providerId="LiveId" clId="{9A81D936-FE4B-43B1-AB81-649C41B2C345}" dt="2023-04-03T05:39:55.431" v="1685" actId="1035"/>
          <ac:spMkLst>
            <pc:docMk/>
            <pc:sldMk cId="2905140696" sldId="268"/>
            <ac:spMk id="77" creationId="{D1374733-EDF0-A490-BC0A-1CE77444FE2E}"/>
          </ac:spMkLst>
        </pc:spChg>
        <pc:spChg chg="add mod">
          <ac:chgData name="Kevin Chang" userId="9dcd50664716db08" providerId="LiveId" clId="{9A81D936-FE4B-43B1-AB81-649C41B2C345}" dt="2023-04-03T05:40:15.736" v="1753" actId="1038"/>
          <ac:spMkLst>
            <pc:docMk/>
            <pc:sldMk cId="2905140696" sldId="268"/>
            <ac:spMk id="78" creationId="{6D658C2E-EB54-266E-D504-AA55E33B2AB5}"/>
          </ac:spMkLst>
        </pc:spChg>
        <pc:spChg chg="add mod">
          <ac:chgData name="Kevin Chang" userId="9dcd50664716db08" providerId="LiveId" clId="{9A81D936-FE4B-43B1-AB81-649C41B2C345}" dt="2023-04-03T05:42:55.756" v="1809" actId="1076"/>
          <ac:spMkLst>
            <pc:docMk/>
            <pc:sldMk cId="2905140696" sldId="268"/>
            <ac:spMk id="94" creationId="{0B8F8798-4D96-576A-602D-E01E21046477}"/>
          </ac:spMkLst>
        </pc:spChg>
        <pc:spChg chg="add mod">
          <ac:chgData name="Kevin Chang" userId="9dcd50664716db08" providerId="LiveId" clId="{9A81D936-FE4B-43B1-AB81-649C41B2C345}" dt="2023-04-03T05:42:51.894" v="1807" actId="1076"/>
          <ac:spMkLst>
            <pc:docMk/>
            <pc:sldMk cId="2905140696" sldId="268"/>
            <ac:spMk id="95" creationId="{2D8F27E5-012A-8A76-34E8-FF614323900F}"/>
          </ac:spMkLst>
        </pc:spChg>
        <pc:spChg chg="add mod">
          <ac:chgData name="Kevin Chang" userId="9dcd50664716db08" providerId="LiveId" clId="{9A81D936-FE4B-43B1-AB81-649C41B2C345}" dt="2023-04-03T05:42:47.874" v="1805" actId="1076"/>
          <ac:spMkLst>
            <pc:docMk/>
            <pc:sldMk cId="2905140696" sldId="268"/>
            <ac:spMk id="96" creationId="{D627F866-FA7F-02D6-26A5-A79A4AB0E016}"/>
          </ac:spMkLst>
        </pc:spChg>
        <pc:spChg chg="add mod">
          <ac:chgData name="Kevin Chang" userId="9dcd50664716db08" providerId="LiveId" clId="{9A81D936-FE4B-43B1-AB81-649C41B2C345}" dt="2023-04-03T05:42:53.657" v="1808" actId="1076"/>
          <ac:spMkLst>
            <pc:docMk/>
            <pc:sldMk cId="2905140696" sldId="268"/>
            <ac:spMk id="97" creationId="{1CE3005F-D381-D33D-B023-5B2BF75F496C}"/>
          </ac:spMkLst>
        </pc:spChg>
        <pc:spChg chg="add mod">
          <ac:chgData name="Kevin Chang" userId="9dcd50664716db08" providerId="LiveId" clId="{9A81D936-FE4B-43B1-AB81-649C41B2C345}" dt="2023-04-03T05:42:49.411" v="1806" actId="1076"/>
          <ac:spMkLst>
            <pc:docMk/>
            <pc:sldMk cId="2905140696" sldId="268"/>
            <ac:spMk id="98" creationId="{2D98254D-0882-3C6A-894B-1A3DABD401C5}"/>
          </ac:spMkLst>
        </pc:spChg>
        <pc:spChg chg="add mod">
          <ac:chgData name="Kevin Chang" userId="9dcd50664716db08" providerId="LiveId" clId="{9A81D936-FE4B-43B1-AB81-649C41B2C345}" dt="2023-04-03T05:42:45.550" v="1804" actId="1076"/>
          <ac:spMkLst>
            <pc:docMk/>
            <pc:sldMk cId="2905140696" sldId="268"/>
            <ac:spMk id="99" creationId="{ED9F396E-0BCB-56AE-10C9-64C0648B039A}"/>
          </ac:spMkLst>
        </pc:spChg>
        <pc:graphicFrameChg chg="add del mod">
          <ac:chgData name="Kevin Chang" userId="9dcd50664716db08" providerId="LiveId" clId="{9A81D936-FE4B-43B1-AB81-649C41B2C345}" dt="2023-04-03T05:24:07.924" v="1306" actId="478"/>
          <ac:graphicFrameMkLst>
            <pc:docMk/>
            <pc:sldMk cId="2905140696" sldId="268"/>
            <ac:graphicFrameMk id="4" creationId="{B0F548E9-47AD-0966-007E-E67E82A1AFFE}"/>
          </ac:graphicFrameMkLst>
        </pc:graphicFrameChg>
        <pc:graphicFrameChg chg="add del mod">
          <ac:chgData name="Kevin Chang" userId="9dcd50664716db08" providerId="LiveId" clId="{9A81D936-FE4B-43B1-AB81-649C41B2C345}" dt="2023-04-03T05:24:07.924" v="1306" actId="478"/>
          <ac:graphicFrameMkLst>
            <pc:docMk/>
            <pc:sldMk cId="2905140696" sldId="268"/>
            <ac:graphicFrameMk id="5" creationId="{E429A888-961F-F393-6066-830F60F377B8}"/>
          </ac:graphicFrameMkLst>
        </pc:graphicFrameChg>
        <pc:graphicFrameChg chg="add mod modGraphic">
          <ac:chgData name="Kevin Chang" userId="9dcd50664716db08" providerId="LiveId" clId="{9A81D936-FE4B-43B1-AB81-649C41B2C345}" dt="2023-04-03T05:24:04.856" v="1305" actId="1038"/>
          <ac:graphicFrameMkLst>
            <pc:docMk/>
            <pc:sldMk cId="2905140696" sldId="268"/>
            <ac:graphicFrameMk id="19" creationId="{9CC67728-C34C-BF4E-F9C4-3D2AF45D276F}"/>
          </ac:graphicFrameMkLst>
        </pc:graphicFrameChg>
        <pc:graphicFrameChg chg="add mod modGraphic">
          <ac:chgData name="Kevin Chang" userId="9dcd50664716db08" providerId="LiveId" clId="{9A81D936-FE4B-43B1-AB81-649C41B2C345}" dt="2023-04-03T05:24:04.856" v="1305" actId="1038"/>
          <ac:graphicFrameMkLst>
            <pc:docMk/>
            <pc:sldMk cId="2905140696" sldId="268"/>
            <ac:graphicFrameMk id="21" creationId="{264CE31A-6B1F-DB28-CFED-7A3C4B5139DF}"/>
          </ac:graphicFrameMkLst>
        </pc:graphicFrameChg>
        <pc:graphicFrameChg chg="add mod modGraphic">
          <ac:chgData name="Kevin Chang" userId="9dcd50664716db08" providerId="LiveId" clId="{9A81D936-FE4B-43B1-AB81-649C41B2C345}" dt="2023-04-03T05:24:30.871" v="1309" actId="207"/>
          <ac:graphicFrameMkLst>
            <pc:docMk/>
            <pc:sldMk cId="2905140696" sldId="268"/>
            <ac:graphicFrameMk id="22" creationId="{FD7B8907-2B87-B83A-4B14-0DF97458D47D}"/>
          </ac:graphicFrameMkLst>
        </pc:graphicFrameChg>
        <pc:graphicFrameChg chg="add mod modGraphic">
          <ac:chgData name="Kevin Chang" userId="9dcd50664716db08" providerId="LiveId" clId="{9A81D936-FE4B-43B1-AB81-649C41B2C345}" dt="2023-04-03T05:24:33.609" v="1310" actId="207"/>
          <ac:graphicFrameMkLst>
            <pc:docMk/>
            <pc:sldMk cId="2905140696" sldId="268"/>
            <ac:graphicFrameMk id="24" creationId="{6A4B2A93-B26D-A130-F67F-2FB99DA406BD}"/>
          </ac:graphicFrameMkLst>
        </pc:graphicFrameChg>
        <pc:cxnChg chg="add del mod">
          <ac:chgData name="Kevin Chang" userId="9dcd50664716db08" providerId="LiveId" clId="{9A81D936-FE4B-43B1-AB81-649C41B2C345}" dt="2023-04-03T05:24:07.924" v="1306" actId="478"/>
          <ac:cxnSpMkLst>
            <pc:docMk/>
            <pc:sldMk cId="2905140696" sldId="268"/>
            <ac:cxnSpMk id="7" creationId="{9A23A0A3-30EE-3864-77C9-0ECE4885271E}"/>
          </ac:cxnSpMkLst>
        </pc:cxnChg>
        <pc:cxnChg chg="add del mod">
          <ac:chgData name="Kevin Chang" userId="9dcd50664716db08" providerId="LiveId" clId="{9A81D936-FE4B-43B1-AB81-649C41B2C345}" dt="2023-04-03T05:24:07.924" v="1306" actId="478"/>
          <ac:cxnSpMkLst>
            <pc:docMk/>
            <pc:sldMk cId="2905140696" sldId="268"/>
            <ac:cxnSpMk id="8" creationId="{B43EEBE0-1E0F-659D-FB7C-6C3BF55A2064}"/>
          </ac:cxnSpMkLst>
        </pc:cxnChg>
        <pc:cxnChg chg="add del mod">
          <ac:chgData name="Kevin Chang" userId="9dcd50664716db08" providerId="LiveId" clId="{9A81D936-FE4B-43B1-AB81-649C41B2C345}" dt="2023-04-03T05:24:07.924" v="1306" actId="478"/>
          <ac:cxnSpMkLst>
            <pc:docMk/>
            <pc:sldMk cId="2905140696" sldId="268"/>
            <ac:cxnSpMk id="12" creationId="{4FDFE008-7D2C-B820-039F-454B058DD460}"/>
          </ac:cxnSpMkLst>
        </pc:cxnChg>
        <pc:cxnChg chg="add del mod">
          <ac:chgData name="Kevin Chang" userId="9dcd50664716db08" providerId="LiveId" clId="{9A81D936-FE4B-43B1-AB81-649C41B2C345}" dt="2023-04-03T05:24:07.924" v="1306" actId="478"/>
          <ac:cxnSpMkLst>
            <pc:docMk/>
            <pc:sldMk cId="2905140696" sldId="268"/>
            <ac:cxnSpMk id="13" creationId="{B80FF773-E415-1F46-82D9-81AE185F1969}"/>
          </ac:cxnSpMkLst>
        </pc:cxnChg>
        <pc:cxnChg chg="add del mod">
          <ac:chgData name="Kevin Chang" userId="9dcd50664716db08" providerId="LiveId" clId="{9A81D936-FE4B-43B1-AB81-649C41B2C345}" dt="2023-04-03T05:24:07.924" v="1306" actId="478"/>
          <ac:cxnSpMkLst>
            <pc:docMk/>
            <pc:sldMk cId="2905140696" sldId="268"/>
            <ac:cxnSpMk id="14" creationId="{94288799-BE04-5BD1-7094-866D39011576}"/>
          </ac:cxnSpMkLst>
        </pc:cxnChg>
        <pc:cxnChg chg="add del mod">
          <ac:chgData name="Kevin Chang" userId="9dcd50664716db08" providerId="LiveId" clId="{9A81D936-FE4B-43B1-AB81-649C41B2C345}" dt="2023-04-03T05:24:07.924" v="1306" actId="478"/>
          <ac:cxnSpMkLst>
            <pc:docMk/>
            <pc:sldMk cId="2905140696" sldId="268"/>
            <ac:cxnSpMk id="15" creationId="{20C22CB9-F8DA-462E-9FBE-E1E0F4F298F6}"/>
          </ac:cxnSpMkLst>
        </pc:cxnChg>
        <pc:cxnChg chg="add mod">
          <ac:chgData name="Kevin Chang" userId="9dcd50664716db08" providerId="LiveId" clId="{9A81D936-FE4B-43B1-AB81-649C41B2C345}" dt="2023-04-03T05:31:44.488" v="1537" actId="1035"/>
          <ac:cxnSpMkLst>
            <pc:docMk/>
            <pc:sldMk cId="2905140696" sldId="268"/>
            <ac:cxnSpMk id="27" creationId="{96FC19EE-700F-9CAB-584C-344D07B74997}"/>
          </ac:cxnSpMkLst>
        </pc:cxnChg>
        <pc:cxnChg chg="add mod">
          <ac:chgData name="Kevin Chang" userId="9dcd50664716db08" providerId="LiveId" clId="{9A81D936-FE4B-43B1-AB81-649C41B2C345}" dt="2023-04-03T05:32:13.761" v="1538" actId="208"/>
          <ac:cxnSpMkLst>
            <pc:docMk/>
            <pc:sldMk cId="2905140696" sldId="268"/>
            <ac:cxnSpMk id="28" creationId="{F1BDA630-0E1A-C0E3-FDDD-806B7E812914}"/>
          </ac:cxnSpMkLst>
        </pc:cxnChg>
        <pc:cxnChg chg="add mod">
          <ac:chgData name="Kevin Chang" userId="9dcd50664716db08" providerId="LiveId" clId="{9A81D936-FE4B-43B1-AB81-649C41B2C345}" dt="2023-04-03T05:31:43.044" v="1531" actId="1038"/>
          <ac:cxnSpMkLst>
            <pc:docMk/>
            <pc:sldMk cId="2905140696" sldId="268"/>
            <ac:cxnSpMk id="30" creationId="{51272F2E-DFD5-B9BF-5D09-DF8ED5F0E5EA}"/>
          </ac:cxnSpMkLst>
        </pc:cxnChg>
        <pc:cxnChg chg="add mod">
          <ac:chgData name="Kevin Chang" userId="9dcd50664716db08" providerId="LiveId" clId="{9A81D936-FE4B-43B1-AB81-649C41B2C345}" dt="2023-04-03T05:31:40.473" v="1523" actId="1036"/>
          <ac:cxnSpMkLst>
            <pc:docMk/>
            <pc:sldMk cId="2905140696" sldId="268"/>
            <ac:cxnSpMk id="33" creationId="{DD7100EB-17FC-6A88-F792-4F2E7E2930DB}"/>
          </ac:cxnSpMkLst>
        </pc:cxnChg>
        <pc:cxnChg chg="add mod">
          <ac:chgData name="Kevin Chang" userId="9dcd50664716db08" providerId="LiveId" clId="{9A81D936-FE4B-43B1-AB81-649C41B2C345}" dt="2023-04-03T05:32:13.761" v="1538" actId="208"/>
          <ac:cxnSpMkLst>
            <pc:docMk/>
            <pc:sldMk cId="2905140696" sldId="268"/>
            <ac:cxnSpMk id="36" creationId="{E99223AD-1465-61F1-E58D-38836F69303F}"/>
          </ac:cxnSpMkLst>
        </pc:cxnChg>
        <pc:cxnChg chg="add mod">
          <ac:chgData name="Kevin Chang" userId="9dcd50664716db08" providerId="LiveId" clId="{9A81D936-FE4B-43B1-AB81-649C41B2C345}" dt="2023-04-03T05:32:13.761" v="1538" actId="208"/>
          <ac:cxnSpMkLst>
            <pc:docMk/>
            <pc:sldMk cId="2905140696" sldId="268"/>
            <ac:cxnSpMk id="37" creationId="{6DF69282-CD3E-0A54-4D8E-26153BBA618F}"/>
          </ac:cxnSpMkLst>
        </pc:cxnChg>
        <pc:cxnChg chg="add mod">
          <ac:chgData name="Kevin Chang" userId="9dcd50664716db08" providerId="LiveId" clId="{9A81D936-FE4B-43B1-AB81-649C41B2C345}" dt="2023-04-03T05:32:53.499" v="1547" actId="14100"/>
          <ac:cxnSpMkLst>
            <pc:docMk/>
            <pc:sldMk cId="2905140696" sldId="268"/>
            <ac:cxnSpMk id="39" creationId="{1DB26BD7-7556-436A-9D0F-21BD7BB7D667}"/>
          </ac:cxnSpMkLst>
        </pc:cxnChg>
        <pc:cxnChg chg="add del mod">
          <ac:chgData name="Kevin Chang" userId="9dcd50664716db08" providerId="LiveId" clId="{9A81D936-FE4B-43B1-AB81-649C41B2C345}" dt="2023-04-03T05:33:00.745" v="1549"/>
          <ac:cxnSpMkLst>
            <pc:docMk/>
            <pc:sldMk cId="2905140696" sldId="268"/>
            <ac:cxnSpMk id="46" creationId="{4CBAF33B-5963-CCA4-EAA3-836077EBE146}"/>
          </ac:cxnSpMkLst>
        </pc:cxnChg>
        <pc:cxnChg chg="add mod">
          <ac:chgData name="Kevin Chang" userId="9dcd50664716db08" providerId="LiveId" clId="{9A81D936-FE4B-43B1-AB81-649C41B2C345}" dt="2023-04-03T05:33:09.669" v="1553" actId="14100"/>
          <ac:cxnSpMkLst>
            <pc:docMk/>
            <pc:sldMk cId="2905140696" sldId="268"/>
            <ac:cxnSpMk id="47" creationId="{4788ACA7-69F8-F570-69DD-2807F03DBEB3}"/>
          </ac:cxnSpMkLst>
        </pc:cxnChg>
        <pc:cxnChg chg="add mod">
          <ac:chgData name="Kevin Chang" userId="9dcd50664716db08" providerId="LiveId" clId="{9A81D936-FE4B-43B1-AB81-649C41B2C345}" dt="2023-04-03T05:33:15.861" v="1559" actId="1036"/>
          <ac:cxnSpMkLst>
            <pc:docMk/>
            <pc:sldMk cId="2905140696" sldId="268"/>
            <ac:cxnSpMk id="51" creationId="{0530BCC7-17C6-D44B-C92E-4EBF63FCD44E}"/>
          </ac:cxnSpMkLst>
        </pc:cxnChg>
        <pc:cxnChg chg="add mod">
          <ac:chgData name="Kevin Chang" userId="9dcd50664716db08" providerId="LiveId" clId="{9A81D936-FE4B-43B1-AB81-649C41B2C345}" dt="2023-04-03T05:33:39.827" v="1564" actId="14100"/>
          <ac:cxnSpMkLst>
            <pc:docMk/>
            <pc:sldMk cId="2905140696" sldId="268"/>
            <ac:cxnSpMk id="52" creationId="{A5073F60-6AA1-DF4C-9E11-88BF7E6FA8A3}"/>
          </ac:cxnSpMkLst>
        </pc:cxnChg>
        <pc:cxnChg chg="add mod">
          <ac:chgData name="Kevin Chang" userId="9dcd50664716db08" providerId="LiveId" clId="{9A81D936-FE4B-43B1-AB81-649C41B2C345}" dt="2023-04-03T05:34:03.377" v="1566" actId="1076"/>
          <ac:cxnSpMkLst>
            <pc:docMk/>
            <pc:sldMk cId="2905140696" sldId="268"/>
            <ac:cxnSpMk id="56" creationId="{473EEF88-8BD0-644A-3399-B28ADB429680}"/>
          </ac:cxnSpMkLst>
        </pc:cxnChg>
        <pc:cxnChg chg="add mod">
          <ac:chgData name="Kevin Chang" userId="9dcd50664716db08" providerId="LiveId" clId="{9A81D936-FE4B-43B1-AB81-649C41B2C345}" dt="2023-04-03T05:34:12.655" v="1570" actId="14100"/>
          <ac:cxnSpMkLst>
            <pc:docMk/>
            <pc:sldMk cId="2905140696" sldId="268"/>
            <ac:cxnSpMk id="57" creationId="{12A811B4-B0C8-F5F7-B483-65E55440179C}"/>
          </ac:cxnSpMkLst>
        </pc:cxnChg>
        <pc:cxnChg chg="add mod">
          <ac:chgData name="Kevin Chang" userId="9dcd50664716db08" providerId="LiveId" clId="{9A81D936-FE4B-43B1-AB81-649C41B2C345}" dt="2023-04-03T05:40:08.129" v="1717" actId="1035"/>
          <ac:cxnSpMkLst>
            <pc:docMk/>
            <pc:sldMk cId="2905140696" sldId="268"/>
            <ac:cxnSpMk id="73" creationId="{26AA7267-6410-17EC-51AD-F93C59E4F9F2}"/>
          </ac:cxnSpMkLst>
        </pc:cxnChg>
        <pc:cxnChg chg="add mod">
          <ac:chgData name="Kevin Chang" userId="9dcd50664716db08" providerId="LiveId" clId="{9A81D936-FE4B-43B1-AB81-649C41B2C345}" dt="2023-04-03T05:40:15.736" v="1753" actId="1038"/>
          <ac:cxnSpMkLst>
            <pc:docMk/>
            <pc:sldMk cId="2905140696" sldId="268"/>
            <ac:cxnSpMk id="74" creationId="{592A89D7-E8F9-7C1C-A643-5A00708EB84D}"/>
          </ac:cxnSpMkLst>
        </pc:cxnChg>
        <pc:cxnChg chg="add mod">
          <ac:chgData name="Kevin Chang" userId="9dcd50664716db08" providerId="LiveId" clId="{9A81D936-FE4B-43B1-AB81-649C41B2C345}" dt="2023-04-03T05:39:55.431" v="1685" actId="1035"/>
          <ac:cxnSpMkLst>
            <pc:docMk/>
            <pc:sldMk cId="2905140696" sldId="268"/>
            <ac:cxnSpMk id="75" creationId="{D635DA4B-A0C6-D0C2-BBFC-87918C506987}"/>
          </ac:cxnSpMkLst>
        </pc:cxnChg>
        <pc:cxnChg chg="add mod">
          <ac:chgData name="Kevin Chang" userId="9dcd50664716db08" providerId="LiveId" clId="{9A81D936-FE4B-43B1-AB81-649C41B2C345}" dt="2023-04-03T05:40:48.888" v="1757" actId="14100"/>
          <ac:cxnSpMkLst>
            <pc:docMk/>
            <pc:sldMk cId="2905140696" sldId="268"/>
            <ac:cxnSpMk id="79" creationId="{2FC5ECCF-A507-E89A-D489-F79F2067CCFE}"/>
          </ac:cxnSpMkLst>
        </pc:cxnChg>
        <pc:cxnChg chg="add mod">
          <ac:chgData name="Kevin Chang" userId="9dcd50664716db08" providerId="LiveId" clId="{9A81D936-FE4B-43B1-AB81-649C41B2C345}" dt="2023-04-03T05:40:53.836" v="1759" actId="1076"/>
          <ac:cxnSpMkLst>
            <pc:docMk/>
            <pc:sldMk cId="2905140696" sldId="268"/>
            <ac:cxnSpMk id="81" creationId="{819C65DA-A51B-6897-7E5A-DFE075605040}"/>
          </ac:cxnSpMkLst>
        </pc:cxnChg>
        <pc:cxnChg chg="add mod">
          <ac:chgData name="Kevin Chang" userId="9dcd50664716db08" providerId="LiveId" clId="{9A81D936-FE4B-43B1-AB81-649C41B2C345}" dt="2023-04-03T05:41:17.194" v="1785" actId="1038"/>
          <ac:cxnSpMkLst>
            <pc:docMk/>
            <pc:sldMk cId="2905140696" sldId="268"/>
            <ac:cxnSpMk id="82" creationId="{9A77E0D6-31BC-BD7D-3CB8-ADD72B412789}"/>
          </ac:cxnSpMkLst>
        </pc:cxnChg>
        <pc:cxnChg chg="add mod">
          <ac:chgData name="Kevin Chang" userId="9dcd50664716db08" providerId="LiveId" clId="{9A81D936-FE4B-43B1-AB81-649C41B2C345}" dt="2023-04-03T05:41:39.541" v="1789" actId="14100"/>
          <ac:cxnSpMkLst>
            <pc:docMk/>
            <pc:sldMk cId="2905140696" sldId="268"/>
            <ac:cxnSpMk id="86" creationId="{65CEC9B8-8EBD-6F40-4DFA-9C3AD417327A}"/>
          </ac:cxnSpMkLst>
        </pc:cxnChg>
        <pc:cxnChg chg="add mod">
          <ac:chgData name="Kevin Chang" userId="9dcd50664716db08" providerId="LiveId" clId="{9A81D936-FE4B-43B1-AB81-649C41B2C345}" dt="2023-04-03T05:41:44.231" v="1791" actId="1076"/>
          <ac:cxnSpMkLst>
            <pc:docMk/>
            <pc:sldMk cId="2905140696" sldId="268"/>
            <ac:cxnSpMk id="89" creationId="{B766C105-0494-A81F-708F-8E5DD4A6F356}"/>
          </ac:cxnSpMkLst>
        </pc:cxnChg>
        <pc:cxnChg chg="add mod">
          <ac:chgData name="Kevin Chang" userId="9dcd50664716db08" providerId="LiveId" clId="{9A81D936-FE4B-43B1-AB81-649C41B2C345}" dt="2023-04-03T05:41:54.780" v="1795" actId="14100"/>
          <ac:cxnSpMkLst>
            <pc:docMk/>
            <pc:sldMk cId="2905140696" sldId="268"/>
            <ac:cxnSpMk id="90" creationId="{3170D4ED-6004-1AB2-E298-AFFC5BBBBED3}"/>
          </ac:cxnSpMkLst>
        </pc:cxnChg>
      </pc:sldChg>
      <pc:sldChg chg="addSp delSp modSp add del mod setBg">
        <pc:chgData name="Kevin Chang" userId="9dcd50664716db08" providerId="LiveId" clId="{9A81D936-FE4B-43B1-AB81-649C41B2C345}" dt="2023-04-04T15:47:56.351" v="3810" actId="47"/>
        <pc:sldMkLst>
          <pc:docMk/>
          <pc:sldMk cId="277890068" sldId="269"/>
        </pc:sldMkLst>
        <pc:spChg chg="mod">
          <ac:chgData name="Kevin Chang" userId="9dcd50664716db08" providerId="LiveId" clId="{9A81D936-FE4B-43B1-AB81-649C41B2C345}" dt="2023-04-03T20:35:01.861" v="2315" actId="26606"/>
          <ac:spMkLst>
            <pc:docMk/>
            <pc:sldMk cId="277890068" sldId="269"/>
            <ac:spMk id="2" creationId="{C82CCE74-E6DC-40E9-91A2-33A357D9057B}"/>
          </ac:spMkLst>
        </pc:spChg>
        <pc:spChg chg="mod">
          <ac:chgData name="Kevin Chang" userId="9dcd50664716db08" providerId="LiveId" clId="{9A81D936-FE4B-43B1-AB81-649C41B2C345}" dt="2023-04-03T20:35:01.861" v="2315" actId="26606"/>
          <ac:spMkLst>
            <pc:docMk/>
            <pc:sldMk cId="277890068" sldId="269"/>
            <ac:spMk id="4" creationId="{0200F139-AD1B-09B2-DD39-CB3DA6693A46}"/>
          </ac:spMkLst>
        </pc:spChg>
        <pc:spChg chg="add del mod">
          <ac:chgData name="Kevin Chang" userId="9dcd50664716db08" providerId="LiveId" clId="{9A81D936-FE4B-43B1-AB81-649C41B2C345}" dt="2023-04-03T20:42:25.766" v="2431" actId="478"/>
          <ac:spMkLst>
            <pc:docMk/>
            <pc:sldMk cId="277890068" sldId="269"/>
            <ac:spMk id="7" creationId="{661C7F14-BBD5-AC99-AF6B-DE78ED510DFC}"/>
          </ac:spMkLst>
        </pc:spChg>
        <pc:spChg chg="add del">
          <ac:chgData name="Kevin Chang" userId="9dcd50664716db08" providerId="LiveId" clId="{9A81D936-FE4B-43B1-AB81-649C41B2C345}" dt="2023-04-03T20:35:01.861" v="2315" actId="26606"/>
          <ac:spMkLst>
            <pc:docMk/>
            <pc:sldMk cId="277890068" sldId="269"/>
            <ac:spMk id="9" creationId="{8D0D6D3E-D7F9-4591-9CA9-DDF4DB1F73DA}"/>
          </ac:spMkLst>
        </pc:spChg>
        <pc:spChg chg="add del">
          <ac:chgData name="Kevin Chang" userId="9dcd50664716db08" providerId="LiveId" clId="{9A81D936-FE4B-43B1-AB81-649C41B2C345}" dt="2023-04-03T20:35:01.861" v="2315" actId="26606"/>
          <ac:spMkLst>
            <pc:docMk/>
            <pc:sldMk cId="277890068" sldId="269"/>
            <ac:spMk id="11" creationId="{C4C9F2B0-1044-46EB-8AEB-C3BFFDE6C2CC}"/>
          </ac:spMkLst>
        </pc:spChg>
        <pc:spChg chg="add del">
          <ac:chgData name="Kevin Chang" userId="9dcd50664716db08" providerId="LiveId" clId="{9A81D936-FE4B-43B1-AB81-649C41B2C345}" dt="2023-04-03T20:35:01.861" v="2315" actId="26606"/>
          <ac:spMkLst>
            <pc:docMk/>
            <pc:sldMk cId="277890068" sldId="269"/>
            <ac:spMk id="13" creationId="{D28B54C3-B57B-472A-B96E-1FCB67093DC2}"/>
          </ac:spMkLst>
        </pc:spChg>
        <pc:spChg chg="add del">
          <ac:chgData name="Kevin Chang" userId="9dcd50664716db08" providerId="LiveId" clId="{9A81D936-FE4B-43B1-AB81-649C41B2C345}" dt="2023-04-03T20:35:01.861" v="2315" actId="26606"/>
          <ac:spMkLst>
            <pc:docMk/>
            <pc:sldMk cId="277890068" sldId="269"/>
            <ac:spMk id="15" creationId="{7DB3C429-F8DA-49B9-AF84-21996FCF78B5}"/>
          </ac:spMkLst>
        </pc:spChg>
        <pc:spChg chg="add mod">
          <ac:chgData name="Kevin Chang" userId="9dcd50664716db08" providerId="LiveId" clId="{9A81D936-FE4B-43B1-AB81-649C41B2C345}" dt="2023-04-03T20:43:06.074" v="2442" actId="1036"/>
          <ac:spMkLst>
            <pc:docMk/>
            <pc:sldMk cId="277890068" sldId="269"/>
            <ac:spMk id="20" creationId="{4D429210-E36E-3019-59D8-45578552F8C3}"/>
          </ac:spMkLst>
        </pc:spChg>
        <pc:spChg chg="add mod">
          <ac:chgData name="Kevin Chang" userId="9dcd50664716db08" providerId="LiveId" clId="{9A81D936-FE4B-43B1-AB81-649C41B2C345}" dt="2023-04-03T20:43:42.200" v="2467" actId="20577"/>
          <ac:spMkLst>
            <pc:docMk/>
            <pc:sldMk cId="277890068" sldId="269"/>
            <ac:spMk id="21" creationId="{0C1659CB-9F33-31FD-6A87-46149C753F8C}"/>
          </ac:spMkLst>
        </pc:spChg>
        <pc:spChg chg="add mod">
          <ac:chgData name="Kevin Chang" userId="9dcd50664716db08" providerId="LiveId" clId="{9A81D936-FE4B-43B1-AB81-649C41B2C345}" dt="2023-04-03T20:47:40.625" v="2493" actId="1076"/>
          <ac:spMkLst>
            <pc:docMk/>
            <pc:sldMk cId="277890068" sldId="269"/>
            <ac:spMk id="25" creationId="{31D2CFA6-AC6E-CB6B-B3C2-3B46F88E8510}"/>
          </ac:spMkLst>
        </pc:spChg>
        <pc:spChg chg="add mod">
          <ac:chgData name="Kevin Chang" userId="9dcd50664716db08" providerId="LiveId" clId="{9A81D936-FE4B-43B1-AB81-649C41B2C345}" dt="2023-04-03T20:47:53.298" v="2504" actId="20577"/>
          <ac:spMkLst>
            <pc:docMk/>
            <pc:sldMk cId="277890068" sldId="269"/>
            <ac:spMk id="28" creationId="{C456C2A8-2B29-3E9D-5CE5-FEF550F00C0A}"/>
          </ac:spMkLst>
        </pc:spChg>
        <pc:spChg chg="add mod">
          <ac:chgData name="Kevin Chang" userId="9dcd50664716db08" providerId="LiveId" clId="{9A81D936-FE4B-43B1-AB81-649C41B2C345}" dt="2023-04-03T22:04:50.436" v="3635"/>
          <ac:spMkLst>
            <pc:docMk/>
            <pc:sldMk cId="277890068" sldId="269"/>
            <ac:spMk id="29" creationId="{08A1EF3C-020C-F26C-11D4-D68CAE4D1F85}"/>
          </ac:spMkLst>
        </pc:spChg>
        <pc:spChg chg="add mod">
          <ac:chgData name="Kevin Chang" userId="9dcd50664716db08" providerId="LiveId" clId="{9A81D936-FE4B-43B1-AB81-649C41B2C345}" dt="2023-04-03T22:04:50.436" v="3635"/>
          <ac:spMkLst>
            <pc:docMk/>
            <pc:sldMk cId="277890068" sldId="269"/>
            <ac:spMk id="30" creationId="{17B9F9C3-63ED-1AFF-9893-3E6980A637FB}"/>
          </ac:spMkLst>
        </pc:spChg>
        <pc:spChg chg="add mod">
          <ac:chgData name="Kevin Chang" userId="9dcd50664716db08" providerId="LiveId" clId="{9A81D936-FE4B-43B1-AB81-649C41B2C345}" dt="2023-04-03T22:04:50.436" v="3635"/>
          <ac:spMkLst>
            <pc:docMk/>
            <pc:sldMk cId="277890068" sldId="269"/>
            <ac:spMk id="31" creationId="{C33B682D-47C4-29F7-B546-FDA75EE50AE2}"/>
          </ac:spMkLst>
        </pc:spChg>
        <pc:spChg chg="add mod">
          <ac:chgData name="Kevin Chang" userId="9dcd50664716db08" providerId="LiveId" clId="{9A81D936-FE4B-43B1-AB81-649C41B2C345}" dt="2023-04-03T22:04:50.436" v="3635"/>
          <ac:spMkLst>
            <pc:docMk/>
            <pc:sldMk cId="277890068" sldId="269"/>
            <ac:spMk id="32" creationId="{4A7FBC2F-6FD3-3700-5C85-60A477FA6310}"/>
          </ac:spMkLst>
        </pc:spChg>
        <pc:graphicFrameChg chg="add mod modGraphic">
          <ac:chgData name="Kevin Chang" userId="9dcd50664716db08" providerId="LiveId" clId="{9A81D936-FE4B-43B1-AB81-649C41B2C345}" dt="2023-04-03T20:43:06.074" v="2442" actId="1036"/>
          <ac:graphicFrameMkLst>
            <pc:docMk/>
            <pc:sldMk cId="277890068" sldId="269"/>
            <ac:graphicFrameMk id="5" creationId="{BCE34DD3-2D0A-B419-49DB-6CD1A2BBC626}"/>
          </ac:graphicFrameMkLst>
        </pc:graphicFrameChg>
        <pc:graphicFrameChg chg="add mod">
          <ac:chgData name="Kevin Chang" userId="9dcd50664716db08" providerId="LiveId" clId="{9A81D936-FE4B-43B1-AB81-649C41B2C345}" dt="2023-04-03T20:43:06.074" v="2442" actId="1036"/>
          <ac:graphicFrameMkLst>
            <pc:docMk/>
            <pc:sldMk cId="277890068" sldId="269"/>
            <ac:graphicFrameMk id="6" creationId="{10DBAA70-1E33-1302-4090-3A786F9FA060}"/>
          </ac:graphicFrameMkLst>
        </pc:graphicFrameChg>
        <pc:picChg chg="add del mod">
          <ac:chgData name="Kevin Chang" userId="9dcd50664716db08" providerId="LiveId" clId="{9A81D936-FE4B-43B1-AB81-649C41B2C345}" dt="2023-04-03T20:35:21.321" v="2317" actId="478"/>
          <ac:picMkLst>
            <pc:docMk/>
            <pc:sldMk cId="277890068" sldId="269"/>
            <ac:picMk id="3" creationId="{9EB2D507-37E3-A0B3-1089-EF2632E4FD54}"/>
          </ac:picMkLst>
        </pc:picChg>
        <pc:picChg chg="add del mod">
          <ac:chgData name="Kevin Chang" userId="9dcd50664716db08" providerId="LiveId" clId="{9A81D936-FE4B-43B1-AB81-649C41B2C345}" dt="2023-04-03T22:53:48.557" v="3805" actId="21"/>
          <ac:picMkLst>
            <pc:docMk/>
            <pc:sldMk cId="277890068" sldId="269"/>
            <ac:picMk id="38" creationId="{3DDBEA28-1707-02D2-39F3-B74F28CCC9C2}"/>
          </ac:picMkLst>
        </pc:picChg>
        <pc:picChg chg="add del mod">
          <ac:chgData name="Kevin Chang" userId="9dcd50664716db08" providerId="LiveId" clId="{9A81D936-FE4B-43B1-AB81-649C41B2C345}" dt="2023-04-03T22:53:47.726" v="3804" actId="478"/>
          <ac:picMkLst>
            <pc:docMk/>
            <pc:sldMk cId="277890068" sldId="269"/>
            <ac:picMk id="39" creationId="{FC2A186B-F351-163F-86BA-6FDB88A4548D}"/>
          </ac:picMkLst>
        </pc:picChg>
        <pc:cxnChg chg="add mod">
          <ac:chgData name="Kevin Chang" userId="9dcd50664716db08" providerId="LiveId" clId="{9A81D936-FE4B-43B1-AB81-649C41B2C345}" dt="2023-04-03T20:43:06.074" v="2442" actId="1036"/>
          <ac:cxnSpMkLst>
            <pc:docMk/>
            <pc:sldMk cId="277890068" sldId="269"/>
            <ac:cxnSpMk id="8" creationId="{B8FE6A70-9DE2-C842-73AF-B453E699B769}"/>
          </ac:cxnSpMkLst>
        </pc:cxnChg>
        <pc:cxnChg chg="add mod">
          <ac:chgData name="Kevin Chang" userId="9dcd50664716db08" providerId="LiveId" clId="{9A81D936-FE4B-43B1-AB81-649C41B2C345}" dt="2023-04-03T20:43:06.074" v="2442" actId="1036"/>
          <ac:cxnSpMkLst>
            <pc:docMk/>
            <pc:sldMk cId="277890068" sldId="269"/>
            <ac:cxnSpMk id="10" creationId="{F262FBA5-162A-2092-0E10-7F30AAEC973D}"/>
          </ac:cxnSpMkLst>
        </pc:cxnChg>
        <pc:cxnChg chg="add mod">
          <ac:chgData name="Kevin Chang" userId="9dcd50664716db08" providerId="LiveId" clId="{9A81D936-FE4B-43B1-AB81-649C41B2C345}" dt="2023-04-03T20:43:06.074" v="2442" actId="1036"/>
          <ac:cxnSpMkLst>
            <pc:docMk/>
            <pc:sldMk cId="277890068" sldId="269"/>
            <ac:cxnSpMk id="12" creationId="{0311E7FF-2833-02BE-E46A-287271C14D97}"/>
          </ac:cxnSpMkLst>
        </pc:cxnChg>
        <pc:cxnChg chg="add mod">
          <ac:chgData name="Kevin Chang" userId="9dcd50664716db08" providerId="LiveId" clId="{9A81D936-FE4B-43B1-AB81-649C41B2C345}" dt="2023-04-03T20:43:06.074" v="2442" actId="1036"/>
          <ac:cxnSpMkLst>
            <pc:docMk/>
            <pc:sldMk cId="277890068" sldId="269"/>
            <ac:cxnSpMk id="14" creationId="{150EB3BC-DA98-045D-9A37-010A7046AA1A}"/>
          </ac:cxnSpMkLst>
        </pc:cxnChg>
        <pc:cxnChg chg="add mod">
          <ac:chgData name="Kevin Chang" userId="9dcd50664716db08" providerId="LiveId" clId="{9A81D936-FE4B-43B1-AB81-649C41B2C345}" dt="2023-04-03T22:32:19.113" v="3704" actId="1037"/>
          <ac:cxnSpMkLst>
            <pc:docMk/>
            <pc:sldMk cId="277890068" sldId="269"/>
            <ac:cxnSpMk id="18" creationId="{DA14A8B8-57D4-EBF0-F0C0-11B5F1FA00F0}"/>
          </ac:cxnSpMkLst>
        </pc:cxnChg>
        <pc:cxnChg chg="add mod">
          <ac:chgData name="Kevin Chang" userId="9dcd50664716db08" providerId="LiveId" clId="{9A81D936-FE4B-43B1-AB81-649C41B2C345}" dt="2023-04-03T22:32:19.113" v="3704" actId="1037"/>
          <ac:cxnSpMkLst>
            <pc:docMk/>
            <pc:sldMk cId="277890068" sldId="269"/>
            <ac:cxnSpMk id="19" creationId="{E7429F1B-CA33-D694-C72F-BCA2F695B878}"/>
          </ac:cxnSpMkLst>
        </pc:cxnChg>
        <pc:cxnChg chg="add mod">
          <ac:chgData name="Kevin Chang" userId="9dcd50664716db08" providerId="LiveId" clId="{9A81D936-FE4B-43B1-AB81-649C41B2C345}" dt="2023-04-03T20:47:07.444" v="2470" actId="208"/>
          <ac:cxnSpMkLst>
            <pc:docMk/>
            <pc:sldMk cId="277890068" sldId="269"/>
            <ac:cxnSpMk id="23" creationId="{3BA3C5DA-0B77-EE06-8A36-CF87C7FD23C9}"/>
          </ac:cxnSpMkLst>
        </pc:cxnChg>
        <pc:cxnChg chg="add mod">
          <ac:chgData name="Kevin Chang" userId="9dcd50664716db08" providerId="LiveId" clId="{9A81D936-FE4B-43B1-AB81-649C41B2C345}" dt="2023-04-03T20:47:13.544" v="2472" actId="1076"/>
          <ac:cxnSpMkLst>
            <pc:docMk/>
            <pc:sldMk cId="277890068" sldId="269"/>
            <ac:cxnSpMk id="24" creationId="{54A4856A-44B8-6EBA-700D-AC1FE7CBA95F}"/>
          </ac:cxnSpMkLst>
        </pc:cxnChg>
        <pc:cxnChg chg="add mod">
          <ac:chgData name="Kevin Chang" userId="9dcd50664716db08" providerId="LiveId" clId="{9A81D936-FE4B-43B1-AB81-649C41B2C345}" dt="2023-04-03T20:47:49.198" v="2495" actId="1076"/>
          <ac:cxnSpMkLst>
            <pc:docMk/>
            <pc:sldMk cId="277890068" sldId="269"/>
            <ac:cxnSpMk id="26" creationId="{B882761A-E42E-0E4F-7497-31C925C93995}"/>
          </ac:cxnSpMkLst>
        </pc:cxnChg>
        <pc:cxnChg chg="add mod">
          <ac:chgData name="Kevin Chang" userId="9dcd50664716db08" providerId="LiveId" clId="{9A81D936-FE4B-43B1-AB81-649C41B2C345}" dt="2023-04-03T20:47:49.198" v="2495" actId="1076"/>
          <ac:cxnSpMkLst>
            <pc:docMk/>
            <pc:sldMk cId="277890068" sldId="269"/>
            <ac:cxnSpMk id="27" creationId="{0CC93AE2-6134-6BB3-0082-E1575F17FD5A}"/>
          </ac:cxnSpMkLst>
        </pc:cxnChg>
      </pc:sldChg>
      <pc:sldChg chg="new del">
        <pc:chgData name="Kevin Chang" userId="9dcd50664716db08" providerId="LiveId" clId="{9A81D936-FE4B-43B1-AB81-649C41B2C345}" dt="2023-04-03T20:32:04.018" v="2303" actId="47"/>
        <pc:sldMkLst>
          <pc:docMk/>
          <pc:sldMk cId="1488691700" sldId="269"/>
        </pc:sldMkLst>
      </pc:sldChg>
      <pc:sldChg chg="modSp new del mod">
        <pc:chgData name="Kevin Chang" userId="9dcd50664716db08" providerId="LiveId" clId="{9A81D936-FE4B-43B1-AB81-649C41B2C345}" dt="2023-04-03T21:52:38.385" v="3273" actId="47"/>
        <pc:sldMkLst>
          <pc:docMk/>
          <pc:sldMk cId="472414844" sldId="270"/>
        </pc:sldMkLst>
        <pc:spChg chg="mod">
          <ac:chgData name="Kevin Chang" userId="9dcd50664716db08" providerId="LiveId" clId="{9A81D936-FE4B-43B1-AB81-649C41B2C345}" dt="2023-04-03T21:52:31.300" v="3271" actId="20577"/>
          <ac:spMkLst>
            <pc:docMk/>
            <pc:sldMk cId="472414844" sldId="270"/>
            <ac:spMk id="2" creationId="{4BB329F2-EB93-B7BE-9E02-25132B31E1C2}"/>
          </ac:spMkLst>
        </pc:spChg>
      </pc:sldChg>
      <pc:sldChg chg="addSp modSp add mod">
        <pc:chgData name="Kevin Chang" userId="9dcd50664716db08" providerId="LiveId" clId="{9A81D936-FE4B-43B1-AB81-649C41B2C345}" dt="2023-04-03T22:00:57.311" v="3542" actId="1076"/>
        <pc:sldMkLst>
          <pc:docMk/>
          <pc:sldMk cId="2663569436" sldId="271"/>
        </pc:sldMkLst>
        <pc:spChg chg="add mod">
          <ac:chgData name="Kevin Chang" userId="9dcd50664716db08" providerId="LiveId" clId="{9A81D936-FE4B-43B1-AB81-649C41B2C345}" dt="2023-04-03T21:59:56.546" v="3475" actId="1076"/>
          <ac:spMkLst>
            <pc:docMk/>
            <pc:sldMk cId="2663569436" sldId="271"/>
            <ac:spMk id="3" creationId="{7A9D8A4C-A985-380B-A811-C053306EE244}"/>
          </ac:spMkLst>
        </pc:spChg>
        <pc:spChg chg="add mod">
          <ac:chgData name="Kevin Chang" userId="9dcd50664716db08" providerId="LiveId" clId="{9A81D936-FE4B-43B1-AB81-649C41B2C345}" dt="2023-04-03T22:00:04.518" v="3482" actId="1076"/>
          <ac:spMkLst>
            <pc:docMk/>
            <pc:sldMk cId="2663569436" sldId="271"/>
            <ac:spMk id="5" creationId="{C81C4C73-F41A-3035-89AC-3A34C7EF0EB2}"/>
          </ac:spMkLst>
        </pc:spChg>
        <pc:spChg chg="add mod">
          <ac:chgData name="Kevin Chang" userId="9dcd50664716db08" providerId="LiveId" clId="{9A81D936-FE4B-43B1-AB81-649C41B2C345}" dt="2023-04-03T22:00:28.061" v="3490" actId="1076"/>
          <ac:spMkLst>
            <pc:docMk/>
            <pc:sldMk cId="2663569436" sldId="271"/>
            <ac:spMk id="6" creationId="{D6537EAE-5886-1E56-E4B4-31433531AB3D}"/>
          </ac:spMkLst>
        </pc:spChg>
        <pc:spChg chg="add mod">
          <ac:chgData name="Kevin Chang" userId="9dcd50664716db08" providerId="LiveId" clId="{9A81D936-FE4B-43B1-AB81-649C41B2C345}" dt="2023-04-03T22:00:57.311" v="3542" actId="1076"/>
          <ac:spMkLst>
            <pc:docMk/>
            <pc:sldMk cId="2663569436" sldId="271"/>
            <ac:spMk id="7" creationId="{B942AEE1-9522-8A8D-4EF3-70B056458D61}"/>
          </ac:spMkLst>
        </pc:spChg>
      </pc:sldChg>
      <pc:sldChg chg="addSp delSp modSp add del mod">
        <pc:chgData name="Kevin Chang" userId="9dcd50664716db08" providerId="LiveId" clId="{9A81D936-FE4B-43B1-AB81-649C41B2C345}" dt="2023-04-03T22:48:25.454" v="3717" actId="47"/>
        <pc:sldMkLst>
          <pc:docMk/>
          <pc:sldMk cId="2676090519" sldId="272"/>
        </pc:sldMkLst>
        <pc:spChg chg="del">
          <ac:chgData name="Kevin Chang" userId="9dcd50664716db08" providerId="LiveId" clId="{9A81D936-FE4B-43B1-AB81-649C41B2C345}" dt="2023-04-03T22:47:16.804" v="3706" actId="478"/>
          <ac:spMkLst>
            <pc:docMk/>
            <pc:sldMk cId="2676090519" sldId="272"/>
            <ac:spMk id="20" creationId="{4D429210-E36E-3019-59D8-45578552F8C3}"/>
          </ac:spMkLst>
        </pc:spChg>
        <pc:spChg chg="del">
          <ac:chgData name="Kevin Chang" userId="9dcd50664716db08" providerId="LiveId" clId="{9A81D936-FE4B-43B1-AB81-649C41B2C345}" dt="2023-04-03T22:47:16.804" v="3706" actId="478"/>
          <ac:spMkLst>
            <pc:docMk/>
            <pc:sldMk cId="2676090519" sldId="272"/>
            <ac:spMk id="21" creationId="{0C1659CB-9F33-31FD-6A87-46149C753F8C}"/>
          </ac:spMkLst>
        </pc:spChg>
        <pc:spChg chg="del">
          <ac:chgData name="Kevin Chang" userId="9dcd50664716db08" providerId="LiveId" clId="{9A81D936-FE4B-43B1-AB81-649C41B2C345}" dt="2023-04-03T22:47:16.804" v="3706" actId="478"/>
          <ac:spMkLst>
            <pc:docMk/>
            <pc:sldMk cId="2676090519" sldId="272"/>
            <ac:spMk id="25" creationId="{31D2CFA6-AC6E-CB6B-B3C2-3B46F88E8510}"/>
          </ac:spMkLst>
        </pc:spChg>
        <pc:spChg chg="del">
          <ac:chgData name="Kevin Chang" userId="9dcd50664716db08" providerId="LiveId" clId="{9A81D936-FE4B-43B1-AB81-649C41B2C345}" dt="2023-04-03T22:47:16.804" v="3706" actId="478"/>
          <ac:spMkLst>
            <pc:docMk/>
            <pc:sldMk cId="2676090519" sldId="272"/>
            <ac:spMk id="28" creationId="{C456C2A8-2B29-3E9D-5CE5-FEF550F00C0A}"/>
          </ac:spMkLst>
        </pc:spChg>
        <pc:graphicFrameChg chg="del">
          <ac:chgData name="Kevin Chang" userId="9dcd50664716db08" providerId="LiveId" clId="{9A81D936-FE4B-43B1-AB81-649C41B2C345}" dt="2023-04-03T22:47:16.804" v="3706" actId="478"/>
          <ac:graphicFrameMkLst>
            <pc:docMk/>
            <pc:sldMk cId="2676090519" sldId="272"/>
            <ac:graphicFrameMk id="5" creationId="{BCE34DD3-2D0A-B419-49DB-6CD1A2BBC626}"/>
          </ac:graphicFrameMkLst>
        </pc:graphicFrameChg>
        <pc:graphicFrameChg chg="del">
          <ac:chgData name="Kevin Chang" userId="9dcd50664716db08" providerId="LiveId" clId="{9A81D936-FE4B-43B1-AB81-649C41B2C345}" dt="2023-04-03T22:47:16.804" v="3706" actId="478"/>
          <ac:graphicFrameMkLst>
            <pc:docMk/>
            <pc:sldMk cId="2676090519" sldId="272"/>
            <ac:graphicFrameMk id="6" creationId="{10DBAA70-1E33-1302-4090-3A786F9FA060}"/>
          </ac:graphicFrameMkLst>
        </pc:graphicFrameChg>
        <pc:picChg chg="add del mod">
          <ac:chgData name="Kevin Chang" userId="9dcd50664716db08" providerId="LiveId" clId="{9A81D936-FE4B-43B1-AB81-649C41B2C345}" dt="2023-04-03T22:48:13.365" v="3712" actId="478"/>
          <ac:picMkLst>
            <pc:docMk/>
            <pc:sldMk cId="2676090519" sldId="272"/>
            <ac:picMk id="7" creationId="{15C42985-4A79-FA90-0604-9D09C12E9031}"/>
          </ac:picMkLst>
        </pc:picChg>
        <pc:picChg chg="add del mod">
          <ac:chgData name="Kevin Chang" userId="9dcd50664716db08" providerId="LiveId" clId="{9A81D936-FE4B-43B1-AB81-649C41B2C345}" dt="2023-04-03T22:48:22.074" v="3715" actId="21"/>
          <ac:picMkLst>
            <pc:docMk/>
            <pc:sldMk cId="2676090519" sldId="272"/>
            <ac:picMk id="11" creationId="{C3D32963-CD39-9C26-5C6C-5880506A8B4E}"/>
          </ac:picMkLst>
        </pc:picChg>
        <pc:picChg chg="add del mod">
          <ac:chgData name="Kevin Chang" userId="9dcd50664716db08" providerId="LiveId" clId="{9A81D936-FE4B-43B1-AB81-649C41B2C345}" dt="2023-04-03T22:48:22.074" v="3715" actId="21"/>
          <ac:picMkLst>
            <pc:docMk/>
            <pc:sldMk cId="2676090519" sldId="272"/>
            <ac:picMk id="15" creationId="{38B25A3F-4E14-FEBE-4348-A2E6D89089BC}"/>
          </ac:picMkLst>
        </pc:picChg>
        <pc:cxnChg chg="del">
          <ac:chgData name="Kevin Chang" userId="9dcd50664716db08" providerId="LiveId" clId="{9A81D936-FE4B-43B1-AB81-649C41B2C345}" dt="2023-04-03T22:47:16.804" v="3706" actId="478"/>
          <ac:cxnSpMkLst>
            <pc:docMk/>
            <pc:sldMk cId="2676090519" sldId="272"/>
            <ac:cxnSpMk id="8" creationId="{B8FE6A70-9DE2-C842-73AF-B453E699B769}"/>
          </ac:cxnSpMkLst>
        </pc:cxnChg>
        <pc:cxnChg chg="del">
          <ac:chgData name="Kevin Chang" userId="9dcd50664716db08" providerId="LiveId" clId="{9A81D936-FE4B-43B1-AB81-649C41B2C345}" dt="2023-04-03T22:47:16.804" v="3706" actId="478"/>
          <ac:cxnSpMkLst>
            <pc:docMk/>
            <pc:sldMk cId="2676090519" sldId="272"/>
            <ac:cxnSpMk id="10" creationId="{F262FBA5-162A-2092-0E10-7F30AAEC973D}"/>
          </ac:cxnSpMkLst>
        </pc:cxnChg>
        <pc:cxnChg chg="del">
          <ac:chgData name="Kevin Chang" userId="9dcd50664716db08" providerId="LiveId" clId="{9A81D936-FE4B-43B1-AB81-649C41B2C345}" dt="2023-04-03T22:47:16.804" v="3706" actId="478"/>
          <ac:cxnSpMkLst>
            <pc:docMk/>
            <pc:sldMk cId="2676090519" sldId="272"/>
            <ac:cxnSpMk id="12" creationId="{0311E7FF-2833-02BE-E46A-287271C14D97}"/>
          </ac:cxnSpMkLst>
        </pc:cxnChg>
        <pc:cxnChg chg="del">
          <ac:chgData name="Kevin Chang" userId="9dcd50664716db08" providerId="LiveId" clId="{9A81D936-FE4B-43B1-AB81-649C41B2C345}" dt="2023-04-03T22:47:16.804" v="3706" actId="478"/>
          <ac:cxnSpMkLst>
            <pc:docMk/>
            <pc:sldMk cId="2676090519" sldId="272"/>
            <ac:cxnSpMk id="14" creationId="{150EB3BC-DA98-045D-9A37-010A7046AA1A}"/>
          </ac:cxnSpMkLst>
        </pc:cxnChg>
        <pc:cxnChg chg="del">
          <ac:chgData name="Kevin Chang" userId="9dcd50664716db08" providerId="LiveId" clId="{9A81D936-FE4B-43B1-AB81-649C41B2C345}" dt="2023-04-03T22:47:16.804" v="3706" actId="478"/>
          <ac:cxnSpMkLst>
            <pc:docMk/>
            <pc:sldMk cId="2676090519" sldId="272"/>
            <ac:cxnSpMk id="18" creationId="{DA14A8B8-57D4-EBF0-F0C0-11B5F1FA00F0}"/>
          </ac:cxnSpMkLst>
        </pc:cxnChg>
        <pc:cxnChg chg="del">
          <ac:chgData name="Kevin Chang" userId="9dcd50664716db08" providerId="LiveId" clId="{9A81D936-FE4B-43B1-AB81-649C41B2C345}" dt="2023-04-03T22:47:16.804" v="3706" actId="478"/>
          <ac:cxnSpMkLst>
            <pc:docMk/>
            <pc:sldMk cId="2676090519" sldId="272"/>
            <ac:cxnSpMk id="19" creationId="{E7429F1B-CA33-D694-C72F-BCA2F695B878}"/>
          </ac:cxnSpMkLst>
        </pc:cxnChg>
        <pc:cxnChg chg="del">
          <ac:chgData name="Kevin Chang" userId="9dcd50664716db08" providerId="LiveId" clId="{9A81D936-FE4B-43B1-AB81-649C41B2C345}" dt="2023-04-03T22:47:16.804" v="3706" actId="478"/>
          <ac:cxnSpMkLst>
            <pc:docMk/>
            <pc:sldMk cId="2676090519" sldId="272"/>
            <ac:cxnSpMk id="23" creationId="{3BA3C5DA-0B77-EE06-8A36-CF87C7FD23C9}"/>
          </ac:cxnSpMkLst>
        </pc:cxnChg>
        <pc:cxnChg chg="del">
          <ac:chgData name="Kevin Chang" userId="9dcd50664716db08" providerId="LiveId" clId="{9A81D936-FE4B-43B1-AB81-649C41B2C345}" dt="2023-04-03T22:47:16.804" v="3706" actId="478"/>
          <ac:cxnSpMkLst>
            <pc:docMk/>
            <pc:sldMk cId="2676090519" sldId="272"/>
            <ac:cxnSpMk id="24" creationId="{54A4856A-44B8-6EBA-700D-AC1FE7CBA95F}"/>
          </ac:cxnSpMkLst>
        </pc:cxnChg>
        <pc:cxnChg chg="del">
          <ac:chgData name="Kevin Chang" userId="9dcd50664716db08" providerId="LiveId" clId="{9A81D936-FE4B-43B1-AB81-649C41B2C345}" dt="2023-04-03T22:47:16.804" v="3706" actId="478"/>
          <ac:cxnSpMkLst>
            <pc:docMk/>
            <pc:sldMk cId="2676090519" sldId="272"/>
            <ac:cxnSpMk id="26" creationId="{B882761A-E42E-0E4F-7497-31C925C93995}"/>
          </ac:cxnSpMkLst>
        </pc:cxnChg>
        <pc:cxnChg chg="del">
          <ac:chgData name="Kevin Chang" userId="9dcd50664716db08" providerId="LiveId" clId="{9A81D936-FE4B-43B1-AB81-649C41B2C345}" dt="2023-04-03T22:47:16.804" v="3706" actId="478"/>
          <ac:cxnSpMkLst>
            <pc:docMk/>
            <pc:sldMk cId="2676090519" sldId="272"/>
            <ac:cxnSpMk id="27" creationId="{0CC93AE2-6134-6BB3-0082-E1575F17FD5A}"/>
          </ac:cxnSpMkLst>
        </pc:cxnChg>
      </pc:sldChg>
      <pc:sldChg chg="addSp delSp modSp add mod">
        <pc:chgData name="Kevin Chang" userId="9dcd50664716db08" providerId="LiveId" clId="{9A81D936-FE4B-43B1-AB81-649C41B2C345}" dt="2023-04-04T19:55:23.317" v="4103" actId="1076"/>
        <pc:sldMkLst>
          <pc:docMk/>
          <pc:sldMk cId="3121946281" sldId="273"/>
        </pc:sldMkLst>
        <pc:spChg chg="add mod">
          <ac:chgData name="Kevin Chang" userId="9dcd50664716db08" providerId="LiveId" clId="{9A81D936-FE4B-43B1-AB81-649C41B2C345}" dt="2023-04-04T19:55:16.562" v="4101" actId="1076"/>
          <ac:spMkLst>
            <pc:docMk/>
            <pc:sldMk cId="3121946281" sldId="273"/>
            <ac:spMk id="3" creationId="{706E1603-6D97-AFD4-9F8A-3697D035E3CF}"/>
          </ac:spMkLst>
        </pc:spChg>
        <pc:spChg chg="add mod">
          <ac:chgData name="Kevin Chang" userId="9dcd50664716db08" providerId="LiveId" clId="{9A81D936-FE4B-43B1-AB81-649C41B2C345}" dt="2023-04-04T19:55:23.317" v="4103" actId="1076"/>
          <ac:spMkLst>
            <pc:docMk/>
            <pc:sldMk cId="3121946281" sldId="273"/>
            <ac:spMk id="13" creationId="{EAE32340-AB9F-F96D-3D49-FD5EDFAF8E6A}"/>
          </ac:spMkLst>
        </pc:spChg>
        <pc:spChg chg="add mod">
          <ac:chgData name="Kevin Chang" userId="9dcd50664716db08" providerId="LiveId" clId="{9A81D936-FE4B-43B1-AB81-649C41B2C345}" dt="2023-04-04T19:55:20.873" v="4102" actId="1076"/>
          <ac:spMkLst>
            <pc:docMk/>
            <pc:sldMk cId="3121946281" sldId="273"/>
            <ac:spMk id="15" creationId="{F335B180-2D73-49DC-991C-A5AFDD62B85A}"/>
          </ac:spMkLst>
        </pc:spChg>
        <pc:spChg chg="mod">
          <ac:chgData name="Kevin Chang" userId="9dcd50664716db08" providerId="LiveId" clId="{9A81D936-FE4B-43B1-AB81-649C41B2C345}" dt="2023-04-03T22:53:38.860" v="3800" actId="1036"/>
          <ac:spMkLst>
            <pc:docMk/>
            <pc:sldMk cId="3121946281" sldId="273"/>
            <ac:spMk id="20" creationId="{4D429210-E36E-3019-59D8-45578552F8C3}"/>
          </ac:spMkLst>
        </pc:spChg>
        <pc:spChg chg="mod">
          <ac:chgData name="Kevin Chang" userId="9dcd50664716db08" providerId="LiveId" clId="{9A81D936-FE4B-43B1-AB81-649C41B2C345}" dt="2023-04-03T22:53:38.860" v="3800" actId="1036"/>
          <ac:spMkLst>
            <pc:docMk/>
            <pc:sldMk cId="3121946281" sldId="273"/>
            <ac:spMk id="21" creationId="{0C1659CB-9F33-31FD-6A87-46149C753F8C}"/>
          </ac:spMkLst>
        </pc:spChg>
        <pc:spChg chg="del mod">
          <ac:chgData name="Kevin Chang" userId="9dcd50664716db08" providerId="LiveId" clId="{9A81D936-FE4B-43B1-AB81-649C41B2C345}" dt="2023-04-03T22:50:21.736" v="3749" actId="478"/>
          <ac:spMkLst>
            <pc:docMk/>
            <pc:sldMk cId="3121946281" sldId="273"/>
            <ac:spMk id="25" creationId="{31D2CFA6-AC6E-CB6B-B3C2-3B46F88E8510}"/>
          </ac:spMkLst>
        </pc:spChg>
        <pc:spChg chg="del">
          <ac:chgData name="Kevin Chang" userId="9dcd50664716db08" providerId="LiveId" clId="{9A81D936-FE4B-43B1-AB81-649C41B2C345}" dt="2023-04-03T22:50:18.913" v="3745" actId="478"/>
          <ac:spMkLst>
            <pc:docMk/>
            <pc:sldMk cId="3121946281" sldId="273"/>
            <ac:spMk id="28" creationId="{C456C2A8-2B29-3E9D-5CE5-FEF550F00C0A}"/>
          </ac:spMkLst>
        </pc:spChg>
        <pc:spChg chg="mod">
          <ac:chgData name="Kevin Chang" userId="9dcd50664716db08" providerId="LiveId" clId="{9A81D936-FE4B-43B1-AB81-649C41B2C345}" dt="2023-04-03T22:53:38.860" v="3800" actId="1036"/>
          <ac:spMkLst>
            <pc:docMk/>
            <pc:sldMk cId="3121946281" sldId="273"/>
            <ac:spMk id="29" creationId="{08A1EF3C-020C-F26C-11D4-D68CAE4D1F85}"/>
          </ac:spMkLst>
        </pc:spChg>
        <pc:spChg chg="mod">
          <ac:chgData name="Kevin Chang" userId="9dcd50664716db08" providerId="LiveId" clId="{9A81D936-FE4B-43B1-AB81-649C41B2C345}" dt="2023-04-03T22:53:38.860" v="3800" actId="1036"/>
          <ac:spMkLst>
            <pc:docMk/>
            <pc:sldMk cId="3121946281" sldId="273"/>
            <ac:spMk id="30" creationId="{17B9F9C3-63ED-1AFF-9893-3E6980A637FB}"/>
          </ac:spMkLst>
        </pc:spChg>
        <pc:spChg chg="mod">
          <ac:chgData name="Kevin Chang" userId="9dcd50664716db08" providerId="LiveId" clId="{9A81D936-FE4B-43B1-AB81-649C41B2C345}" dt="2023-04-03T22:53:38.860" v="3800" actId="1036"/>
          <ac:spMkLst>
            <pc:docMk/>
            <pc:sldMk cId="3121946281" sldId="273"/>
            <ac:spMk id="31" creationId="{C33B682D-47C4-29F7-B546-FDA75EE50AE2}"/>
          </ac:spMkLst>
        </pc:spChg>
        <pc:spChg chg="mod">
          <ac:chgData name="Kevin Chang" userId="9dcd50664716db08" providerId="LiveId" clId="{9A81D936-FE4B-43B1-AB81-649C41B2C345}" dt="2023-04-03T22:53:38.860" v="3800" actId="1036"/>
          <ac:spMkLst>
            <pc:docMk/>
            <pc:sldMk cId="3121946281" sldId="273"/>
            <ac:spMk id="32" creationId="{4A7FBC2F-6FD3-3700-5C85-60A477FA6310}"/>
          </ac:spMkLst>
        </pc:spChg>
        <pc:graphicFrameChg chg="mod modGraphic">
          <ac:chgData name="Kevin Chang" userId="9dcd50664716db08" providerId="LiveId" clId="{9A81D936-FE4B-43B1-AB81-649C41B2C345}" dt="2023-04-03T22:53:38.860" v="3800" actId="1036"/>
          <ac:graphicFrameMkLst>
            <pc:docMk/>
            <pc:sldMk cId="3121946281" sldId="273"/>
            <ac:graphicFrameMk id="5" creationId="{BCE34DD3-2D0A-B419-49DB-6CD1A2BBC626}"/>
          </ac:graphicFrameMkLst>
        </pc:graphicFrameChg>
        <pc:graphicFrameChg chg="mod modGraphic">
          <ac:chgData name="Kevin Chang" userId="9dcd50664716db08" providerId="LiveId" clId="{9A81D936-FE4B-43B1-AB81-649C41B2C345}" dt="2023-04-03T22:53:38.860" v="3800" actId="1036"/>
          <ac:graphicFrameMkLst>
            <pc:docMk/>
            <pc:sldMk cId="3121946281" sldId="273"/>
            <ac:graphicFrameMk id="6" creationId="{10DBAA70-1E33-1302-4090-3A786F9FA060}"/>
          </ac:graphicFrameMkLst>
        </pc:graphicFrameChg>
        <pc:picChg chg="add mod">
          <ac:chgData name="Kevin Chang" userId="9dcd50664716db08" providerId="LiveId" clId="{9A81D936-FE4B-43B1-AB81-649C41B2C345}" dt="2023-04-03T22:53:44.850" v="3803" actId="1076"/>
          <ac:picMkLst>
            <pc:docMk/>
            <pc:sldMk cId="3121946281" sldId="273"/>
            <ac:picMk id="16" creationId="{6A108814-3649-112B-FED9-067E75675D32}"/>
          </ac:picMkLst>
        </pc:picChg>
        <pc:picChg chg="add mod">
          <ac:chgData name="Kevin Chang" userId="9dcd50664716db08" providerId="LiveId" clId="{9A81D936-FE4B-43B1-AB81-649C41B2C345}" dt="2023-04-03T22:53:59.249" v="3809" actId="1076"/>
          <ac:picMkLst>
            <pc:docMk/>
            <pc:sldMk cId="3121946281" sldId="273"/>
            <ac:picMk id="17" creationId="{67EE0F76-2603-4AE8-E08F-0C4BD3A43447}"/>
          </ac:picMkLst>
        </pc:picChg>
        <pc:cxnChg chg="add mod">
          <ac:chgData name="Kevin Chang" userId="9dcd50664716db08" providerId="LiveId" clId="{9A81D936-FE4B-43B1-AB81-649C41B2C345}" dt="2023-04-04T19:54:58.568" v="4099" actId="208"/>
          <ac:cxnSpMkLst>
            <pc:docMk/>
            <pc:sldMk cId="3121946281" sldId="273"/>
            <ac:cxnSpMk id="7" creationId="{1DE496CE-EAB2-C743-52B4-90010FA86878}"/>
          </ac:cxnSpMkLst>
        </pc:cxnChg>
        <pc:cxnChg chg="mod">
          <ac:chgData name="Kevin Chang" userId="9dcd50664716db08" providerId="LiveId" clId="{9A81D936-FE4B-43B1-AB81-649C41B2C345}" dt="2023-04-03T22:53:38.860" v="3800" actId="1036"/>
          <ac:cxnSpMkLst>
            <pc:docMk/>
            <pc:sldMk cId="3121946281" sldId="273"/>
            <ac:cxnSpMk id="8" creationId="{B8FE6A70-9DE2-C842-73AF-B453E699B769}"/>
          </ac:cxnSpMkLst>
        </pc:cxnChg>
        <pc:cxnChg chg="add mod">
          <ac:chgData name="Kevin Chang" userId="9dcd50664716db08" providerId="LiveId" clId="{9A81D936-FE4B-43B1-AB81-649C41B2C345}" dt="2023-04-04T19:54:58.568" v="4099" actId="208"/>
          <ac:cxnSpMkLst>
            <pc:docMk/>
            <pc:sldMk cId="3121946281" sldId="273"/>
            <ac:cxnSpMk id="9" creationId="{9080835A-BDDC-CE1F-EAD6-0B02A87DBA73}"/>
          </ac:cxnSpMkLst>
        </pc:cxnChg>
        <pc:cxnChg chg="mod">
          <ac:chgData name="Kevin Chang" userId="9dcd50664716db08" providerId="LiveId" clId="{9A81D936-FE4B-43B1-AB81-649C41B2C345}" dt="2023-04-03T22:53:38.860" v="3800" actId="1036"/>
          <ac:cxnSpMkLst>
            <pc:docMk/>
            <pc:sldMk cId="3121946281" sldId="273"/>
            <ac:cxnSpMk id="10" creationId="{F262FBA5-162A-2092-0E10-7F30AAEC973D}"/>
          </ac:cxnSpMkLst>
        </pc:cxnChg>
        <pc:cxnChg chg="add mod">
          <ac:chgData name="Kevin Chang" userId="9dcd50664716db08" providerId="LiveId" clId="{9A81D936-FE4B-43B1-AB81-649C41B2C345}" dt="2023-04-04T19:54:58.568" v="4099" actId="208"/>
          <ac:cxnSpMkLst>
            <pc:docMk/>
            <pc:sldMk cId="3121946281" sldId="273"/>
            <ac:cxnSpMk id="11" creationId="{E8C93A91-AABC-3CEC-BD5A-A76617CB82C6}"/>
          </ac:cxnSpMkLst>
        </pc:cxnChg>
        <pc:cxnChg chg="mod">
          <ac:chgData name="Kevin Chang" userId="9dcd50664716db08" providerId="LiveId" clId="{9A81D936-FE4B-43B1-AB81-649C41B2C345}" dt="2023-04-03T22:53:38.860" v="3800" actId="1036"/>
          <ac:cxnSpMkLst>
            <pc:docMk/>
            <pc:sldMk cId="3121946281" sldId="273"/>
            <ac:cxnSpMk id="12" creationId="{0311E7FF-2833-02BE-E46A-287271C14D97}"/>
          </ac:cxnSpMkLst>
        </pc:cxnChg>
        <pc:cxnChg chg="mod">
          <ac:chgData name="Kevin Chang" userId="9dcd50664716db08" providerId="LiveId" clId="{9A81D936-FE4B-43B1-AB81-649C41B2C345}" dt="2023-04-03T22:53:38.860" v="3800" actId="1036"/>
          <ac:cxnSpMkLst>
            <pc:docMk/>
            <pc:sldMk cId="3121946281" sldId="273"/>
            <ac:cxnSpMk id="14" creationId="{150EB3BC-DA98-045D-9A37-010A7046AA1A}"/>
          </ac:cxnSpMkLst>
        </pc:cxnChg>
        <pc:cxnChg chg="mod">
          <ac:chgData name="Kevin Chang" userId="9dcd50664716db08" providerId="LiveId" clId="{9A81D936-FE4B-43B1-AB81-649C41B2C345}" dt="2023-04-03T22:53:38.860" v="3800" actId="1036"/>
          <ac:cxnSpMkLst>
            <pc:docMk/>
            <pc:sldMk cId="3121946281" sldId="273"/>
            <ac:cxnSpMk id="18" creationId="{DA14A8B8-57D4-EBF0-F0C0-11B5F1FA00F0}"/>
          </ac:cxnSpMkLst>
        </pc:cxnChg>
        <pc:cxnChg chg="mod">
          <ac:chgData name="Kevin Chang" userId="9dcd50664716db08" providerId="LiveId" clId="{9A81D936-FE4B-43B1-AB81-649C41B2C345}" dt="2023-04-03T22:53:38.860" v="3800" actId="1036"/>
          <ac:cxnSpMkLst>
            <pc:docMk/>
            <pc:sldMk cId="3121946281" sldId="273"/>
            <ac:cxnSpMk id="19" creationId="{E7429F1B-CA33-D694-C72F-BCA2F695B878}"/>
          </ac:cxnSpMkLst>
        </pc:cxnChg>
        <pc:cxnChg chg="del mod">
          <ac:chgData name="Kevin Chang" userId="9dcd50664716db08" providerId="LiveId" clId="{9A81D936-FE4B-43B1-AB81-649C41B2C345}" dt="2023-04-03T22:50:22.104" v="3750" actId="478"/>
          <ac:cxnSpMkLst>
            <pc:docMk/>
            <pc:sldMk cId="3121946281" sldId="273"/>
            <ac:cxnSpMk id="23" creationId="{3BA3C5DA-0B77-EE06-8A36-CF87C7FD23C9}"/>
          </ac:cxnSpMkLst>
        </pc:cxnChg>
        <pc:cxnChg chg="del mod">
          <ac:chgData name="Kevin Chang" userId="9dcd50664716db08" providerId="LiveId" clId="{9A81D936-FE4B-43B1-AB81-649C41B2C345}" dt="2023-04-03T22:50:20.335" v="3747" actId="478"/>
          <ac:cxnSpMkLst>
            <pc:docMk/>
            <pc:sldMk cId="3121946281" sldId="273"/>
            <ac:cxnSpMk id="24" creationId="{54A4856A-44B8-6EBA-700D-AC1FE7CBA95F}"/>
          </ac:cxnSpMkLst>
        </pc:cxnChg>
        <pc:cxnChg chg="del mod">
          <ac:chgData name="Kevin Chang" userId="9dcd50664716db08" providerId="LiveId" clId="{9A81D936-FE4B-43B1-AB81-649C41B2C345}" dt="2023-04-03T22:50:17.886" v="3744" actId="478"/>
          <ac:cxnSpMkLst>
            <pc:docMk/>
            <pc:sldMk cId="3121946281" sldId="273"/>
            <ac:cxnSpMk id="26" creationId="{B882761A-E42E-0E4F-7497-31C925C93995}"/>
          </ac:cxnSpMkLst>
        </pc:cxnChg>
        <pc:cxnChg chg="del mod">
          <ac:chgData name="Kevin Chang" userId="9dcd50664716db08" providerId="LiveId" clId="{9A81D936-FE4B-43B1-AB81-649C41B2C345}" dt="2023-04-03T22:50:19.515" v="3746" actId="478"/>
          <ac:cxnSpMkLst>
            <pc:docMk/>
            <pc:sldMk cId="3121946281" sldId="273"/>
            <ac:cxnSpMk id="27" creationId="{0CC93AE2-6134-6BB3-0082-E1575F17FD5A}"/>
          </ac:cxnSpMkLst>
        </pc:cxnChg>
      </pc:sldChg>
      <pc:sldChg chg="addSp delSp modSp new mod modClrScheme chgLayout">
        <pc:chgData name="Kevin Chang" userId="9dcd50664716db08" providerId="LiveId" clId="{9A81D936-FE4B-43B1-AB81-649C41B2C345}" dt="2023-04-04T19:40:14.088" v="4098" actId="20577"/>
        <pc:sldMkLst>
          <pc:docMk/>
          <pc:sldMk cId="4152776107" sldId="274"/>
        </pc:sldMkLst>
        <pc:spChg chg="del mod ord">
          <ac:chgData name="Kevin Chang" userId="9dcd50664716db08" providerId="LiveId" clId="{9A81D936-FE4B-43B1-AB81-649C41B2C345}" dt="2023-04-04T19:37:49.112" v="3906" actId="700"/>
          <ac:spMkLst>
            <pc:docMk/>
            <pc:sldMk cId="4152776107" sldId="274"/>
            <ac:spMk id="2" creationId="{DFFB4ECB-E989-E0A0-B8B3-FAC3D51534E7}"/>
          </ac:spMkLst>
        </pc:spChg>
        <pc:spChg chg="del mod ord">
          <ac:chgData name="Kevin Chang" userId="9dcd50664716db08" providerId="LiveId" clId="{9A81D936-FE4B-43B1-AB81-649C41B2C345}" dt="2023-04-04T19:37:49.112" v="3906" actId="700"/>
          <ac:spMkLst>
            <pc:docMk/>
            <pc:sldMk cId="4152776107" sldId="274"/>
            <ac:spMk id="3" creationId="{2A74672E-3C69-AB9A-E11F-53840B28EB42}"/>
          </ac:spMkLst>
        </pc:spChg>
        <pc:spChg chg="del">
          <ac:chgData name="Kevin Chang" userId="9dcd50664716db08" providerId="LiveId" clId="{9A81D936-FE4B-43B1-AB81-649C41B2C345}" dt="2023-04-04T19:37:49.112" v="3906" actId="700"/>
          <ac:spMkLst>
            <pc:docMk/>
            <pc:sldMk cId="4152776107" sldId="274"/>
            <ac:spMk id="4" creationId="{D659E2EF-F256-0D52-F059-DFF9C0A7FEFC}"/>
          </ac:spMkLst>
        </pc:spChg>
        <pc:spChg chg="add mod ord">
          <ac:chgData name="Kevin Chang" userId="9dcd50664716db08" providerId="LiveId" clId="{9A81D936-FE4B-43B1-AB81-649C41B2C345}" dt="2023-04-04T19:38:04.657" v="3926" actId="20577"/>
          <ac:spMkLst>
            <pc:docMk/>
            <pc:sldMk cId="4152776107" sldId="274"/>
            <ac:spMk id="5" creationId="{4484F200-0711-7B2F-6A41-1C7985483590}"/>
          </ac:spMkLst>
        </pc:spChg>
        <pc:spChg chg="add mod ord">
          <ac:chgData name="Kevin Chang" userId="9dcd50664716db08" providerId="LiveId" clId="{9A81D936-FE4B-43B1-AB81-649C41B2C345}" dt="2023-04-04T19:40:14.088" v="4098" actId="20577"/>
          <ac:spMkLst>
            <pc:docMk/>
            <pc:sldMk cId="4152776107" sldId="274"/>
            <ac:spMk id="6" creationId="{87354D3A-52FC-405C-8BB0-E21269A7F356}"/>
          </ac:spMkLst>
        </pc:spChg>
      </pc:sldChg>
    </pc:docChg>
  </pc:docChgLst>
  <pc:docChgLst>
    <pc:chgData name="Kevin Chang" userId="9dcd50664716db08" providerId="LiveId" clId="{52C85446-7345-4895-B91A-523C51D81819}"/>
    <pc:docChg chg="undo custSel addSld modSld">
      <pc:chgData name="Kevin Chang" userId="9dcd50664716db08" providerId="LiveId" clId="{52C85446-7345-4895-B91A-523C51D81819}" dt="2022-11-15T04:19:41.108" v="835" actId="20577"/>
      <pc:docMkLst>
        <pc:docMk/>
      </pc:docMkLst>
      <pc:sldChg chg="modSp mod">
        <pc:chgData name="Kevin Chang" userId="9dcd50664716db08" providerId="LiveId" clId="{52C85446-7345-4895-B91A-523C51D81819}" dt="2022-10-17T20:06:29.512" v="5" actId="20577"/>
        <pc:sldMkLst>
          <pc:docMk/>
          <pc:sldMk cId="2740966227" sldId="256"/>
        </pc:sldMkLst>
        <pc:spChg chg="mod">
          <ac:chgData name="Kevin Chang" userId="9dcd50664716db08" providerId="LiveId" clId="{52C85446-7345-4895-B91A-523C51D81819}" dt="2022-10-17T20:06:29.512" v="5" actId="20577"/>
          <ac:spMkLst>
            <pc:docMk/>
            <pc:sldMk cId="2740966227" sldId="256"/>
            <ac:spMk id="3" creationId="{CF3F20DA-74D4-4F63-9C2D-476A26D8F10B}"/>
          </ac:spMkLst>
        </pc:spChg>
      </pc:sldChg>
      <pc:sldChg chg="modSp mod">
        <pc:chgData name="Kevin Chang" userId="9dcd50664716db08" providerId="LiveId" clId="{52C85446-7345-4895-B91A-523C51D81819}" dt="2022-11-15T02:42:35.985" v="56" actId="14100"/>
        <pc:sldMkLst>
          <pc:docMk/>
          <pc:sldMk cId="3048331799" sldId="257"/>
        </pc:sldMkLst>
        <pc:picChg chg="mod">
          <ac:chgData name="Kevin Chang" userId="9dcd50664716db08" providerId="LiveId" clId="{52C85446-7345-4895-B91A-523C51D81819}" dt="2022-11-15T02:42:35.985" v="56" actId="14100"/>
          <ac:picMkLst>
            <pc:docMk/>
            <pc:sldMk cId="3048331799" sldId="257"/>
            <ac:picMk id="5" creationId="{9B9F1C72-B43A-4563-805A-7AD6DDA2AFB2}"/>
          </ac:picMkLst>
        </pc:picChg>
        <pc:picChg chg="mod">
          <ac:chgData name="Kevin Chang" userId="9dcd50664716db08" providerId="LiveId" clId="{52C85446-7345-4895-B91A-523C51D81819}" dt="2022-11-15T02:42:33.126" v="55" actId="14100"/>
          <ac:picMkLst>
            <pc:docMk/>
            <pc:sldMk cId="3048331799" sldId="257"/>
            <ac:picMk id="7" creationId="{35779DE7-9E18-4FC8-9975-79F3ACF5355D}"/>
          </ac:picMkLst>
        </pc:picChg>
      </pc:sldChg>
      <pc:sldChg chg="modSp mod">
        <pc:chgData name="Kevin Chang" userId="9dcd50664716db08" providerId="LiveId" clId="{52C85446-7345-4895-B91A-523C51D81819}" dt="2022-11-15T02:26:17.958" v="50" actId="20577"/>
        <pc:sldMkLst>
          <pc:docMk/>
          <pc:sldMk cId="2254141123" sldId="258"/>
        </pc:sldMkLst>
        <pc:spChg chg="mod">
          <ac:chgData name="Kevin Chang" userId="9dcd50664716db08" providerId="LiveId" clId="{52C85446-7345-4895-B91A-523C51D81819}" dt="2022-11-15T02:26:17.958" v="50" actId="20577"/>
          <ac:spMkLst>
            <pc:docMk/>
            <pc:sldMk cId="2254141123" sldId="258"/>
            <ac:spMk id="3" creationId="{45F6705E-A390-4404-8DE4-3317B860E99C}"/>
          </ac:spMkLst>
        </pc:spChg>
      </pc:sldChg>
      <pc:sldChg chg="modSp mod">
        <pc:chgData name="Kevin Chang" userId="9dcd50664716db08" providerId="LiveId" clId="{52C85446-7345-4895-B91A-523C51D81819}" dt="2022-11-15T02:29:00.794" v="54" actId="20577"/>
        <pc:sldMkLst>
          <pc:docMk/>
          <pc:sldMk cId="171363114" sldId="261"/>
        </pc:sldMkLst>
        <pc:spChg chg="mod">
          <ac:chgData name="Kevin Chang" userId="9dcd50664716db08" providerId="LiveId" clId="{52C85446-7345-4895-B91A-523C51D81819}" dt="2022-11-15T02:29:00.794" v="54" actId="20577"/>
          <ac:spMkLst>
            <pc:docMk/>
            <pc:sldMk cId="171363114" sldId="261"/>
            <ac:spMk id="3" creationId="{E241CAFE-6645-43D5-BDD2-E9D06E188158}"/>
          </ac:spMkLst>
        </pc:spChg>
      </pc:sldChg>
      <pc:sldChg chg="modSp new mod">
        <pc:chgData name="Kevin Chang" userId="9dcd50664716db08" providerId="LiveId" clId="{52C85446-7345-4895-B91A-523C51D81819}" dt="2022-11-15T04:08:13.491" v="460" actId="20577"/>
        <pc:sldMkLst>
          <pc:docMk/>
          <pc:sldMk cId="1870629395" sldId="263"/>
        </pc:sldMkLst>
        <pc:spChg chg="mod">
          <ac:chgData name="Kevin Chang" userId="9dcd50664716db08" providerId="LiveId" clId="{52C85446-7345-4895-B91A-523C51D81819}" dt="2022-11-15T03:47:29.073" v="70" actId="20577"/>
          <ac:spMkLst>
            <pc:docMk/>
            <pc:sldMk cId="1870629395" sldId="263"/>
            <ac:spMk id="2" creationId="{ECD7C08D-6335-ED68-2C95-7EE0CED47A15}"/>
          </ac:spMkLst>
        </pc:spChg>
        <pc:spChg chg="mod">
          <ac:chgData name="Kevin Chang" userId="9dcd50664716db08" providerId="LiveId" clId="{52C85446-7345-4895-B91A-523C51D81819}" dt="2022-11-15T04:08:13.491" v="460" actId="20577"/>
          <ac:spMkLst>
            <pc:docMk/>
            <pc:sldMk cId="1870629395" sldId="263"/>
            <ac:spMk id="3" creationId="{575D152C-0ACA-9A05-E657-F53BABF74169}"/>
          </ac:spMkLst>
        </pc:spChg>
      </pc:sldChg>
      <pc:sldChg chg="modSp new mod">
        <pc:chgData name="Kevin Chang" userId="9dcd50664716db08" providerId="LiveId" clId="{52C85446-7345-4895-B91A-523C51D81819}" dt="2022-11-15T04:19:41.108" v="835" actId="20577"/>
        <pc:sldMkLst>
          <pc:docMk/>
          <pc:sldMk cId="2047688738" sldId="264"/>
        </pc:sldMkLst>
        <pc:spChg chg="mod">
          <ac:chgData name="Kevin Chang" userId="9dcd50664716db08" providerId="LiveId" clId="{52C85446-7345-4895-B91A-523C51D81819}" dt="2022-11-15T04:10:28.823" v="474" actId="20577"/>
          <ac:spMkLst>
            <pc:docMk/>
            <pc:sldMk cId="2047688738" sldId="264"/>
            <ac:spMk id="2" creationId="{0DB3F0B3-9F46-45C8-7913-494EA4109BF1}"/>
          </ac:spMkLst>
        </pc:spChg>
        <pc:spChg chg="mod">
          <ac:chgData name="Kevin Chang" userId="9dcd50664716db08" providerId="LiveId" clId="{52C85446-7345-4895-B91A-523C51D81819}" dt="2022-11-15T04:19:41.108" v="835" actId="20577"/>
          <ac:spMkLst>
            <pc:docMk/>
            <pc:sldMk cId="2047688738" sldId="264"/>
            <ac:spMk id="3" creationId="{882E6185-8CA6-7E0C-B62F-F663B71559B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02FD-DA28-40D0-AE6D-C77B1C863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DA210-C9DE-4FFA-B37A-5DF33DE02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2C7B4-BED5-4A65-B2C1-C64E19BB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D39E-42A5-4159-A576-703232A36BD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64A48-3916-49E1-9430-0CD45881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EE055-4373-41DD-BE3D-EFB8915C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F968-47C0-4350-AE4C-F1472479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61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F1B2B-65B1-4B28-9C22-A4481F78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F6E65-6A10-4E1F-8FAD-57FDDA88B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8A6A7-08B9-4FCF-B2AB-CF5249109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D39E-42A5-4159-A576-703232A36BD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D7D7-F1FE-44DD-AE54-05E8D611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1867-F671-4F9B-B672-783E1624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F968-47C0-4350-AE4C-F1472479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4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F1B22-91FB-4100-8512-981829F306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63D68-91D2-438B-84D8-C590D1B57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8536A-5FFA-43D0-A1C7-B54FD67B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D39E-42A5-4159-A576-703232A36BD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8D700-9567-474F-B315-C26216FD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BB199-149B-47E1-B0E1-1B215CC0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F968-47C0-4350-AE4C-F1472479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5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B246-4C6C-4D7D-B97F-896DF0DE1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A1DEA-D5D2-4B9A-A00D-9FC29436A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E50B5-FAA7-4A6F-A3A0-328F06905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D39E-42A5-4159-A576-703232A36BD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5DBA4-B37A-4BFB-B9B6-6604A1A4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F1AF1-5B72-403A-A386-B569B1E6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F968-47C0-4350-AE4C-F1472479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33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90B2-965C-4C4A-BAE2-2F8CDB48D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DBB2C-5871-428F-ADB6-C714A6C81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0320A-A9D7-47F3-BBF8-972AF4C9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D39E-42A5-4159-A576-703232A36BD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BD55B-D649-458A-8B80-FE8CC3F37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13933-8DBF-46EE-BAE8-5836AFDC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F968-47C0-4350-AE4C-F1472479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1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0A86-E5AF-421D-994B-C11153741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0FABE-8433-41AB-B5A4-F3A9B8264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544FA-6AC0-46B8-9C84-07B919310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1A392-1482-4EA6-8BB1-AD56A707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D39E-42A5-4159-A576-703232A36BD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6B95A-2788-4846-9C1A-25CB2D41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CC00B-3F7E-45EE-9909-D2B12616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F968-47C0-4350-AE4C-F1472479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3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926E-6F20-48AC-B936-60635082D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794C3-7E96-4728-8293-5DCC44AC7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D1C3B-CDE9-48B0-9BF8-B12FBBC03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69302-C00A-4EAA-9774-BC94D2E83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3F28A-5D00-4962-84C7-A0898570F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B4EDB-E018-452B-8CBD-75C47D6D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D39E-42A5-4159-A576-703232A36BD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F67E07-93A4-4F8D-AF7E-177E55ED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CB87C6-5116-4493-AE69-83AA1A22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F968-47C0-4350-AE4C-F1472479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0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BDC1-13EB-41F2-93F8-034E6867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B4ECB-F2D9-493E-A5CB-453D3D3C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D39E-42A5-4159-A576-703232A36BD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063F2-DB6C-4DBC-A73F-B2B1668E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6CC89-7697-4B88-BBC6-999CA669D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F968-47C0-4350-AE4C-F1472479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6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99E1C-A944-49B9-BD06-51A67DC7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D39E-42A5-4159-A576-703232A36BD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A123C-73B2-4E0A-96B9-76E1DBE32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D4E47-8F1B-4AE9-8E77-BF64AEBCE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F968-47C0-4350-AE4C-F1472479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86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01D9-CBA4-4D51-AE3D-56344B3B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DEE8-3426-4710-91A8-3447D79DC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9F91E-D9C5-4079-BB7B-8D2672361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DCABA-805C-47BA-A3BB-DE1F3321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D39E-42A5-4159-A576-703232A36BD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1F7B1-B602-422F-B0AA-0A3AAB16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2DA64E-0977-4F80-AC16-0E5D2018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F968-47C0-4350-AE4C-F1472479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1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98927-AFB0-4027-A2AA-DF8F645D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A659AF-3C08-4C97-82BE-5634DE96D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CEA3E-DE4F-475F-8E25-EDD2DBC36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8F67A-4B9E-4D34-B7A2-5441AE8B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ED39E-42A5-4159-A576-703232A36BD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85172-E8D6-4BA0-A642-34DA6975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13E7F-648F-47ED-A67D-092E9DE6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CF968-47C0-4350-AE4C-F1472479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9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1157B-A3C2-4715-AABA-791D684BC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07D84-C068-4429-8BFC-FB80C0504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EFF35-154C-495A-95BE-87C80571D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ED39E-42A5-4159-A576-703232A36BD5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83D1A-26E2-4BAF-880C-B2A800243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78E59-AA4F-4970-83C5-28FBE44E9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CF968-47C0-4350-AE4C-F14724795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0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kewbz.co.uk/blogs/solutions/4x4-parity-algorithms-oll-pll-algs-how-to-solve-a-4x4-rubiks-cub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lavolam.maweb.eu/parity-problem" TargetMode="External"/><Relationship Id="rId2" Type="http://schemas.openxmlformats.org/officeDocument/2006/relationships/hyperlink" Target="http://www.maa.org/sites/default/files/pdf/pubs/Rubiks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peedsolving.com/wiki/index.php?title=4x4x4_parity_algorithm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25B64-AE50-4EC5-A853-8555DF922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4x4 – 3x3 Stage and Parity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F20DA-74D4-4F63-9C2D-476A26D8F1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 134</a:t>
            </a:r>
          </a:p>
          <a:p>
            <a:r>
              <a:rPr lang="en-US"/>
              <a:t>Week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66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CE74-E6DC-40E9-91A2-33A357D9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OLL Parity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0F139-AD1B-09B2-DD39-CB3DA6693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</a:t>
            </a:r>
            <a:r>
              <a:rPr lang="en-US" dirty="0" err="1"/>
              <a:t>Supercube</a:t>
            </a:r>
            <a:r>
              <a:rPr lang="en-US" dirty="0"/>
              <a:t> safe”:</a:t>
            </a:r>
          </a:p>
          <a:p>
            <a:pPr marL="0" indent="0">
              <a:buNone/>
            </a:pPr>
            <a:r>
              <a:rPr lang="en-US" dirty="0"/>
              <a:t>2R’ U’ 2U 2R U’ 2R U 2R 2U’ 2R’ 2U 2R U 2R U’ 2R </a:t>
            </a:r>
            <a:r>
              <a:rPr lang="en-US" dirty="0" err="1"/>
              <a:t>Uw</a:t>
            </a:r>
            <a:r>
              <a:rPr lang="en-US" dirty="0"/>
              <a:t>’ 2R’ U2</a:t>
            </a:r>
            <a:endParaRPr lang="pt-BR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2DE94C-E4A8-2360-AFDF-C0FF11830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39220"/>
              </p:ext>
            </p:extLst>
          </p:nvPr>
        </p:nvGraphicFramePr>
        <p:xfrm>
          <a:off x="2639520" y="3675547"/>
          <a:ext cx="292608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78831111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93737171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3693062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70307798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25054428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95193868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484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2216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212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94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4267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1166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9627E53-137D-1C39-B459-A42980AFC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319436"/>
              </p:ext>
            </p:extLst>
          </p:nvPr>
        </p:nvGraphicFramePr>
        <p:xfrm>
          <a:off x="6745584" y="3675547"/>
          <a:ext cx="292608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78831111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93737171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3693062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70307798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25054428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95193868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484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2216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212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94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4267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1166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2012D7-ABAB-E440-8DBE-92C09B107192}"/>
              </a:ext>
            </a:extLst>
          </p:cNvPr>
          <p:cNvCxnSpPr>
            <a:cxnSpLocks/>
          </p:cNvCxnSpPr>
          <p:nvPr/>
        </p:nvCxnSpPr>
        <p:spPr>
          <a:xfrm flipH="1">
            <a:off x="3819504" y="5871496"/>
            <a:ext cx="571080" cy="0"/>
          </a:xfrm>
          <a:prstGeom prst="straightConnector1">
            <a:avLst/>
          </a:prstGeom>
          <a:ln w="3810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768E3678-FDD0-6F48-7F2B-FE569DBD2D5E}"/>
              </a:ext>
            </a:extLst>
          </p:cNvPr>
          <p:cNvSpPr/>
          <p:nvPr/>
        </p:nvSpPr>
        <p:spPr>
          <a:xfrm>
            <a:off x="5771031" y="4919601"/>
            <a:ext cx="769121" cy="43797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4EE475-0F74-D25E-7CFE-B9228B965B47}"/>
              </a:ext>
            </a:extLst>
          </p:cNvPr>
          <p:cNvSpPr txBox="1"/>
          <p:nvPr/>
        </p:nvSpPr>
        <p:spPr>
          <a:xfrm>
            <a:off x="5680066" y="4550269"/>
            <a:ext cx="95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swap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F2B0F8-B53D-431A-AA9D-534D1474A987}"/>
              </a:ext>
            </a:extLst>
          </p:cNvPr>
          <p:cNvSpPr txBox="1"/>
          <p:nvPr/>
        </p:nvSpPr>
        <p:spPr>
          <a:xfrm>
            <a:off x="3224152" y="3238747"/>
            <a:ext cx="17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Odd puzzle state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02FC8A0-B07D-72FB-7FFC-4EFC014564EE}"/>
              </a:ext>
            </a:extLst>
          </p:cNvPr>
          <p:cNvSpPr txBox="1"/>
          <p:nvPr/>
        </p:nvSpPr>
        <p:spPr>
          <a:xfrm>
            <a:off x="7260522" y="3238747"/>
            <a:ext cx="189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 puzzle state</a:t>
            </a:r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42840175-8D5B-8430-52D6-4653F455E037}"/>
              </a:ext>
            </a:extLst>
          </p:cNvPr>
          <p:cNvSpPr/>
          <p:nvPr/>
        </p:nvSpPr>
        <p:spPr>
          <a:xfrm>
            <a:off x="5110041" y="3344963"/>
            <a:ext cx="2091100" cy="156900"/>
          </a:xfrm>
          <a:prstGeom prst="leftRightArrow">
            <a:avLst>
              <a:gd name="adj1" fmla="val 38293"/>
              <a:gd name="adj2" fmla="val 9787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05EE75-F5D5-49DE-866C-FCB0502D9CD7}"/>
              </a:ext>
            </a:extLst>
          </p:cNvPr>
          <p:cNvSpPr txBox="1"/>
          <p:nvPr/>
        </p:nvSpPr>
        <p:spPr>
          <a:xfrm>
            <a:off x="5019245" y="2975631"/>
            <a:ext cx="2272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 slice quarter turns</a:t>
            </a:r>
          </a:p>
        </p:txBody>
      </p:sp>
    </p:spTree>
    <p:extLst>
      <p:ext uri="{BB962C8B-B14F-4D97-AF65-F5344CB8AC3E}">
        <p14:creationId xmlns:p14="http://schemas.microsoft.com/office/powerpoint/2010/main" val="112191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ECF78-6BFB-4F0C-A2A8-947BCA6A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PLL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FED1A-E800-432A-BA02-D222386F7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Simplest algorithm: 2R2 U2 2R2 Uw2 2R2 2U2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8C115E-508A-32ED-1ACF-46E61A094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07328"/>
              </p:ext>
            </p:extLst>
          </p:nvPr>
        </p:nvGraphicFramePr>
        <p:xfrm>
          <a:off x="2639516" y="3061788"/>
          <a:ext cx="292608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78831111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93737171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3693062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70307798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25054428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95193868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484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2216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212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94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4267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116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2C9AEC-CCDF-D439-4167-6D0D069E6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04871"/>
              </p:ext>
            </p:extLst>
          </p:nvPr>
        </p:nvGraphicFramePr>
        <p:xfrm>
          <a:off x="6745580" y="3061788"/>
          <a:ext cx="292608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78831111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93737171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3693062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70307798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25054428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95193868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484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2216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212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94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4267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1166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2E319D-BBAA-C75F-0A29-7DA23AD7D956}"/>
              </a:ext>
            </a:extLst>
          </p:cNvPr>
          <p:cNvCxnSpPr>
            <a:cxnSpLocks/>
          </p:cNvCxnSpPr>
          <p:nvPr/>
        </p:nvCxnSpPr>
        <p:spPr>
          <a:xfrm flipH="1" flipV="1">
            <a:off x="3907980" y="4327012"/>
            <a:ext cx="400050" cy="395632"/>
          </a:xfrm>
          <a:prstGeom prst="straightConnector1">
            <a:avLst/>
          </a:prstGeom>
          <a:ln w="3810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ABD9FF-4A36-40AF-67B2-05D8F38157B3}"/>
              </a:ext>
            </a:extLst>
          </p:cNvPr>
          <p:cNvCxnSpPr>
            <a:cxnSpLocks/>
          </p:cNvCxnSpPr>
          <p:nvPr/>
        </p:nvCxnSpPr>
        <p:spPr>
          <a:xfrm flipH="1">
            <a:off x="3907980" y="4327012"/>
            <a:ext cx="400050" cy="395632"/>
          </a:xfrm>
          <a:prstGeom prst="straightConnector1">
            <a:avLst/>
          </a:prstGeom>
          <a:ln w="3810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FBEFA071-6FB7-1BFF-AF2B-A27750966820}"/>
              </a:ext>
            </a:extLst>
          </p:cNvPr>
          <p:cNvSpPr/>
          <p:nvPr/>
        </p:nvSpPr>
        <p:spPr>
          <a:xfrm>
            <a:off x="5771027" y="4305842"/>
            <a:ext cx="769121" cy="43797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B8E990-0400-0778-2012-94206A2349E4}"/>
              </a:ext>
            </a:extLst>
          </p:cNvPr>
          <p:cNvSpPr txBox="1"/>
          <p:nvPr/>
        </p:nvSpPr>
        <p:spPr>
          <a:xfrm>
            <a:off x="5680062" y="3936510"/>
            <a:ext cx="95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swaps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52268C-A226-EE7C-00BF-221084A2DECA}"/>
              </a:ext>
            </a:extLst>
          </p:cNvPr>
          <p:cNvCxnSpPr>
            <a:cxnSpLocks/>
          </p:cNvCxnSpPr>
          <p:nvPr/>
        </p:nvCxnSpPr>
        <p:spPr>
          <a:xfrm flipH="1" flipV="1">
            <a:off x="3967163" y="3838575"/>
            <a:ext cx="285750" cy="1376363"/>
          </a:xfrm>
          <a:prstGeom prst="straightConnector1">
            <a:avLst/>
          </a:prstGeom>
          <a:ln w="3810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349C28-4BA5-902F-575D-4A9B0492A4A5}"/>
              </a:ext>
            </a:extLst>
          </p:cNvPr>
          <p:cNvCxnSpPr>
            <a:cxnSpLocks/>
          </p:cNvCxnSpPr>
          <p:nvPr/>
        </p:nvCxnSpPr>
        <p:spPr>
          <a:xfrm flipV="1">
            <a:off x="3957637" y="3838575"/>
            <a:ext cx="285750" cy="1376363"/>
          </a:xfrm>
          <a:prstGeom prst="straightConnector1">
            <a:avLst/>
          </a:prstGeom>
          <a:ln w="3810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0C1858-6E70-A363-4343-E0B0963BDBDD}"/>
              </a:ext>
            </a:extLst>
          </p:cNvPr>
          <p:cNvSpPr txBox="1"/>
          <p:nvPr/>
        </p:nvSpPr>
        <p:spPr>
          <a:xfrm>
            <a:off x="3138644" y="2623448"/>
            <a:ext cx="189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 puzzle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A7AC6B-2DB5-0D37-2EF6-F7038FC42403}"/>
              </a:ext>
            </a:extLst>
          </p:cNvPr>
          <p:cNvSpPr txBox="1"/>
          <p:nvPr/>
        </p:nvSpPr>
        <p:spPr>
          <a:xfrm>
            <a:off x="7260522" y="2623448"/>
            <a:ext cx="189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 puzzle state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A746A55F-9ADE-A148-16F9-9598AD72A064}"/>
              </a:ext>
            </a:extLst>
          </p:cNvPr>
          <p:cNvSpPr/>
          <p:nvPr/>
        </p:nvSpPr>
        <p:spPr>
          <a:xfrm>
            <a:off x="5110041" y="2729664"/>
            <a:ext cx="2091100" cy="156900"/>
          </a:xfrm>
          <a:prstGeom prst="leftRightArrow">
            <a:avLst>
              <a:gd name="adj1" fmla="val 38293"/>
              <a:gd name="adj2" fmla="val 9787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9E155D-D2BE-FA66-987F-24B12E112FB5}"/>
              </a:ext>
            </a:extLst>
          </p:cNvPr>
          <p:cNvSpPr txBox="1"/>
          <p:nvPr/>
        </p:nvSpPr>
        <p:spPr>
          <a:xfrm>
            <a:off x="5027153" y="2369774"/>
            <a:ext cx="224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slice quarter turns</a:t>
            </a:r>
          </a:p>
        </p:txBody>
      </p:sp>
    </p:spTree>
    <p:extLst>
      <p:ext uri="{BB962C8B-B14F-4D97-AF65-F5344CB8AC3E}">
        <p14:creationId xmlns:p14="http://schemas.microsoft.com/office/powerpoint/2010/main" val="3718872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ACE9-80F9-42C4-823F-25113D33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PLL Parity Variations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EC21D-87A5-4A58-8F23-C5AA8E3F28BB}"/>
              </a:ext>
            </a:extLst>
          </p:cNvPr>
          <p:cNvSpPr txBox="1"/>
          <p:nvPr/>
        </p:nvSpPr>
        <p:spPr>
          <a:xfrm>
            <a:off x="1" y="6492875"/>
            <a:ext cx="1033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https://www.kewbz.co.uk/blogs/solutions/4x4-parity-algorithms-oll-pll-algs-how-to-solve-a-4x4-rubiks-cube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95E0B-3338-4391-8563-D50B13D8F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31" y="1526729"/>
            <a:ext cx="5151569" cy="19000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1CA210-C7CA-4733-A5B9-DFA283F28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50579"/>
            <a:ext cx="5119769" cy="18761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7901DC-8C0E-4A0E-BEE5-06A64A76B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480" y="3426768"/>
            <a:ext cx="5159520" cy="21623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B34E1B-EA84-4065-9CD3-A074AED61F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426768"/>
            <a:ext cx="5151569" cy="21862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2365142-7815-4106-A076-45817527465A}"/>
              </a:ext>
            </a:extLst>
          </p:cNvPr>
          <p:cNvSpPr txBox="1"/>
          <p:nvPr/>
        </p:nvSpPr>
        <p:spPr>
          <a:xfrm>
            <a:off x="0" y="578167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 NOTATION:</a:t>
            </a:r>
          </a:p>
          <a:p>
            <a:r>
              <a:rPr lang="en-US" dirty="0"/>
              <a:t>	(</a:t>
            </a:r>
            <a:r>
              <a:rPr lang="en-US" dirty="0" err="1"/>
              <a:t>Uu</a:t>
            </a:r>
            <a:r>
              <a:rPr lang="en-US" dirty="0"/>
              <a:t>) = wide turn		U = outer layer turn		u = inner layer turn</a:t>
            </a:r>
          </a:p>
        </p:txBody>
      </p:sp>
    </p:spTree>
    <p:extLst>
      <p:ext uri="{BB962C8B-B14F-4D97-AF65-F5344CB8AC3E}">
        <p14:creationId xmlns:p14="http://schemas.microsoft.com/office/powerpoint/2010/main" val="3007984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B72D-8136-49BE-B837-5BC204DD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1CAFE-6645-43D5-BDD2-E9D06E1881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OLL Parity:</a:t>
            </a:r>
          </a:p>
          <a:p>
            <a:r>
              <a:rPr lang="en-US" dirty="0"/>
              <a:t>Both ELL/CLL and OLL/PLL start with yellow cross</a:t>
            </a:r>
          </a:p>
          <a:p>
            <a:r>
              <a:rPr lang="en-US" dirty="0"/>
              <a:t>Only 1 or 3 yellow cross pieces facing up = OLL parity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4854A-7C8D-033A-47BB-3EAE7E0A82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PLL Parity:</a:t>
            </a:r>
          </a:p>
          <a:p>
            <a:r>
              <a:rPr lang="en-US" dirty="0"/>
              <a:t>Harder to detect than OLL parity</a:t>
            </a:r>
          </a:p>
          <a:p>
            <a:r>
              <a:rPr lang="en-US" dirty="0"/>
              <a:t>Count PLL swaps, odd number of swaps = PLL parity</a:t>
            </a:r>
          </a:p>
          <a:p>
            <a:r>
              <a:rPr lang="en-US" dirty="0"/>
              <a:t>Or:</a:t>
            </a:r>
          </a:p>
          <a:p>
            <a:pPr lvl="1"/>
            <a:r>
              <a:rPr lang="en-US" dirty="0"/>
              <a:t>Do as many LL steps as possible</a:t>
            </a:r>
          </a:p>
          <a:p>
            <a:pPr lvl="1"/>
            <a:r>
              <a:rPr lang="en-US" dirty="0"/>
              <a:t>Unable to progress past a certain step = PLL parity</a:t>
            </a:r>
          </a:p>
        </p:txBody>
      </p:sp>
    </p:spTree>
    <p:extLst>
      <p:ext uri="{BB962C8B-B14F-4D97-AF65-F5344CB8AC3E}">
        <p14:creationId xmlns:p14="http://schemas.microsoft.com/office/powerpoint/2010/main" val="17136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84F200-0711-7B2F-6A41-1C7985483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Relevant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354D3A-52FC-405C-8BB0-E21269A7F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4x4 Group Theory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Twisty Puzzle Parity Theory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4x4 Parity Algorithms Analysis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7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B723-F315-410C-99C7-8AD5EA60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88A33-B826-473A-9AF4-62A9EE9E9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finishing centers and edges:</a:t>
            </a:r>
          </a:p>
          <a:p>
            <a:pPr lvl="1"/>
            <a:r>
              <a:rPr lang="en-US" dirty="0"/>
              <a:t>Double check color scheme</a:t>
            </a:r>
          </a:p>
          <a:p>
            <a:r>
              <a:rPr lang="en-US" dirty="0"/>
              <a:t>Then:</a:t>
            </a:r>
          </a:p>
          <a:p>
            <a:pPr lvl="1"/>
            <a:r>
              <a:rPr lang="en-US" dirty="0"/>
              <a:t>Solve it like a 3x3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F1C72-B43A-4563-805A-7AD6DDA2A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0073" y="0"/>
            <a:ext cx="3611927" cy="3492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779DE7-9E18-4FC8-9975-79F3ACF53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732" y="3492062"/>
            <a:ext cx="3593267" cy="336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31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30F9-FCB6-EF84-64F2-EEBCF150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Parity? (In Math)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7BD5F-BE7E-AAA3-47D1-AFB24E40E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Parity = Even vs Odd (integers only)</a:t>
            </a:r>
          </a:p>
          <a:p>
            <a:pPr lvl="1"/>
            <a:r>
              <a:rPr lang="en-US" dirty="0"/>
              <a:t>Even parity: -10, 0, 2, 46</a:t>
            </a:r>
          </a:p>
          <a:p>
            <a:pPr lvl="1"/>
            <a:r>
              <a:rPr lang="en-US" dirty="0"/>
              <a:t>Odd parity: -27, 1, 55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Even permutations = even number of swaps</a:t>
            </a:r>
          </a:p>
          <a:p>
            <a:pPr lvl="1"/>
            <a:r>
              <a:rPr lang="en-US" dirty="0"/>
              <a:t>Permutation to convert A-B-C to B-C-A:</a:t>
            </a:r>
          </a:p>
          <a:p>
            <a:pPr lvl="1"/>
            <a:r>
              <a:rPr lang="en-US" dirty="0"/>
              <a:t>A-B-C (swap A and B) </a:t>
            </a:r>
            <a:r>
              <a:rPr lang="en-US" dirty="0">
                <a:sym typeface="Wingdings" panose="05000000000000000000" pitchFamily="2" charset="2"/>
              </a:rPr>
              <a:t> B-A-C (swap A and C)  B-C-A</a:t>
            </a:r>
          </a:p>
          <a:p>
            <a:r>
              <a:rPr lang="en-US" dirty="0">
                <a:sym typeface="Wingdings" panose="05000000000000000000" pitchFamily="2" charset="2"/>
              </a:rPr>
              <a:t>Odd permutations = odd number of swaps</a:t>
            </a:r>
          </a:p>
          <a:p>
            <a:pPr lvl="1"/>
            <a:r>
              <a:rPr lang="en-US" dirty="0"/>
              <a:t>Permutation to convert A-B to B-A: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A-B </a:t>
            </a:r>
            <a:r>
              <a:rPr lang="en-US" dirty="0"/>
              <a:t>(swap A and B) </a:t>
            </a:r>
            <a:r>
              <a:rPr lang="en-US" dirty="0">
                <a:sym typeface="Wingdings" panose="05000000000000000000" pitchFamily="2" charset="2"/>
              </a:rPr>
              <a:t> B-A</a:t>
            </a:r>
          </a:p>
        </p:txBody>
      </p:sp>
    </p:spTree>
    <p:extLst>
      <p:ext uri="{BB962C8B-B14F-4D97-AF65-F5344CB8AC3E}">
        <p14:creationId xmlns:p14="http://schemas.microsoft.com/office/powerpoint/2010/main" val="216216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45EF-6758-CE0C-4F21-643ACA0A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3x3 vs 4x4 Behavior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DBF83DF-B593-6418-B6F1-8AAE2EC722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3x3:</a:t>
            </a:r>
          </a:p>
          <a:p>
            <a:r>
              <a:rPr lang="en-US" dirty="0"/>
              <a:t>Face turns perform an even number of swaps </a:t>
            </a:r>
            <a:r>
              <a:rPr lang="en-US" dirty="0">
                <a:sym typeface="Wingdings" panose="05000000000000000000" pitchFamily="2" charset="2"/>
              </a:rPr>
              <a:t> All 3x3 permutations/puzzle states are even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DC20A-7B20-2C83-54EE-1A22CCFCC6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4x4:</a:t>
            </a:r>
          </a:p>
          <a:p>
            <a:r>
              <a:rPr lang="en-US" dirty="0"/>
              <a:t>Outer layer (face) turns perform an even number of swaps</a:t>
            </a:r>
          </a:p>
          <a:p>
            <a:r>
              <a:rPr lang="en-US" dirty="0"/>
              <a:t>Inner layer (slice) turns perform an odd number of swaps</a:t>
            </a:r>
          </a:p>
          <a:p>
            <a:r>
              <a:rPr lang="en-US" dirty="0"/>
              <a:t>4x4 permutations/puzzle states can be even or odd</a:t>
            </a:r>
          </a:p>
        </p:txBody>
      </p:sp>
      <p:sp>
        <p:nvSpPr>
          <p:cNvPr id="5" name="Content Placeholder 28">
            <a:extLst>
              <a:ext uri="{FF2B5EF4-FFF2-40B4-BE49-F238E27FC236}">
                <a16:creationId xmlns:a16="http://schemas.microsoft.com/office/drawing/2014/main" id="{FC862972-EB6F-B5E5-B8C0-0C556E484E16}"/>
              </a:ext>
            </a:extLst>
          </p:cNvPr>
          <p:cNvSpPr txBox="1">
            <a:spLocks/>
          </p:cNvSpPr>
          <p:nvPr/>
        </p:nvSpPr>
        <p:spPr>
          <a:xfrm>
            <a:off x="762000" y="5449524"/>
            <a:ext cx="10515599" cy="1043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Even + Even = Even		Odd + Odd = Even		Even + Odd = Odd</a:t>
            </a:r>
          </a:p>
          <a:p>
            <a:pPr marL="0" indent="0">
              <a:buNone/>
            </a:pPr>
            <a:r>
              <a:rPr lang="en-US" dirty="0"/>
              <a:t>3x3 and 4x4			4x4 only			4x4 only</a:t>
            </a:r>
          </a:p>
        </p:txBody>
      </p:sp>
    </p:spTree>
    <p:extLst>
      <p:ext uri="{BB962C8B-B14F-4D97-AF65-F5344CB8AC3E}">
        <p14:creationId xmlns:p14="http://schemas.microsoft.com/office/powerpoint/2010/main" val="199400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CC67728-C34C-BF4E-F9C4-3D2AF45D2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174204"/>
              </p:ext>
            </p:extLst>
          </p:nvPr>
        </p:nvGraphicFramePr>
        <p:xfrm>
          <a:off x="357788" y="318587"/>
          <a:ext cx="292608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78831111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93737171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3693062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70307798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25054428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95193868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484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2216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212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94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4267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11661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A5377658-3AF6-2402-EEED-8A66EECFB16E}"/>
              </a:ext>
            </a:extLst>
          </p:cNvPr>
          <p:cNvSpPr/>
          <p:nvPr/>
        </p:nvSpPr>
        <p:spPr>
          <a:xfrm>
            <a:off x="3431876" y="1583811"/>
            <a:ext cx="287645" cy="395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64CE31A-6B1F-DB28-CFED-7A3C4B513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83692"/>
              </p:ext>
            </p:extLst>
          </p:nvPr>
        </p:nvGraphicFramePr>
        <p:xfrm>
          <a:off x="3857464" y="318275"/>
          <a:ext cx="292608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78831111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93737171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3693062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70307798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25054428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95193868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484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2216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212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94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4267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1166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FD7B8907-2B87-B83A-4B14-0DF97458D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33521"/>
              </p:ext>
            </p:extLst>
          </p:nvPr>
        </p:nvGraphicFramePr>
        <p:xfrm>
          <a:off x="357788" y="3613645"/>
          <a:ext cx="292608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78831111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93737171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3693062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70307798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25054428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95193868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484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2216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212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94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4267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11661"/>
                  </a:ext>
                </a:extLst>
              </a:tr>
            </a:tbl>
          </a:graphicData>
        </a:graphic>
      </p:graphicFrame>
      <p:sp>
        <p:nvSpPr>
          <p:cNvPr id="23" name="Arrow: Right 22">
            <a:extLst>
              <a:ext uri="{FF2B5EF4-FFF2-40B4-BE49-F238E27FC236}">
                <a16:creationId xmlns:a16="http://schemas.microsoft.com/office/drawing/2014/main" id="{6CC20591-3395-4DD6-4EA7-E28146DE3745}"/>
              </a:ext>
            </a:extLst>
          </p:cNvPr>
          <p:cNvSpPr/>
          <p:nvPr/>
        </p:nvSpPr>
        <p:spPr>
          <a:xfrm>
            <a:off x="3431876" y="4878869"/>
            <a:ext cx="287645" cy="39563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A4B2A93-B26D-A130-F67F-2FB99DA40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256349"/>
              </p:ext>
            </p:extLst>
          </p:nvPr>
        </p:nvGraphicFramePr>
        <p:xfrm>
          <a:off x="3857464" y="3613333"/>
          <a:ext cx="292608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78831111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93737171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3693062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70307798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25054428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95193868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484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2216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212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94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4267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1166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2C698B26-44B6-D9E0-16BD-A34B5AB41C3D}"/>
              </a:ext>
            </a:extLst>
          </p:cNvPr>
          <p:cNvSpPr txBox="1"/>
          <p:nvPr/>
        </p:nvSpPr>
        <p:spPr>
          <a:xfrm>
            <a:off x="7357140" y="627153"/>
            <a:ext cx="3865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Outer layer (face) turn</a:t>
            </a:r>
          </a:p>
          <a:p>
            <a:r>
              <a:rPr lang="en-US" sz="2400" dirty="0">
                <a:solidFill>
                  <a:srgbClr val="FF00FF"/>
                </a:solidFill>
              </a:rPr>
              <a:t>   3 corner swaps</a:t>
            </a:r>
            <a:endParaRPr lang="en-US" sz="2400" dirty="0"/>
          </a:p>
          <a:p>
            <a:r>
              <a:rPr lang="en-US" sz="2400" dirty="0"/>
              <a:t>+ </a:t>
            </a:r>
            <a:r>
              <a:rPr lang="en-US" sz="2400" dirty="0">
                <a:solidFill>
                  <a:srgbClr val="7030A0"/>
                </a:solidFill>
              </a:rPr>
              <a:t>3 left edge swaps</a:t>
            </a:r>
          </a:p>
          <a:p>
            <a:r>
              <a:rPr lang="en-US" sz="2400" dirty="0"/>
              <a:t>+ </a:t>
            </a:r>
            <a:r>
              <a:rPr lang="en-US" sz="2400" dirty="0">
                <a:solidFill>
                  <a:srgbClr val="00B0F0"/>
                </a:solidFill>
              </a:rPr>
              <a:t>3 right edge swaps</a:t>
            </a:r>
          </a:p>
          <a:p>
            <a:r>
              <a:rPr lang="en-US" sz="2400" dirty="0"/>
              <a:t>+ </a:t>
            </a:r>
            <a:r>
              <a:rPr lang="en-US" sz="2400" dirty="0">
                <a:solidFill>
                  <a:srgbClr val="C00000"/>
                </a:solidFill>
              </a:rPr>
              <a:t>3 center swaps</a:t>
            </a:r>
          </a:p>
          <a:p>
            <a:r>
              <a:rPr lang="en-US" sz="2400" dirty="0"/>
              <a:t>= 12 total swaps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E324B3-C699-9E3A-0462-551AE005499E}"/>
              </a:ext>
            </a:extLst>
          </p:cNvPr>
          <p:cNvSpPr txBox="1"/>
          <p:nvPr/>
        </p:nvSpPr>
        <p:spPr>
          <a:xfrm>
            <a:off x="7357140" y="4106877"/>
            <a:ext cx="38658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Inner layer (slice) turn</a:t>
            </a:r>
          </a:p>
          <a:p>
            <a:r>
              <a:rPr lang="en-US" sz="2400" dirty="0">
                <a:solidFill>
                  <a:srgbClr val="FF00FF"/>
                </a:solidFill>
              </a:rPr>
              <a:t>   3 edge swaps</a:t>
            </a:r>
            <a:endParaRPr lang="en-US" sz="2400" dirty="0"/>
          </a:p>
          <a:p>
            <a:r>
              <a:rPr lang="en-US" sz="2400" dirty="0"/>
              <a:t>+ </a:t>
            </a:r>
            <a:r>
              <a:rPr lang="en-US" sz="2400" dirty="0">
                <a:solidFill>
                  <a:srgbClr val="7030A0"/>
                </a:solidFill>
              </a:rPr>
              <a:t>3 left center swaps</a:t>
            </a:r>
          </a:p>
          <a:p>
            <a:r>
              <a:rPr lang="en-US" sz="2400" dirty="0"/>
              <a:t>+ </a:t>
            </a:r>
            <a:r>
              <a:rPr lang="en-US" sz="2400" dirty="0">
                <a:solidFill>
                  <a:srgbClr val="00B0F0"/>
                </a:solidFill>
              </a:rPr>
              <a:t>3 right center swaps</a:t>
            </a:r>
          </a:p>
          <a:p>
            <a:r>
              <a:rPr lang="en-US" sz="2400" dirty="0"/>
              <a:t>= 9 total swaps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FC19EE-700F-9CAB-584C-344D07B74997}"/>
              </a:ext>
            </a:extLst>
          </p:cNvPr>
          <p:cNvCxnSpPr>
            <a:cxnSpLocks/>
          </p:cNvCxnSpPr>
          <p:nvPr/>
        </p:nvCxnSpPr>
        <p:spPr>
          <a:xfrm flipH="1">
            <a:off x="1126456" y="875164"/>
            <a:ext cx="1383831" cy="0"/>
          </a:xfrm>
          <a:prstGeom prst="straightConnector1">
            <a:avLst/>
          </a:prstGeom>
          <a:ln w="3810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BDA630-0E1A-C0E3-FDDD-806B7E812914}"/>
              </a:ext>
            </a:extLst>
          </p:cNvPr>
          <p:cNvCxnSpPr>
            <a:cxnSpLocks/>
          </p:cNvCxnSpPr>
          <p:nvPr/>
        </p:nvCxnSpPr>
        <p:spPr>
          <a:xfrm flipH="1">
            <a:off x="1638667" y="1572454"/>
            <a:ext cx="3647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272F2E-DFD5-B9BF-5D09-DF8ED5F0E5EA}"/>
              </a:ext>
            </a:extLst>
          </p:cNvPr>
          <p:cNvCxnSpPr>
            <a:cxnSpLocks/>
          </p:cNvCxnSpPr>
          <p:nvPr/>
        </p:nvCxnSpPr>
        <p:spPr>
          <a:xfrm flipV="1">
            <a:off x="907291" y="1081086"/>
            <a:ext cx="0" cy="1403321"/>
          </a:xfrm>
          <a:prstGeom prst="straightConnector1">
            <a:avLst/>
          </a:prstGeom>
          <a:ln w="3810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7100EB-17FC-6A88-F792-4F2E7E2930DB}"/>
              </a:ext>
            </a:extLst>
          </p:cNvPr>
          <p:cNvCxnSpPr>
            <a:cxnSpLocks/>
          </p:cNvCxnSpPr>
          <p:nvPr/>
        </p:nvCxnSpPr>
        <p:spPr>
          <a:xfrm flipH="1">
            <a:off x="1126456" y="2687164"/>
            <a:ext cx="1383831" cy="0"/>
          </a:xfrm>
          <a:prstGeom prst="straightConnector1">
            <a:avLst/>
          </a:prstGeom>
          <a:ln w="3810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9223AD-1465-61F1-E58D-38836F69303F}"/>
              </a:ext>
            </a:extLst>
          </p:cNvPr>
          <p:cNvCxnSpPr>
            <a:cxnSpLocks/>
          </p:cNvCxnSpPr>
          <p:nvPr/>
        </p:nvCxnSpPr>
        <p:spPr>
          <a:xfrm flipH="1">
            <a:off x="1638667" y="1982374"/>
            <a:ext cx="36472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F69282-CD3E-0A54-4D8E-26153BBA618F}"/>
              </a:ext>
            </a:extLst>
          </p:cNvPr>
          <p:cNvCxnSpPr>
            <a:cxnSpLocks/>
          </p:cNvCxnSpPr>
          <p:nvPr/>
        </p:nvCxnSpPr>
        <p:spPr>
          <a:xfrm>
            <a:off x="1610090" y="1605038"/>
            <a:ext cx="0" cy="374405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DB26BD7-7556-436A-9D0F-21BD7BB7D667}"/>
              </a:ext>
            </a:extLst>
          </p:cNvPr>
          <p:cNvCxnSpPr>
            <a:cxnSpLocks/>
          </p:cNvCxnSpPr>
          <p:nvPr/>
        </p:nvCxnSpPr>
        <p:spPr>
          <a:xfrm flipH="1" flipV="1">
            <a:off x="1204913" y="1605038"/>
            <a:ext cx="251882" cy="870224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88ACA7-69F8-F570-69DD-2807F03DBEB3}"/>
              </a:ext>
            </a:extLst>
          </p:cNvPr>
          <p:cNvCxnSpPr>
            <a:cxnSpLocks/>
          </p:cNvCxnSpPr>
          <p:nvPr/>
        </p:nvCxnSpPr>
        <p:spPr>
          <a:xfrm flipH="1">
            <a:off x="1171575" y="1181100"/>
            <a:ext cx="831821" cy="212036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30BCC7-17C6-D44B-C92E-4EBF63FCD44E}"/>
              </a:ext>
            </a:extLst>
          </p:cNvPr>
          <p:cNvCxnSpPr>
            <a:cxnSpLocks/>
          </p:cNvCxnSpPr>
          <p:nvPr/>
        </p:nvCxnSpPr>
        <p:spPr>
          <a:xfrm flipH="1">
            <a:off x="1648193" y="2162863"/>
            <a:ext cx="831821" cy="212036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5073F60-6AA1-DF4C-9E11-88BF7E6FA8A3}"/>
              </a:ext>
            </a:extLst>
          </p:cNvPr>
          <p:cNvCxnSpPr>
            <a:cxnSpLocks/>
          </p:cNvCxnSpPr>
          <p:nvPr/>
        </p:nvCxnSpPr>
        <p:spPr>
          <a:xfrm flipH="1" flipV="1">
            <a:off x="1171575" y="2162863"/>
            <a:ext cx="831821" cy="212036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73EEF88-8BD0-644A-3399-B28ADB429680}"/>
              </a:ext>
            </a:extLst>
          </p:cNvPr>
          <p:cNvCxnSpPr>
            <a:cxnSpLocks/>
          </p:cNvCxnSpPr>
          <p:nvPr/>
        </p:nvCxnSpPr>
        <p:spPr>
          <a:xfrm flipH="1" flipV="1">
            <a:off x="1638667" y="1190981"/>
            <a:ext cx="831821" cy="212036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2A811B4-B0C8-F5F7-B483-65E55440179C}"/>
              </a:ext>
            </a:extLst>
          </p:cNvPr>
          <p:cNvCxnSpPr>
            <a:cxnSpLocks/>
          </p:cNvCxnSpPr>
          <p:nvPr/>
        </p:nvCxnSpPr>
        <p:spPr>
          <a:xfrm flipV="1">
            <a:off x="1204913" y="1121023"/>
            <a:ext cx="251470" cy="838582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A25282F-F285-EC87-6039-20346DD79E15}"/>
              </a:ext>
            </a:extLst>
          </p:cNvPr>
          <p:cNvSpPr txBox="1"/>
          <p:nvPr/>
        </p:nvSpPr>
        <p:spPr>
          <a:xfrm>
            <a:off x="1610090" y="551838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FF"/>
                </a:solidFill>
              </a:rPr>
              <a:t>#1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6B30B3-40F5-C695-4296-2556C3180064}"/>
              </a:ext>
            </a:extLst>
          </p:cNvPr>
          <p:cNvSpPr txBox="1"/>
          <p:nvPr/>
        </p:nvSpPr>
        <p:spPr>
          <a:xfrm>
            <a:off x="1610090" y="2706264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FF"/>
                </a:solidFill>
              </a:rPr>
              <a:t>#3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A7D1EE-B56F-F60A-076E-5A713A90DF89}"/>
              </a:ext>
            </a:extLst>
          </p:cNvPr>
          <p:cNvSpPr txBox="1"/>
          <p:nvPr/>
        </p:nvSpPr>
        <p:spPr>
          <a:xfrm>
            <a:off x="521554" y="1627426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FF"/>
                </a:solidFill>
              </a:rPr>
              <a:t>#2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DA584F-EE49-6F9C-C6F4-568BE24C15AF}"/>
              </a:ext>
            </a:extLst>
          </p:cNvPr>
          <p:cNvSpPr txBox="1"/>
          <p:nvPr/>
        </p:nvSpPr>
        <p:spPr>
          <a:xfrm>
            <a:off x="1921964" y="1478544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#1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D436861-0549-1C82-70AB-AD673D2AD674}"/>
              </a:ext>
            </a:extLst>
          </p:cNvPr>
          <p:cNvSpPr txBox="1"/>
          <p:nvPr/>
        </p:nvSpPr>
        <p:spPr>
          <a:xfrm>
            <a:off x="1921964" y="1754723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#3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513586-3B7B-A351-0F48-2DEEEF753007}"/>
              </a:ext>
            </a:extLst>
          </p:cNvPr>
          <p:cNvSpPr txBox="1"/>
          <p:nvPr/>
        </p:nvSpPr>
        <p:spPr>
          <a:xfrm>
            <a:off x="1559118" y="1621824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#2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245E75-DE4B-81CF-C97C-12F0ED244FB2}"/>
              </a:ext>
            </a:extLst>
          </p:cNvPr>
          <p:cNvSpPr txBox="1"/>
          <p:nvPr/>
        </p:nvSpPr>
        <p:spPr>
          <a:xfrm>
            <a:off x="1829763" y="1255127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#1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73E9FF-3007-2D6C-0E15-3D1A5CE5A72D}"/>
              </a:ext>
            </a:extLst>
          </p:cNvPr>
          <p:cNvSpPr txBox="1"/>
          <p:nvPr/>
        </p:nvSpPr>
        <p:spPr>
          <a:xfrm>
            <a:off x="1261620" y="1402947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#2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64BA3A-1536-5040-655B-C5611BA683FE}"/>
              </a:ext>
            </a:extLst>
          </p:cNvPr>
          <p:cNvSpPr txBox="1"/>
          <p:nvPr/>
        </p:nvSpPr>
        <p:spPr>
          <a:xfrm>
            <a:off x="1418192" y="1993424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#3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328420-0757-E735-51E5-D34C8DB9CCB5}"/>
              </a:ext>
            </a:extLst>
          </p:cNvPr>
          <p:cNvSpPr txBox="1"/>
          <p:nvPr/>
        </p:nvSpPr>
        <p:spPr>
          <a:xfrm>
            <a:off x="1434911" y="1236028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#1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95D5A2-EA51-0831-3DA5-5CEB4DECD8AE}"/>
              </a:ext>
            </a:extLst>
          </p:cNvPr>
          <p:cNvSpPr txBox="1"/>
          <p:nvPr/>
        </p:nvSpPr>
        <p:spPr>
          <a:xfrm>
            <a:off x="1258632" y="1840609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#2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B2EC65-39DF-AF88-42BD-D4682E7E952C}"/>
              </a:ext>
            </a:extLst>
          </p:cNvPr>
          <p:cNvSpPr txBox="1"/>
          <p:nvPr/>
        </p:nvSpPr>
        <p:spPr>
          <a:xfrm>
            <a:off x="1791779" y="1993424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#3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6AA7267-6410-17EC-51AD-F93C59E4F9F2}"/>
              </a:ext>
            </a:extLst>
          </p:cNvPr>
          <p:cNvCxnSpPr>
            <a:cxnSpLocks/>
          </p:cNvCxnSpPr>
          <p:nvPr/>
        </p:nvCxnSpPr>
        <p:spPr>
          <a:xfrm flipH="1">
            <a:off x="1137070" y="3693678"/>
            <a:ext cx="1383831" cy="0"/>
          </a:xfrm>
          <a:prstGeom prst="straightConnector1">
            <a:avLst/>
          </a:prstGeom>
          <a:ln w="3810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2A89D7-E8F9-7C1C-A643-5A00708EB84D}"/>
              </a:ext>
            </a:extLst>
          </p:cNvPr>
          <p:cNvCxnSpPr>
            <a:cxnSpLocks/>
          </p:cNvCxnSpPr>
          <p:nvPr/>
        </p:nvCxnSpPr>
        <p:spPr>
          <a:xfrm flipV="1">
            <a:off x="432120" y="4382677"/>
            <a:ext cx="0" cy="1403321"/>
          </a:xfrm>
          <a:prstGeom prst="straightConnector1">
            <a:avLst/>
          </a:prstGeom>
          <a:ln w="3810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635DA4B-A0C6-D0C2-BBFC-87918C506987}"/>
              </a:ext>
            </a:extLst>
          </p:cNvPr>
          <p:cNvCxnSpPr>
            <a:cxnSpLocks/>
          </p:cNvCxnSpPr>
          <p:nvPr/>
        </p:nvCxnSpPr>
        <p:spPr>
          <a:xfrm flipH="1">
            <a:off x="1126456" y="6460011"/>
            <a:ext cx="1383831" cy="0"/>
          </a:xfrm>
          <a:prstGeom prst="straightConnector1">
            <a:avLst/>
          </a:prstGeom>
          <a:ln w="3810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85B1DD0-CEE7-A8AC-D3E5-D48FD2039AC6}"/>
              </a:ext>
            </a:extLst>
          </p:cNvPr>
          <p:cNvSpPr txBox="1"/>
          <p:nvPr/>
        </p:nvSpPr>
        <p:spPr>
          <a:xfrm>
            <a:off x="1620704" y="3370352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FF"/>
                </a:solidFill>
              </a:rPr>
              <a:t>#1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1374733-EDF0-A490-BC0A-1CE77444FE2E}"/>
              </a:ext>
            </a:extLst>
          </p:cNvPr>
          <p:cNvSpPr txBox="1"/>
          <p:nvPr/>
        </p:nvSpPr>
        <p:spPr>
          <a:xfrm>
            <a:off x="1610090" y="6479111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FF"/>
                </a:solidFill>
              </a:rPr>
              <a:t>#3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D658C2E-EB54-266E-D504-AA55E33B2AB5}"/>
              </a:ext>
            </a:extLst>
          </p:cNvPr>
          <p:cNvSpPr txBox="1"/>
          <p:nvPr/>
        </p:nvSpPr>
        <p:spPr>
          <a:xfrm>
            <a:off x="46383" y="4929017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FF"/>
                </a:solidFill>
              </a:rPr>
              <a:t>#2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FC5ECCF-A507-E89A-D489-F79F2067CCFE}"/>
              </a:ext>
            </a:extLst>
          </p:cNvPr>
          <p:cNvCxnSpPr>
            <a:cxnSpLocks/>
          </p:cNvCxnSpPr>
          <p:nvPr/>
        </p:nvCxnSpPr>
        <p:spPr>
          <a:xfrm flipH="1">
            <a:off x="679450" y="3960953"/>
            <a:ext cx="1303912" cy="764984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19C65DA-A51B-6897-7E5A-DFE075605040}"/>
              </a:ext>
            </a:extLst>
          </p:cNvPr>
          <p:cNvCxnSpPr>
            <a:cxnSpLocks/>
          </p:cNvCxnSpPr>
          <p:nvPr/>
        </p:nvCxnSpPr>
        <p:spPr>
          <a:xfrm flipH="1">
            <a:off x="1658220" y="5412203"/>
            <a:ext cx="1303912" cy="764984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A77E0D6-31BC-BD7D-3CB8-ADD72B412789}"/>
              </a:ext>
            </a:extLst>
          </p:cNvPr>
          <p:cNvCxnSpPr>
            <a:cxnSpLocks/>
          </p:cNvCxnSpPr>
          <p:nvPr/>
        </p:nvCxnSpPr>
        <p:spPr>
          <a:xfrm>
            <a:off x="692150" y="4897919"/>
            <a:ext cx="790123" cy="1334632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5CEC9B8-8EBD-6F40-4DFA-9C3AD417327A}"/>
              </a:ext>
            </a:extLst>
          </p:cNvPr>
          <p:cNvCxnSpPr>
            <a:cxnSpLocks/>
          </p:cNvCxnSpPr>
          <p:nvPr/>
        </p:nvCxnSpPr>
        <p:spPr>
          <a:xfrm flipH="1" flipV="1">
            <a:off x="685800" y="5427753"/>
            <a:ext cx="1297562" cy="759455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766C105-0494-A81F-708F-8E5DD4A6F356}"/>
              </a:ext>
            </a:extLst>
          </p:cNvPr>
          <p:cNvCxnSpPr>
            <a:cxnSpLocks/>
          </p:cNvCxnSpPr>
          <p:nvPr/>
        </p:nvCxnSpPr>
        <p:spPr>
          <a:xfrm flipH="1" flipV="1">
            <a:off x="1664570" y="3953269"/>
            <a:ext cx="1297562" cy="759455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70D4ED-6004-1AB2-E298-AFFC5BBBBED3}"/>
              </a:ext>
            </a:extLst>
          </p:cNvPr>
          <p:cNvCxnSpPr>
            <a:cxnSpLocks/>
          </p:cNvCxnSpPr>
          <p:nvPr/>
        </p:nvCxnSpPr>
        <p:spPr>
          <a:xfrm flipH="1">
            <a:off x="692150" y="3915610"/>
            <a:ext cx="796473" cy="1337352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0B8F8798-4D96-576A-602D-E01E21046477}"/>
              </a:ext>
            </a:extLst>
          </p:cNvPr>
          <p:cNvSpPr txBox="1"/>
          <p:nvPr/>
        </p:nvSpPr>
        <p:spPr>
          <a:xfrm>
            <a:off x="1836690" y="4272708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#1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D8F27E5-012A-8A76-34E8-FF614323900F}"/>
              </a:ext>
            </a:extLst>
          </p:cNvPr>
          <p:cNvSpPr txBox="1"/>
          <p:nvPr/>
        </p:nvSpPr>
        <p:spPr>
          <a:xfrm>
            <a:off x="969034" y="4681456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#2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27F866-FA7F-02D6-26A5-A79A4AB0E016}"/>
              </a:ext>
            </a:extLst>
          </p:cNvPr>
          <p:cNvSpPr txBox="1"/>
          <p:nvPr/>
        </p:nvSpPr>
        <p:spPr>
          <a:xfrm>
            <a:off x="1343475" y="5573504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</a:rPr>
              <a:t>#3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E3005F-D381-D33D-B023-5B2BF75F496C}"/>
              </a:ext>
            </a:extLst>
          </p:cNvPr>
          <p:cNvSpPr txBox="1"/>
          <p:nvPr/>
        </p:nvSpPr>
        <p:spPr>
          <a:xfrm>
            <a:off x="1359257" y="4276509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#1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D98254D-0882-3C6A-894B-1A3DABD401C5}"/>
              </a:ext>
            </a:extLst>
          </p:cNvPr>
          <p:cNvSpPr txBox="1"/>
          <p:nvPr/>
        </p:nvSpPr>
        <p:spPr>
          <a:xfrm>
            <a:off x="955629" y="5173722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#2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D9F396E-0BCB-56AE-10C9-64C0648B039A}"/>
              </a:ext>
            </a:extLst>
          </p:cNvPr>
          <p:cNvSpPr txBox="1"/>
          <p:nvPr/>
        </p:nvSpPr>
        <p:spPr>
          <a:xfrm>
            <a:off x="1836690" y="5565235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290514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C9A8-AACE-4698-BAC0-A18182C94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“Parity” on 4x4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6705E-A390-4404-8DE4-3317B860E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Colloquial meaning of parity: cases not encountered on 3x3</a:t>
            </a:r>
          </a:p>
          <a:p>
            <a:r>
              <a:rPr lang="en-US" dirty="0"/>
              <a:t>2 types on 4x4, commonly known as OLL parity and PLL parity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A62E0-E14F-450C-88BD-D8E1B8D69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42270"/>
            <a:ext cx="3509927" cy="3315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1ED59-F87D-4919-897A-E295CFFD4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962" y="3542270"/>
            <a:ext cx="3531037" cy="3315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E0D6FD-D9CA-4AAB-A2B9-F3E1B2F270C2}"/>
              </a:ext>
            </a:extLst>
          </p:cNvPr>
          <p:cNvSpPr txBox="1"/>
          <p:nvPr/>
        </p:nvSpPr>
        <p:spPr>
          <a:xfrm>
            <a:off x="3509926" y="3542270"/>
            <a:ext cx="176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OLL parity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8C8BA-7D10-4C5B-9EE4-8D2BE4932E95}"/>
              </a:ext>
            </a:extLst>
          </p:cNvPr>
          <p:cNvSpPr txBox="1"/>
          <p:nvPr/>
        </p:nvSpPr>
        <p:spPr>
          <a:xfrm>
            <a:off x="6931302" y="3544329"/>
            <a:ext cx="1760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PLL parity</a:t>
            </a:r>
          </a:p>
        </p:txBody>
      </p:sp>
    </p:spTree>
    <p:extLst>
      <p:ext uri="{BB962C8B-B14F-4D97-AF65-F5344CB8AC3E}">
        <p14:creationId xmlns:p14="http://schemas.microsoft.com/office/powerpoint/2010/main" val="2254141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F0B3-9F46-45C8-7913-494EA4109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E6185-8CA6-7E0C-B62F-F663B7155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OLL Parity = swap 2 edge pieces</a:t>
            </a:r>
          </a:p>
          <a:p>
            <a:pPr lvl="1"/>
            <a:r>
              <a:rPr lang="en-US" dirty="0"/>
              <a:t>Odd number of swaps </a:t>
            </a:r>
            <a:r>
              <a:rPr lang="en-US" dirty="0">
                <a:sym typeface="Wingdings" panose="05000000000000000000" pitchFamily="2" charset="2"/>
              </a:rPr>
              <a:t>= odd puzzle state under OLL Parity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OLL Parity algorithms always use an odd number of inner layer quarter turns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PLL Parity = swap 4 edge pieces</a:t>
            </a:r>
          </a:p>
          <a:p>
            <a:pPr lvl="1"/>
            <a:r>
              <a:rPr lang="en-US" dirty="0"/>
              <a:t>Even number of swaps </a:t>
            </a:r>
            <a:r>
              <a:rPr lang="en-US" dirty="0">
                <a:sym typeface="Wingdings" panose="05000000000000000000" pitchFamily="2" charset="2"/>
              </a:rPr>
              <a:t>= even puzzle state under PLL Parity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PLL Parity algorithms always use an even number of inner layer quarter turns</a:t>
            </a:r>
          </a:p>
        </p:txBody>
      </p:sp>
    </p:spTree>
    <p:extLst>
      <p:ext uri="{BB962C8B-B14F-4D97-AF65-F5344CB8AC3E}">
        <p14:creationId xmlns:p14="http://schemas.microsoft.com/office/powerpoint/2010/main" val="204768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CE74-E6DC-40E9-91A2-33A357D9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OLL Parity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0F139-AD1B-09B2-DD39-CB3DA6693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Using slice turns: </a:t>
            </a:r>
            <a:r>
              <a:rPr lang="pt-BR" dirty="0"/>
              <a:t>2R2 B2 U2 2L U2 2R' U2 2R U2 F2 2R F2 2L' B2 2R2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2DE94C-E4A8-2360-AFDF-C0FF118300B7}"/>
              </a:ext>
            </a:extLst>
          </p:cNvPr>
          <p:cNvGraphicFramePr>
            <a:graphicFrameLocks noGrp="1"/>
          </p:cNvGraphicFramePr>
          <p:nvPr/>
        </p:nvGraphicFramePr>
        <p:xfrm>
          <a:off x="2639520" y="3060248"/>
          <a:ext cx="292608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78831111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93737171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3693062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70307798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25054428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95193868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484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2216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212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94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4267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1166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9627E53-137D-1C39-B459-A42980AFC10C}"/>
              </a:ext>
            </a:extLst>
          </p:cNvPr>
          <p:cNvGraphicFramePr>
            <a:graphicFrameLocks noGrp="1"/>
          </p:cNvGraphicFramePr>
          <p:nvPr/>
        </p:nvGraphicFramePr>
        <p:xfrm>
          <a:off x="6745584" y="3060248"/>
          <a:ext cx="292608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78831111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93737171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3693062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70307798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25054428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95193868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484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2216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212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94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4267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11661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2012D7-ABAB-E440-8DBE-92C09B107192}"/>
              </a:ext>
            </a:extLst>
          </p:cNvPr>
          <p:cNvCxnSpPr>
            <a:cxnSpLocks/>
          </p:cNvCxnSpPr>
          <p:nvPr/>
        </p:nvCxnSpPr>
        <p:spPr>
          <a:xfrm flipH="1">
            <a:off x="3819504" y="5264743"/>
            <a:ext cx="571080" cy="0"/>
          </a:xfrm>
          <a:prstGeom prst="straightConnector1">
            <a:avLst/>
          </a:prstGeom>
          <a:ln w="3810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AC883A-697C-2925-AF15-52AF7E4CF325}"/>
              </a:ext>
            </a:extLst>
          </p:cNvPr>
          <p:cNvCxnSpPr>
            <a:cxnSpLocks/>
          </p:cNvCxnSpPr>
          <p:nvPr/>
        </p:nvCxnSpPr>
        <p:spPr>
          <a:xfrm flipH="1" flipV="1">
            <a:off x="3907984" y="4325472"/>
            <a:ext cx="400050" cy="395632"/>
          </a:xfrm>
          <a:prstGeom prst="straightConnector1">
            <a:avLst/>
          </a:prstGeom>
          <a:ln w="3810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2D1CDC7-84EE-A833-9E70-797E855DC481}"/>
              </a:ext>
            </a:extLst>
          </p:cNvPr>
          <p:cNvCxnSpPr>
            <a:cxnSpLocks/>
          </p:cNvCxnSpPr>
          <p:nvPr/>
        </p:nvCxnSpPr>
        <p:spPr>
          <a:xfrm flipH="1">
            <a:off x="3907984" y="4325472"/>
            <a:ext cx="400050" cy="395632"/>
          </a:xfrm>
          <a:prstGeom prst="straightConnector1">
            <a:avLst/>
          </a:prstGeom>
          <a:ln w="3810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768E3678-FDD0-6F48-7F2B-FE569DBD2D5E}"/>
              </a:ext>
            </a:extLst>
          </p:cNvPr>
          <p:cNvSpPr/>
          <p:nvPr/>
        </p:nvSpPr>
        <p:spPr>
          <a:xfrm>
            <a:off x="5771031" y="4304302"/>
            <a:ext cx="769121" cy="43797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4EE475-0F74-D25E-7CFE-B9228B965B47}"/>
              </a:ext>
            </a:extLst>
          </p:cNvPr>
          <p:cNvSpPr txBox="1"/>
          <p:nvPr/>
        </p:nvSpPr>
        <p:spPr>
          <a:xfrm>
            <a:off x="5680066" y="3934970"/>
            <a:ext cx="95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swaps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D8A4C-A985-380B-A811-C053306EE244}"/>
              </a:ext>
            </a:extLst>
          </p:cNvPr>
          <p:cNvSpPr txBox="1"/>
          <p:nvPr/>
        </p:nvSpPr>
        <p:spPr>
          <a:xfrm>
            <a:off x="3224152" y="2623448"/>
            <a:ext cx="17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Odd puzzle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1C4C73-F41A-3035-89AC-3A34C7EF0EB2}"/>
              </a:ext>
            </a:extLst>
          </p:cNvPr>
          <p:cNvSpPr txBox="1"/>
          <p:nvPr/>
        </p:nvSpPr>
        <p:spPr>
          <a:xfrm>
            <a:off x="7260522" y="2623448"/>
            <a:ext cx="189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 puzzle state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D6537EAE-5886-1E56-E4B4-31433531AB3D}"/>
              </a:ext>
            </a:extLst>
          </p:cNvPr>
          <p:cNvSpPr/>
          <p:nvPr/>
        </p:nvSpPr>
        <p:spPr>
          <a:xfrm>
            <a:off x="5110041" y="2729664"/>
            <a:ext cx="2091100" cy="156900"/>
          </a:xfrm>
          <a:prstGeom prst="leftRightArrow">
            <a:avLst>
              <a:gd name="adj1" fmla="val 38293"/>
              <a:gd name="adj2" fmla="val 9787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42AEE1-9522-8A8D-4EF3-70B056458D61}"/>
              </a:ext>
            </a:extLst>
          </p:cNvPr>
          <p:cNvSpPr txBox="1"/>
          <p:nvPr/>
        </p:nvSpPr>
        <p:spPr>
          <a:xfrm>
            <a:off x="5094228" y="2360332"/>
            <a:ext cx="212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 slice quarter turns</a:t>
            </a:r>
          </a:p>
        </p:txBody>
      </p:sp>
    </p:spTree>
    <p:extLst>
      <p:ext uri="{BB962C8B-B14F-4D97-AF65-F5344CB8AC3E}">
        <p14:creationId xmlns:p14="http://schemas.microsoft.com/office/powerpoint/2010/main" val="2663569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CE74-E6DC-40E9-91A2-33A357D9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OLL Parity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0F139-AD1B-09B2-DD39-CB3DA6693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Using wide turns:</a:t>
            </a:r>
            <a:r>
              <a:rPr lang="en-US" dirty="0"/>
              <a:t> </a:t>
            </a:r>
            <a:r>
              <a:rPr lang="pl-PL" dirty="0"/>
              <a:t>Rw2 B2 U2 Lw U2 Rw' U2 Rw U2 F2 Rw F2 Lw' B2 Rw2</a:t>
            </a:r>
            <a:endParaRPr lang="pt-BR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E34DD3-2D0A-B419-49DB-6CD1A2BBC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530894"/>
              </p:ext>
            </p:extLst>
          </p:nvPr>
        </p:nvGraphicFramePr>
        <p:xfrm>
          <a:off x="1165242" y="3812858"/>
          <a:ext cx="438912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78831111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93737171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3693062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70307798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25054428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9519386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81946540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13014037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219046575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484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2216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212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94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4267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116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DBAA70-1E33-1302-4090-3A786F9FA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859749"/>
              </p:ext>
            </p:extLst>
          </p:nvPr>
        </p:nvGraphicFramePr>
        <p:xfrm>
          <a:off x="6661378" y="3807642"/>
          <a:ext cx="4389120" cy="292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78831111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93737171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3693062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70307798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25054428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99519386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31388441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781035495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04446177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484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2216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212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947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42676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731166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FE6A70-9DE2-C842-73AF-B453E699B769}"/>
              </a:ext>
            </a:extLst>
          </p:cNvPr>
          <p:cNvCxnSpPr>
            <a:cxnSpLocks/>
          </p:cNvCxnSpPr>
          <p:nvPr/>
        </p:nvCxnSpPr>
        <p:spPr>
          <a:xfrm flipH="1">
            <a:off x="2345226" y="5906257"/>
            <a:ext cx="571080" cy="0"/>
          </a:xfrm>
          <a:prstGeom prst="straightConnector1">
            <a:avLst/>
          </a:prstGeom>
          <a:ln w="3810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62FBA5-162A-2092-0E10-7F30AAEC973D}"/>
              </a:ext>
            </a:extLst>
          </p:cNvPr>
          <p:cNvCxnSpPr>
            <a:cxnSpLocks/>
          </p:cNvCxnSpPr>
          <p:nvPr/>
        </p:nvCxnSpPr>
        <p:spPr>
          <a:xfrm flipH="1" flipV="1">
            <a:off x="2433706" y="5078082"/>
            <a:ext cx="400050" cy="395632"/>
          </a:xfrm>
          <a:prstGeom prst="straightConnector1">
            <a:avLst/>
          </a:prstGeom>
          <a:ln w="3810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11E7FF-2833-02BE-E46A-287271C14D97}"/>
              </a:ext>
            </a:extLst>
          </p:cNvPr>
          <p:cNvCxnSpPr>
            <a:cxnSpLocks/>
          </p:cNvCxnSpPr>
          <p:nvPr/>
        </p:nvCxnSpPr>
        <p:spPr>
          <a:xfrm flipH="1">
            <a:off x="2433706" y="5078082"/>
            <a:ext cx="400050" cy="395632"/>
          </a:xfrm>
          <a:prstGeom prst="straightConnector1">
            <a:avLst/>
          </a:prstGeom>
          <a:ln w="3810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0EB3BC-DA98-045D-9A37-010A7046AA1A}"/>
              </a:ext>
            </a:extLst>
          </p:cNvPr>
          <p:cNvCxnSpPr>
            <a:cxnSpLocks/>
          </p:cNvCxnSpPr>
          <p:nvPr/>
        </p:nvCxnSpPr>
        <p:spPr>
          <a:xfrm flipH="1">
            <a:off x="1884223" y="6111359"/>
            <a:ext cx="1495514" cy="0"/>
          </a:xfrm>
          <a:prstGeom prst="straightConnector1">
            <a:avLst/>
          </a:prstGeom>
          <a:ln w="3810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14A8B8-57D4-EBF0-F0C0-11B5F1FA00F0}"/>
              </a:ext>
            </a:extLst>
          </p:cNvPr>
          <p:cNvCxnSpPr>
            <a:cxnSpLocks/>
          </p:cNvCxnSpPr>
          <p:nvPr/>
        </p:nvCxnSpPr>
        <p:spPr>
          <a:xfrm flipH="1">
            <a:off x="1944619" y="5113520"/>
            <a:ext cx="1371600" cy="314325"/>
          </a:xfrm>
          <a:prstGeom prst="straightConnector1">
            <a:avLst/>
          </a:prstGeom>
          <a:ln w="3810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429F1B-CA33-D694-C72F-BCA2F695B878}"/>
              </a:ext>
            </a:extLst>
          </p:cNvPr>
          <p:cNvCxnSpPr>
            <a:cxnSpLocks/>
          </p:cNvCxnSpPr>
          <p:nvPr/>
        </p:nvCxnSpPr>
        <p:spPr>
          <a:xfrm flipH="1" flipV="1">
            <a:off x="1944619" y="5113520"/>
            <a:ext cx="1371600" cy="314325"/>
          </a:xfrm>
          <a:prstGeom prst="straightConnector1">
            <a:avLst/>
          </a:prstGeom>
          <a:ln w="3810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D429210-E36E-3019-59D8-45578552F8C3}"/>
              </a:ext>
            </a:extLst>
          </p:cNvPr>
          <p:cNvSpPr/>
          <p:nvPr/>
        </p:nvSpPr>
        <p:spPr>
          <a:xfrm>
            <a:off x="5726284" y="5035742"/>
            <a:ext cx="769121" cy="437972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1659CB-9F33-31FD-6A87-46149C753F8C}"/>
              </a:ext>
            </a:extLst>
          </p:cNvPr>
          <p:cNvSpPr txBox="1"/>
          <p:nvPr/>
        </p:nvSpPr>
        <p:spPr>
          <a:xfrm>
            <a:off x="5632344" y="4666410"/>
            <a:ext cx="951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 swaps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A1EF3C-020C-F26C-11D4-D68CAE4D1F85}"/>
              </a:ext>
            </a:extLst>
          </p:cNvPr>
          <p:cNvSpPr txBox="1"/>
          <p:nvPr/>
        </p:nvSpPr>
        <p:spPr>
          <a:xfrm>
            <a:off x="3290090" y="3431572"/>
            <a:ext cx="1756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Odd puzzle state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B9F9C3-63ED-1AFF-9893-3E6980A637FB}"/>
              </a:ext>
            </a:extLst>
          </p:cNvPr>
          <p:cNvSpPr txBox="1"/>
          <p:nvPr/>
        </p:nvSpPr>
        <p:spPr>
          <a:xfrm>
            <a:off x="7104641" y="3424036"/>
            <a:ext cx="189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 puzzle state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C33B682D-47C4-29F7-B546-FDA75EE50AE2}"/>
              </a:ext>
            </a:extLst>
          </p:cNvPr>
          <p:cNvSpPr/>
          <p:nvPr/>
        </p:nvSpPr>
        <p:spPr>
          <a:xfrm>
            <a:off x="5062320" y="3537788"/>
            <a:ext cx="2091100" cy="156900"/>
          </a:xfrm>
          <a:prstGeom prst="leftRightArrow">
            <a:avLst>
              <a:gd name="adj1" fmla="val 38293"/>
              <a:gd name="adj2" fmla="val 9787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A7FBC2F-6FD3-3700-5C85-60A477FA6310}"/>
              </a:ext>
            </a:extLst>
          </p:cNvPr>
          <p:cNvSpPr txBox="1"/>
          <p:nvPr/>
        </p:nvSpPr>
        <p:spPr>
          <a:xfrm>
            <a:off x="5030695" y="3170922"/>
            <a:ext cx="212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9 slice quarter turns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E496CE-EAB2-C743-52B4-90010FA86878}"/>
              </a:ext>
            </a:extLst>
          </p:cNvPr>
          <p:cNvCxnSpPr>
            <a:cxnSpLocks/>
          </p:cNvCxnSpPr>
          <p:nvPr/>
        </p:nvCxnSpPr>
        <p:spPr>
          <a:xfrm flipH="1">
            <a:off x="4307376" y="4901369"/>
            <a:ext cx="571080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80835A-BDDC-CE1F-EAD6-0B02A87DBA73}"/>
              </a:ext>
            </a:extLst>
          </p:cNvPr>
          <p:cNvCxnSpPr>
            <a:cxnSpLocks/>
          </p:cNvCxnSpPr>
          <p:nvPr/>
        </p:nvCxnSpPr>
        <p:spPr>
          <a:xfrm flipH="1">
            <a:off x="4307376" y="5649082"/>
            <a:ext cx="571080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C93A91-AABC-3CEC-BD5A-A76617CB82C6}"/>
              </a:ext>
            </a:extLst>
          </p:cNvPr>
          <p:cNvCxnSpPr>
            <a:cxnSpLocks/>
          </p:cNvCxnSpPr>
          <p:nvPr/>
        </p:nvCxnSpPr>
        <p:spPr>
          <a:xfrm>
            <a:off x="4212126" y="5021453"/>
            <a:ext cx="0" cy="509822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6A108814-3649-112B-FED9-067E75675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42" y="2388871"/>
            <a:ext cx="1434360" cy="14001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EE0F76-2603-4AE8-E08F-0C4BD3A43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138" y="2368331"/>
            <a:ext cx="1434360" cy="1420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6E1603-6D97-AFD4-9F8A-3697D035E3CF}"/>
              </a:ext>
            </a:extLst>
          </p:cNvPr>
          <p:cNvSpPr txBox="1"/>
          <p:nvPr/>
        </p:nvSpPr>
        <p:spPr>
          <a:xfrm>
            <a:off x="4372561" y="4512521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#1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32340-AB9F-F96D-3D49-FD5EDFAF8E6A}"/>
              </a:ext>
            </a:extLst>
          </p:cNvPr>
          <p:cNvSpPr txBox="1"/>
          <p:nvPr/>
        </p:nvSpPr>
        <p:spPr>
          <a:xfrm>
            <a:off x="3748891" y="5120068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#2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35B180-2D73-49DC-991C-A5AFDD62B85A}"/>
              </a:ext>
            </a:extLst>
          </p:cNvPr>
          <p:cNvSpPr txBox="1"/>
          <p:nvPr/>
        </p:nvSpPr>
        <p:spPr>
          <a:xfrm>
            <a:off x="4372561" y="5734542"/>
            <a:ext cx="42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3121946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3546</TotalTime>
  <Words>671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4x4 – 3x3 Stage and Parity</vt:lpstr>
      <vt:lpstr>Final Steps!</vt:lpstr>
      <vt:lpstr>What is Parity? (In Math)</vt:lpstr>
      <vt:lpstr>3x3 vs 4x4 Behavior</vt:lpstr>
      <vt:lpstr>PowerPoint Presentation</vt:lpstr>
      <vt:lpstr>“Parity” on 4x4</vt:lpstr>
      <vt:lpstr>Parity Theory</vt:lpstr>
      <vt:lpstr>OLL Parity</vt:lpstr>
      <vt:lpstr>OLL Parity</vt:lpstr>
      <vt:lpstr>OLL Parity</vt:lpstr>
      <vt:lpstr>PLL Parity</vt:lpstr>
      <vt:lpstr>PLL Parity Variations</vt:lpstr>
      <vt:lpstr>Parity Recognition</vt:lpstr>
      <vt:lpstr>Relevant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4x4 – 3x3 Stage and Parity</dc:title>
  <dc:creator>Kevin Chang</dc:creator>
  <cp:lastModifiedBy>Kevin Chang</cp:lastModifiedBy>
  <cp:revision>2</cp:revision>
  <dcterms:created xsi:type="dcterms:W3CDTF">2022-04-02T20:57:27Z</dcterms:created>
  <dcterms:modified xsi:type="dcterms:W3CDTF">2024-01-16T11:18:28Z</dcterms:modified>
</cp:coreProperties>
</file>