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57" r:id="rId5"/>
    <p:sldId id="267" r:id="rId6"/>
    <p:sldId id="259" r:id="rId7"/>
    <p:sldId id="258" r:id="rId8"/>
    <p:sldId id="260" r:id="rId9"/>
    <p:sldId id="26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197D9-9E9F-4BAA-8080-DC36D12B9383}" v="52" dt="2023-04-18T22:08:52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1C41996A-FCD6-43C1-9D69-41486567AB15}"/>
    <pc:docChg chg="undo custSel addSld delSld modSld sldOrd">
      <pc:chgData name="Kevin Chang" userId="9dcd50664716db08" providerId="LiveId" clId="{1C41996A-FCD6-43C1-9D69-41486567AB15}" dt="2022-11-30T00:59:24.065" v="2426" actId="14100"/>
      <pc:docMkLst>
        <pc:docMk/>
      </pc:docMkLst>
      <pc:sldChg chg="modSp mod">
        <pc:chgData name="Kevin Chang" userId="9dcd50664716db08" providerId="LiveId" clId="{1C41996A-FCD6-43C1-9D69-41486567AB15}" dt="2022-10-17T20:06:56.634" v="7" actId="20577"/>
        <pc:sldMkLst>
          <pc:docMk/>
          <pc:sldMk cId="3136481315" sldId="256"/>
        </pc:sldMkLst>
        <pc:spChg chg="mod">
          <ac:chgData name="Kevin Chang" userId="9dcd50664716db08" providerId="LiveId" clId="{1C41996A-FCD6-43C1-9D69-41486567AB15}" dt="2022-10-17T20:06:56.634" v="7" actId="20577"/>
          <ac:spMkLst>
            <pc:docMk/>
            <pc:sldMk cId="3136481315" sldId="256"/>
            <ac:spMk id="3" creationId="{E8BC61BF-2D73-420D-A6E9-9CF9C75E210C}"/>
          </ac:spMkLst>
        </pc:spChg>
      </pc:sldChg>
      <pc:sldChg chg="addSp delSp modSp mod">
        <pc:chgData name="Kevin Chang" userId="9dcd50664716db08" providerId="LiveId" clId="{1C41996A-FCD6-43C1-9D69-41486567AB15}" dt="2022-11-30T00:53:40.011" v="2289" actId="1036"/>
        <pc:sldMkLst>
          <pc:docMk/>
          <pc:sldMk cId="1466617924" sldId="257"/>
        </pc:sldMkLst>
        <pc:spChg chg="mod">
          <ac:chgData name="Kevin Chang" userId="9dcd50664716db08" providerId="LiveId" clId="{1C41996A-FCD6-43C1-9D69-41486567AB15}" dt="2022-11-30T00:19:40.630" v="1555" actId="20577"/>
          <ac:spMkLst>
            <pc:docMk/>
            <pc:sldMk cId="1466617924" sldId="257"/>
            <ac:spMk id="2" creationId="{30F2BEBC-C08B-469C-8962-B31DA799556E}"/>
          </ac:spMkLst>
        </pc:spChg>
        <pc:spChg chg="del mod">
          <ac:chgData name="Kevin Chang" userId="9dcd50664716db08" providerId="LiveId" clId="{1C41996A-FCD6-43C1-9D69-41486567AB15}" dt="2022-11-30T00:28:04.721" v="1712" actId="478"/>
          <ac:spMkLst>
            <pc:docMk/>
            <pc:sldMk cId="1466617924" sldId="257"/>
            <ac:spMk id="3" creationId="{FF1C8534-34E3-4F6D-A3EE-82DC50B50D6F}"/>
          </ac:spMkLst>
        </pc:spChg>
        <pc:spChg chg="add mod">
          <ac:chgData name="Kevin Chang" userId="9dcd50664716db08" providerId="LiveId" clId="{1C41996A-FCD6-43C1-9D69-41486567AB15}" dt="2022-11-30T00:35:09.871" v="1935" actId="1035"/>
          <ac:spMkLst>
            <pc:docMk/>
            <pc:sldMk cId="1466617924" sldId="257"/>
            <ac:spMk id="4" creationId="{9FE1C38B-A2D7-298A-23AC-F2F5DB1BFCC5}"/>
          </ac:spMkLst>
        </pc:spChg>
        <pc:spChg chg="add mod">
          <ac:chgData name="Kevin Chang" userId="9dcd50664716db08" providerId="LiveId" clId="{1C41996A-FCD6-43C1-9D69-41486567AB15}" dt="2022-11-30T00:52:41.549" v="2213" actId="1038"/>
          <ac:spMkLst>
            <pc:docMk/>
            <pc:sldMk cId="1466617924" sldId="257"/>
            <ac:spMk id="5" creationId="{70DFE57C-F59A-21CB-F6A6-CD587F5661A7}"/>
          </ac:spMkLst>
        </pc:spChg>
        <pc:spChg chg="add mod">
          <ac:chgData name="Kevin Chang" userId="9dcd50664716db08" providerId="LiveId" clId="{1C41996A-FCD6-43C1-9D69-41486567AB15}" dt="2022-11-30T00:52:58.709" v="2226" actId="1038"/>
          <ac:spMkLst>
            <pc:docMk/>
            <pc:sldMk cId="1466617924" sldId="257"/>
            <ac:spMk id="6" creationId="{9F5DEDC7-C24E-C777-E29E-1AAB7568A6F1}"/>
          </ac:spMkLst>
        </pc:spChg>
        <pc:spChg chg="add mod">
          <ac:chgData name="Kevin Chang" userId="9dcd50664716db08" providerId="LiveId" clId="{1C41996A-FCD6-43C1-9D69-41486567AB15}" dt="2022-11-30T00:53:14.546" v="2271" actId="1038"/>
          <ac:spMkLst>
            <pc:docMk/>
            <pc:sldMk cId="1466617924" sldId="257"/>
            <ac:spMk id="7" creationId="{5B6354D4-52FA-8334-BCC7-079A01C7579D}"/>
          </ac:spMkLst>
        </pc:spChg>
        <pc:spChg chg="add mod">
          <ac:chgData name="Kevin Chang" userId="9dcd50664716db08" providerId="LiveId" clId="{1C41996A-FCD6-43C1-9D69-41486567AB15}" dt="2022-11-30T00:52:58.709" v="2226" actId="1038"/>
          <ac:spMkLst>
            <pc:docMk/>
            <pc:sldMk cId="1466617924" sldId="257"/>
            <ac:spMk id="8" creationId="{E72DA1FD-F99E-1504-BB58-19FDF46512B6}"/>
          </ac:spMkLst>
        </pc:spChg>
        <pc:spChg chg="add del">
          <ac:chgData name="Kevin Chang" userId="9dcd50664716db08" providerId="LiveId" clId="{1C41996A-FCD6-43C1-9D69-41486567AB15}" dt="2022-11-30T00:34:31.704" v="1907" actId="478"/>
          <ac:spMkLst>
            <pc:docMk/>
            <pc:sldMk cId="1466617924" sldId="257"/>
            <ac:spMk id="9" creationId="{FFB5D4BE-52EA-0AA8-7999-5B04E31B2534}"/>
          </ac:spMkLst>
        </pc:spChg>
        <pc:spChg chg="add mod">
          <ac:chgData name="Kevin Chang" userId="9dcd50664716db08" providerId="LiveId" clId="{1C41996A-FCD6-43C1-9D69-41486567AB15}" dt="2022-11-30T00:53:14.546" v="2271" actId="1038"/>
          <ac:spMkLst>
            <pc:docMk/>
            <pc:sldMk cId="1466617924" sldId="257"/>
            <ac:spMk id="10" creationId="{C1AFDFC3-F272-49F1-6943-6821061B9525}"/>
          </ac:spMkLst>
        </pc:spChg>
        <pc:spChg chg="add mod">
          <ac:chgData name="Kevin Chang" userId="9dcd50664716db08" providerId="LiveId" clId="{1C41996A-FCD6-43C1-9D69-41486567AB15}" dt="2022-11-30T00:53:14.546" v="2271" actId="1038"/>
          <ac:spMkLst>
            <pc:docMk/>
            <pc:sldMk cId="1466617924" sldId="257"/>
            <ac:spMk id="11" creationId="{06A8BB6A-C7C2-B5BB-826F-3B7BD83CF592}"/>
          </ac:spMkLst>
        </pc:spChg>
        <pc:spChg chg="add mod">
          <ac:chgData name="Kevin Chang" userId="9dcd50664716db08" providerId="LiveId" clId="{1C41996A-FCD6-43C1-9D69-41486567AB15}" dt="2022-11-30T00:53:25.702" v="2272" actId="1076"/>
          <ac:spMkLst>
            <pc:docMk/>
            <pc:sldMk cId="1466617924" sldId="257"/>
            <ac:spMk id="12" creationId="{8063B319-09F8-03D6-3064-C80AEAA783FB}"/>
          </ac:spMkLst>
        </pc:spChg>
        <pc:spChg chg="add mod">
          <ac:chgData name="Kevin Chang" userId="9dcd50664716db08" providerId="LiveId" clId="{1C41996A-FCD6-43C1-9D69-41486567AB15}" dt="2022-11-30T00:53:40.011" v="2289" actId="1036"/>
          <ac:spMkLst>
            <pc:docMk/>
            <pc:sldMk cId="1466617924" sldId="257"/>
            <ac:spMk id="13" creationId="{4BD92661-C8FC-EB3B-E20A-4A11EAB0982A}"/>
          </ac:spMkLst>
        </pc:spChg>
        <pc:picChg chg="add mod">
          <ac:chgData name="Kevin Chang" userId="9dcd50664716db08" providerId="LiveId" clId="{1C41996A-FCD6-43C1-9D69-41486567AB15}" dt="2022-11-30T00:35:09.871" v="1935" actId="1035"/>
          <ac:picMkLst>
            <pc:docMk/>
            <pc:sldMk cId="1466617924" sldId="257"/>
            <ac:picMk id="8194" creationId="{BEF48FA0-7428-024A-2F0D-668A281045FE}"/>
          </ac:picMkLst>
        </pc:picChg>
        <pc:picChg chg="add mod">
          <ac:chgData name="Kevin Chang" userId="9dcd50664716db08" providerId="LiveId" clId="{1C41996A-FCD6-43C1-9D69-41486567AB15}" dt="2022-11-30T00:52:41.549" v="2213" actId="1038"/>
          <ac:picMkLst>
            <pc:docMk/>
            <pc:sldMk cId="1466617924" sldId="257"/>
            <ac:picMk id="8196" creationId="{6061BD93-5C93-AC9A-00F7-CDAC6C625C60}"/>
          </ac:picMkLst>
        </pc:picChg>
        <pc:picChg chg="add mod">
          <ac:chgData name="Kevin Chang" userId="9dcd50664716db08" providerId="LiveId" clId="{1C41996A-FCD6-43C1-9D69-41486567AB15}" dt="2022-11-30T00:52:58.709" v="2226" actId="1038"/>
          <ac:picMkLst>
            <pc:docMk/>
            <pc:sldMk cId="1466617924" sldId="257"/>
            <ac:picMk id="8198" creationId="{F7E5C285-3497-BA1A-8E4D-C508728BA8A0}"/>
          </ac:picMkLst>
        </pc:picChg>
        <pc:picChg chg="add mod">
          <ac:chgData name="Kevin Chang" userId="9dcd50664716db08" providerId="LiveId" clId="{1C41996A-FCD6-43C1-9D69-41486567AB15}" dt="2022-11-30T00:53:14.546" v="2271" actId="1038"/>
          <ac:picMkLst>
            <pc:docMk/>
            <pc:sldMk cId="1466617924" sldId="257"/>
            <ac:picMk id="8200" creationId="{93467396-5EDB-8ADE-A1B6-05714F9AB345}"/>
          </ac:picMkLst>
        </pc:picChg>
        <pc:picChg chg="add mod">
          <ac:chgData name="Kevin Chang" userId="9dcd50664716db08" providerId="LiveId" clId="{1C41996A-FCD6-43C1-9D69-41486567AB15}" dt="2022-11-30T00:52:58.709" v="2226" actId="1038"/>
          <ac:picMkLst>
            <pc:docMk/>
            <pc:sldMk cId="1466617924" sldId="257"/>
            <ac:picMk id="8202" creationId="{ABFE06CC-371A-196C-8383-428E1ABD4399}"/>
          </ac:picMkLst>
        </pc:picChg>
        <pc:picChg chg="add mod">
          <ac:chgData name="Kevin Chang" userId="9dcd50664716db08" providerId="LiveId" clId="{1C41996A-FCD6-43C1-9D69-41486567AB15}" dt="2022-11-30T00:53:14.546" v="2271" actId="1038"/>
          <ac:picMkLst>
            <pc:docMk/>
            <pc:sldMk cId="1466617924" sldId="257"/>
            <ac:picMk id="8206" creationId="{3507F51C-2EEA-FFF7-7B02-667242FDFEB0}"/>
          </ac:picMkLst>
        </pc:picChg>
        <pc:picChg chg="add mod">
          <ac:chgData name="Kevin Chang" userId="9dcd50664716db08" providerId="LiveId" clId="{1C41996A-FCD6-43C1-9D69-41486567AB15}" dt="2022-11-30T00:53:14.546" v="2271" actId="1038"/>
          <ac:picMkLst>
            <pc:docMk/>
            <pc:sldMk cId="1466617924" sldId="257"/>
            <ac:picMk id="8208" creationId="{C109590D-3FAE-BF96-118A-D1A391368C35}"/>
          </ac:picMkLst>
        </pc:picChg>
        <pc:picChg chg="add mod">
          <ac:chgData name="Kevin Chang" userId="9dcd50664716db08" providerId="LiveId" clId="{1C41996A-FCD6-43C1-9D69-41486567AB15}" dt="2022-11-30T00:53:14.546" v="2271" actId="1038"/>
          <ac:picMkLst>
            <pc:docMk/>
            <pc:sldMk cId="1466617924" sldId="257"/>
            <ac:picMk id="8210" creationId="{08A8F558-1F16-D6B0-80F8-EA913750BFD3}"/>
          </ac:picMkLst>
        </pc:picChg>
        <pc:picChg chg="add mod">
          <ac:chgData name="Kevin Chang" userId="9dcd50664716db08" providerId="LiveId" clId="{1C41996A-FCD6-43C1-9D69-41486567AB15}" dt="2022-11-30T00:53:40.011" v="2289" actId="1036"/>
          <ac:picMkLst>
            <pc:docMk/>
            <pc:sldMk cId="1466617924" sldId="257"/>
            <ac:picMk id="8212" creationId="{20FA5142-0726-942B-F3EB-0F7BCC96E8D7}"/>
          </ac:picMkLst>
        </pc:picChg>
      </pc:sldChg>
      <pc:sldChg chg="addSp delSp modSp mod modClrScheme chgLayout">
        <pc:chgData name="Kevin Chang" userId="9dcd50664716db08" providerId="LiveId" clId="{1C41996A-FCD6-43C1-9D69-41486567AB15}" dt="2022-11-30T00:36:17.254" v="1944" actId="14100"/>
        <pc:sldMkLst>
          <pc:docMk/>
          <pc:sldMk cId="1224528446" sldId="258"/>
        </pc:sldMkLst>
        <pc:spChg chg="mod ord">
          <ac:chgData name="Kevin Chang" userId="9dcd50664716db08" providerId="LiveId" clId="{1C41996A-FCD6-43C1-9D69-41486567AB15}" dt="2022-11-28T02:59:31.391" v="483" actId="20577"/>
          <ac:spMkLst>
            <pc:docMk/>
            <pc:sldMk cId="1224528446" sldId="258"/>
            <ac:spMk id="2" creationId="{F830F657-9858-4F35-BBDE-E51664B646AA}"/>
          </ac:spMkLst>
        </pc:spChg>
        <pc:spChg chg="del">
          <ac:chgData name="Kevin Chang" userId="9dcd50664716db08" providerId="LiveId" clId="{1C41996A-FCD6-43C1-9D69-41486567AB15}" dt="2022-11-21T23:47:52.641" v="35" actId="478"/>
          <ac:spMkLst>
            <pc:docMk/>
            <pc:sldMk cId="1224528446" sldId="258"/>
            <ac:spMk id="3" creationId="{C622768C-8DB5-4BD2-9E43-2EB355C8B567}"/>
          </ac:spMkLst>
        </pc:spChg>
        <pc:spChg chg="add mod">
          <ac:chgData name="Kevin Chang" userId="9dcd50664716db08" providerId="LiveId" clId="{1C41996A-FCD6-43C1-9D69-41486567AB15}" dt="2022-11-28T02:37:14.609" v="91" actId="1076"/>
          <ac:spMkLst>
            <pc:docMk/>
            <pc:sldMk cId="1224528446" sldId="258"/>
            <ac:spMk id="11" creationId="{6362E35A-9030-D7E5-CEFF-834BEA2D750B}"/>
          </ac:spMkLst>
        </pc:spChg>
        <pc:spChg chg="add mod">
          <ac:chgData name="Kevin Chang" userId="9dcd50664716db08" providerId="LiveId" clId="{1C41996A-FCD6-43C1-9D69-41486567AB15}" dt="2022-11-28T02:37:26.002" v="102" actId="1076"/>
          <ac:spMkLst>
            <pc:docMk/>
            <pc:sldMk cId="1224528446" sldId="258"/>
            <ac:spMk id="12" creationId="{3EAFAAD1-7473-D3DC-0182-D93949BE9277}"/>
          </ac:spMkLst>
        </pc:spChg>
        <pc:spChg chg="add mod">
          <ac:chgData name="Kevin Chang" userId="9dcd50664716db08" providerId="LiveId" clId="{1C41996A-FCD6-43C1-9D69-41486567AB15}" dt="2022-11-28T02:38:00.015" v="128" actId="1076"/>
          <ac:spMkLst>
            <pc:docMk/>
            <pc:sldMk cId="1224528446" sldId="258"/>
            <ac:spMk id="21" creationId="{D9BAFCF2-04EA-A7D1-2F31-FFBD1A3D0D0E}"/>
          </ac:spMkLst>
        </pc:spChg>
        <pc:spChg chg="add mod ord">
          <ac:chgData name="Kevin Chang" userId="9dcd50664716db08" providerId="LiveId" clId="{1C41996A-FCD6-43C1-9D69-41486567AB15}" dt="2022-11-28T02:58:36.504" v="476" actId="20577"/>
          <ac:spMkLst>
            <pc:docMk/>
            <pc:sldMk cId="1224528446" sldId="258"/>
            <ac:spMk id="22" creationId="{BE866363-BA78-6F50-5128-C89CB858BAA5}"/>
          </ac:spMkLst>
        </pc:spChg>
        <pc:spChg chg="add del mod ord">
          <ac:chgData name="Kevin Chang" userId="9dcd50664716db08" providerId="LiveId" clId="{1C41996A-FCD6-43C1-9D69-41486567AB15}" dt="2022-11-28T02:40:42.641" v="130" actId="478"/>
          <ac:spMkLst>
            <pc:docMk/>
            <pc:sldMk cId="1224528446" sldId="258"/>
            <ac:spMk id="23" creationId="{94788D8F-85FE-2B85-F85F-4BBA56DA73E1}"/>
          </ac:spMkLst>
        </pc:spChg>
        <pc:spChg chg="add mod">
          <ac:chgData name="Kevin Chang" userId="9dcd50664716db08" providerId="LiveId" clId="{1C41996A-FCD6-43C1-9D69-41486567AB15}" dt="2022-11-28T04:17:19.100" v="1083" actId="20577"/>
          <ac:spMkLst>
            <pc:docMk/>
            <pc:sldMk cId="1224528446" sldId="258"/>
            <ac:spMk id="24" creationId="{F5C1C508-2633-73BE-BB14-52C2791B1B61}"/>
          </ac:spMkLst>
        </pc:spChg>
        <pc:spChg chg="add mod">
          <ac:chgData name="Kevin Chang" userId="9dcd50664716db08" providerId="LiveId" clId="{1C41996A-FCD6-43C1-9D69-41486567AB15}" dt="2022-11-28T04:17:56.087" v="1134" actId="1037"/>
          <ac:spMkLst>
            <pc:docMk/>
            <pc:sldMk cId="1224528446" sldId="258"/>
            <ac:spMk id="26" creationId="{5C84C33F-4DE1-6240-58D5-F0D4F0D30B1D}"/>
          </ac:spMkLst>
        </pc:spChg>
        <pc:spChg chg="add mod">
          <ac:chgData name="Kevin Chang" userId="9dcd50664716db08" providerId="LiveId" clId="{1C41996A-FCD6-43C1-9D69-41486567AB15}" dt="2022-11-28T04:17:56.087" v="1134" actId="1037"/>
          <ac:spMkLst>
            <pc:docMk/>
            <pc:sldMk cId="1224528446" sldId="258"/>
            <ac:spMk id="27" creationId="{68BA5593-6DA9-3E36-4A58-E537830B2B66}"/>
          </ac:spMkLst>
        </pc:spChg>
        <pc:spChg chg="add mod">
          <ac:chgData name="Kevin Chang" userId="9dcd50664716db08" providerId="LiveId" clId="{1C41996A-FCD6-43C1-9D69-41486567AB15}" dt="2022-11-28T04:17:56.087" v="1134" actId="1037"/>
          <ac:spMkLst>
            <pc:docMk/>
            <pc:sldMk cId="1224528446" sldId="258"/>
            <ac:spMk id="28" creationId="{C7893FA6-048F-63F3-083D-1B8F5C66F6B1}"/>
          </ac:spMkLst>
        </pc:spChg>
        <pc:spChg chg="add mod">
          <ac:chgData name="Kevin Chang" userId="9dcd50664716db08" providerId="LiveId" clId="{1C41996A-FCD6-43C1-9D69-41486567AB15}" dt="2022-11-28T04:17:56.087" v="1134" actId="1037"/>
          <ac:spMkLst>
            <pc:docMk/>
            <pc:sldMk cId="1224528446" sldId="258"/>
            <ac:spMk id="29" creationId="{D19BF65F-2583-FF4B-DD5B-DF52C40E8B03}"/>
          </ac:spMkLst>
        </pc:spChg>
        <pc:spChg chg="add mod">
          <ac:chgData name="Kevin Chang" userId="9dcd50664716db08" providerId="LiveId" clId="{1C41996A-FCD6-43C1-9D69-41486567AB15}" dt="2022-11-28T04:17:56.087" v="1134" actId="1037"/>
          <ac:spMkLst>
            <pc:docMk/>
            <pc:sldMk cId="1224528446" sldId="258"/>
            <ac:spMk id="30" creationId="{6A3DD693-7E54-CD7B-3372-292AB637041D}"/>
          </ac:spMkLst>
        </pc:spChg>
        <pc:picChg chg="add mod">
          <ac:chgData name="Kevin Chang" userId="9dcd50664716db08" providerId="LiveId" clId="{1C41996A-FCD6-43C1-9D69-41486567AB15}" dt="2022-11-30T00:36:17.254" v="1944" actId="14100"/>
          <ac:picMkLst>
            <pc:docMk/>
            <pc:sldMk cId="1224528446" sldId="258"/>
            <ac:picMk id="46" creationId="{7965B662-78C7-5A2E-846E-7341E229F0B0}"/>
          </ac:picMkLst>
        </pc:picChg>
        <pc:picChg chg="add mod">
          <ac:chgData name="Kevin Chang" userId="9dcd50664716db08" providerId="LiveId" clId="{1C41996A-FCD6-43C1-9D69-41486567AB15}" dt="2022-11-28T02:36:14.974" v="47" actId="14100"/>
          <ac:picMkLst>
            <pc:docMk/>
            <pc:sldMk cId="1224528446" sldId="258"/>
            <ac:picMk id="1026" creationId="{D1480A7F-F34A-3AEF-9A52-DE0C1F725426}"/>
          </ac:picMkLst>
        </pc:picChg>
        <pc:cxnChg chg="add mod">
          <ac:chgData name="Kevin Chang" userId="9dcd50664716db08" providerId="LiveId" clId="{1C41996A-FCD6-43C1-9D69-41486567AB15}" dt="2022-11-28T02:36:30.463" v="49" actId="14100"/>
          <ac:cxnSpMkLst>
            <pc:docMk/>
            <pc:sldMk cId="1224528446" sldId="258"/>
            <ac:cxnSpMk id="5" creationId="{94ED837C-B624-FA52-31ED-2EE961E759E3}"/>
          </ac:cxnSpMkLst>
        </pc:cxnChg>
        <pc:cxnChg chg="add mod">
          <ac:chgData name="Kevin Chang" userId="9dcd50664716db08" providerId="LiveId" clId="{1C41996A-FCD6-43C1-9D69-41486567AB15}" dt="2022-11-28T02:36:36.434" v="51" actId="1076"/>
          <ac:cxnSpMkLst>
            <pc:docMk/>
            <pc:sldMk cId="1224528446" sldId="258"/>
            <ac:cxnSpMk id="7" creationId="{D43F8E75-F864-89A5-11D6-E6538CE9592A}"/>
          </ac:cxnSpMkLst>
        </pc:cxnChg>
        <pc:cxnChg chg="add mod">
          <ac:chgData name="Kevin Chang" userId="9dcd50664716db08" providerId="LiveId" clId="{1C41996A-FCD6-43C1-9D69-41486567AB15}" dt="2022-11-28T02:36:51.929" v="54" actId="14100"/>
          <ac:cxnSpMkLst>
            <pc:docMk/>
            <pc:sldMk cId="1224528446" sldId="258"/>
            <ac:cxnSpMk id="8" creationId="{067D78D7-00E6-6F4B-8724-417DCD231F8A}"/>
          </ac:cxnSpMkLst>
        </pc:cxnChg>
        <pc:cxnChg chg="add mod">
          <ac:chgData name="Kevin Chang" userId="9dcd50664716db08" providerId="LiveId" clId="{1C41996A-FCD6-43C1-9D69-41486567AB15}" dt="2022-11-28T02:37:38.077" v="108" actId="14100"/>
          <ac:cxnSpMkLst>
            <pc:docMk/>
            <pc:sldMk cId="1224528446" sldId="258"/>
            <ac:cxnSpMk id="13" creationId="{2E98D41E-3BD9-D204-7226-B38175E0B1EA}"/>
          </ac:cxnSpMkLst>
        </pc:cxnChg>
        <pc:cxnChg chg="add mod">
          <ac:chgData name="Kevin Chang" userId="9dcd50664716db08" providerId="LiveId" clId="{1C41996A-FCD6-43C1-9D69-41486567AB15}" dt="2022-11-28T02:37:43.379" v="112" actId="14100"/>
          <ac:cxnSpMkLst>
            <pc:docMk/>
            <pc:sldMk cId="1224528446" sldId="258"/>
            <ac:cxnSpMk id="18" creationId="{139CCF0E-0364-13BD-A6B8-55BFBDB41E54}"/>
          </ac:cxnSpMkLst>
        </pc:cxnChg>
        <pc:cxnChg chg="add mod">
          <ac:chgData name="Kevin Chang" userId="9dcd50664716db08" providerId="LiveId" clId="{1C41996A-FCD6-43C1-9D69-41486567AB15}" dt="2022-11-28T04:17:59.891" v="1135" actId="14100"/>
          <ac:cxnSpMkLst>
            <pc:docMk/>
            <pc:sldMk cId="1224528446" sldId="258"/>
            <ac:cxnSpMk id="25" creationId="{80C12F95-30F9-93A9-07CE-AC8BCD9FFDF1}"/>
          </ac:cxnSpMkLst>
        </pc:cxnChg>
        <pc:cxnChg chg="add mod">
          <ac:chgData name="Kevin Chang" userId="9dcd50664716db08" providerId="LiveId" clId="{1C41996A-FCD6-43C1-9D69-41486567AB15}" dt="2022-11-28T04:18:04.742" v="1138" actId="14100"/>
          <ac:cxnSpMkLst>
            <pc:docMk/>
            <pc:sldMk cId="1224528446" sldId="258"/>
            <ac:cxnSpMk id="32" creationId="{AE1A696A-0D9F-820A-B942-A25191BDADF1}"/>
          </ac:cxnSpMkLst>
        </pc:cxnChg>
        <pc:cxnChg chg="add mod">
          <ac:chgData name="Kevin Chang" userId="9dcd50664716db08" providerId="LiveId" clId="{1C41996A-FCD6-43C1-9D69-41486567AB15}" dt="2022-11-28T04:18:11.957" v="1142" actId="14100"/>
          <ac:cxnSpMkLst>
            <pc:docMk/>
            <pc:sldMk cId="1224528446" sldId="258"/>
            <ac:cxnSpMk id="35" creationId="{E680E41D-687B-7750-2578-EE0E6F3F3D07}"/>
          </ac:cxnSpMkLst>
        </pc:cxnChg>
        <pc:cxnChg chg="add mod">
          <ac:chgData name="Kevin Chang" userId="9dcd50664716db08" providerId="LiveId" clId="{1C41996A-FCD6-43C1-9D69-41486567AB15}" dt="2022-11-28T04:18:21.407" v="1146" actId="14100"/>
          <ac:cxnSpMkLst>
            <pc:docMk/>
            <pc:sldMk cId="1224528446" sldId="258"/>
            <ac:cxnSpMk id="39" creationId="{C01C66F0-7BAE-2AC5-4DDA-AA9E42538705}"/>
          </ac:cxnSpMkLst>
        </pc:cxnChg>
        <pc:cxnChg chg="add mod">
          <ac:chgData name="Kevin Chang" userId="9dcd50664716db08" providerId="LiveId" clId="{1C41996A-FCD6-43C1-9D69-41486567AB15}" dt="2022-11-28T04:18:28.900" v="1149" actId="14100"/>
          <ac:cxnSpMkLst>
            <pc:docMk/>
            <pc:sldMk cId="1224528446" sldId="258"/>
            <ac:cxnSpMk id="43" creationId="{B29B4FDE-B0F8-ECA1-8C66-A44F20D42B21}"/>
          </ac:cxnSpMkLst>
        </pc:cxnChg>
      </pc:sldChg>
      <pc:sldChg chg="addSp delSp modSp mod ord modClrScheme chgLayout">
        <pc:chgData name="Kevin Chang" userId="9dcd50664716db08" providerId="LiveId" clId="{1C41996A-FCD6-43C1-9D69-41486567AB15}" dt="2022-11-28T04:11:08.486" v="1006" actId="14100"/>
        <pc:sldMkLst>
          <pc:docMk/>
          <pc:sldMk cId="1598385597" sldId="259"/>
        </pc:sldMkLst>
        <pc:spChg chg="mod ord">
          <ac:chgData name="Kevin Chang" userId="9dcd50664716db08" providerId="LiveId" clId="{1C41996A-FCD6-43C1-9D69-41486567AB15}" dt="2022-11-28T02:52:03.096" v="337" actId="20577"/>
          <ac:spMkLst>
            <pc:docMk/>
            <pc:sldMk cId="1598385597" sldId="259"/>
            <ac:spMk id="2" creationId="{252E0DB5-722D-4C96-9FF8-6A6B6FA14CA1}"/>
          </ac:spMkLst>
        </pc:spChg>
        <pc:spChg chg="del mod ord">
          <ac:chgData name="Kevin Chang" userId="9dcd50664716db08" providerId="LiveId" clId="{1C41996A-FCD6-43C1-9D69-41486567AB15}" dt="2022-11-28T02:42:21.793" v="184" actId="700"/>
          <ac:spMkLst>
            <pc:docMk/>
            <pc:sldMk cId="1598385597" sldId="259"/>
            <ac:spMk id="3" creationId="{10407F41-4004-42BA-96F8-B855B0F8847D}"/>
          </ac:spMkLst>
        </pc:spChg>
        <pc:spChg chg="add mod ord">
          <ac:chgData name="Kevin Chang" userId="9dcd50664716db08" providerId="LiveId" clId="{1C41996A-FCD6-43C1-9D69-41486567AB15}" dt="2022-11-28T02:58:17" v="472" actId="20577"/>
          <ac:spMkLst>
            <pc:docMk/>
            <pc:sldMk cId="1598385597" sldId="259"/>
            <ac:spMk id="4" creationId="{1B520D87-20C1-0960-146A-E73E3E6C8C87}"/>
          </ac:spMkLst>
        </pc:spChg>
        <pc:spChg chg="add del mod ord">
          <ac:chgData name="Kevin Chang" userId="9dcd50664716db08" providerId="LiveId" clId="{1C41996A-FCD6-43C1-9D69-41486567AB15}" dt="2022-11-28T02:42:24.229" v="185" actId="478"/>
          <ac:spMkLst>
            <pc:docMk/>
            <pc:sldMk cId="1598385597" sldId="259"/>
            <ac:spMk id="5" creationId="{953C3111-AB88-207B-5552-F457A8CE46C0}"/>
          </ac:spMkLst>
        </pc:spChg>
        <pc:spChg chg="add mod">
          <ac:chgData name="Kevin Chang" userId="9dcd50664716db08" providerId="LiveId" clId="{1C41996A-FCD6-43C1-9D69-41486567AB15}" dt="2022-11-28T02:54:58.179" v="411" actId="1076"/>
          <ac:spMkLst>
            <pc:docMk/>
            <pc:sldMk cId="1598385597" sldId="259"/>
            <ac:spMk id="8" creationId="{421D83CD-6AC6-1798-E6C7-5FFB2C70FBC3}"/>
          </ac:spMkLst>
        </pc:spChg>
        <pc:spChg chg="add mod">
          <ac:chgData name="Kevin Chang" userId="9dcd50664716db08" providerId="LiveId" clId="{1C41996A-FCD6-43C1-9D69-41486567AB15}" dt="2022-11-28T02:55:21.145" v="425" actId="1076"/>
          <ac:spMkLst>
            <pc:docMk/>
            <pc:sldMk cId="1598385597" sldId="259"/>
            <ac:spMk id="11" creationId="{1A061388-1CF1-F078-8F46-6B1C71BB47FD}"/>
          </ac:spMkLst>
        </pc:spChg>
        <pc:spChg chg="add mod">
          <ac:chgData name="Kevin Chang" userId="9dcd50664716db08" providerId="LiveId" clId="{1C41996A-FCD6-43C1-9D69-41486567AB15}" dt="2022-11-28T02:55:39.152" v="438" actId="1076"/>
          <ac:spMkLst>
            <pc:docMk/>
            <pc:sldMk cId="1598385597" sldId="259"/>
            <ac:spMk id="14" creationId="{AF235949-EEE9-4DC8-6BAC-D0624110C15C}"/>
          </ac:spMkLst>
        </pc:spChg>
        <pc:spChg chg="add mod">
          <ac:chgData name="Kevin Chang" userId="9dcd50664716db08" providerId="LiveId" clId="{1C41996A-FCD6-43C1-9D69-41486567AB15}" dt="2022-11-28T04:05:24.141" v="897" actId="1076"/>
          <ac:spMkLst>
            <pc:docMk/>
            <pc:sldMk cId="1598385597" sldId="259"/>
            <ac:spMk id="15" creationId="{CCF0EA39-A11D-6485-1DC6-172116FB29A6}"/>
          </ac:spMkLst>
        </pc:spChg>
        <pc:spChg chg="add mod">
          <ac:chgData name="Kevin Chang" userId="9dcd50664716db08" providerId="LiveId" clId="{1C41996A-FCD6-43C1-9D69-41486567AB15}" dt="2022-11-28T04:10:42.484" v="993" actId="1037"/>
          <ac:spMkLst>
            <pc:docMk/>
            <pc:sldMk cId="1598385597" sldId="259"/>
            <ac:spMk id="19" creationId="{A243A8DE-E689-78AB-5D2C-14CF2EED28A3}"/>
          </ac:spMkLst>
        </pc:spChg>
        <pc:spChg chg="add mod">
          <ac:chgData name="Kevin Chang" userId="9dcd50664716db08" providerId="LiveId" clId="{1C41996A-FCD6-43C1-9D69-41486567AB15}" dt="2022-11-28T04:10:42.484" v="993" actId="1037"/>
          <ac:spMkLst>
            <pc:docMk/>
            <pc:sldMk cId="1598385597" sldId="259"/>
            <ac:spMk id="22" creationId="{EBB34EA7-D0BF-16E7-AD73-129CBBC604B5}"/>
          </ac:spMkLst>
        </pc:spChg>
        <pc:spChg chg="add mod">
          <ac:chgData name="Kevin Chang" userId="9dcd50664716db08" providerId="LiveId" clId="{1C41996A-FCD6-43C1-9D69-41486567AB15}" dt="2022-11-28T04:10:42.484" v="993" actId="1037"/>
          <ac:spMkLst>
            <pc:docMk/>
            <pc:sldMk cId="1598385597" sldId="259"/>
            <ac:spMk id="23" creationId="{B6271776-0601-4164-ACC9-58496F09123E}"/>
          </ac:spMkLst>
        </pc:spChg>
        <pc:spChg chg="add mod">
          <ac:chgData name="Kevin Chang" userId="9dcd50664716db08" providerId="LiveId" clId="{1C41996A-FCD6-43C1-9D69-41486567AB15}" dt="2022-11-28T04:10:42.484" v="993" actId="1037"/>
          <ac:spMkLst>
            <pc:docMk/>
            <pc:sldMk cId="1598385597" sldId="259"/>
            <ac:spMk id="24" creationId="{92C530AD-8DE7-DF86-6226-F9052465E09B}"/>
          </ac:spMkLst>
        </pc:spChg>
        <pc:spChg chg="add mod">
          <ac:chgData name="Kevin Chang" userId="9dcd50664716db08" providerId="LiveId" clId="{1C41996A-FCD6-43C1-9D69-41486567AB15}" dt="2022-11-28T04:10:42.484" v="993" actId="1037"/>
          <ac:spMkLst>
            <pc:docMk/>
            <pc:sldMk cId="1598385597" sldId="259"/>
            <ac:spMk id="26" creationId="{9268308F-65B8-883C-29DF-60AACCE762B5}"/>
          </ac:spMkLst>
        </pc:spChg>
        <pc:picChg chg="add mod">
          <ac:chgData name="Kevin Chang" userId="9dcd50664716db08" providerId="LiveId" clId="{1C41996A-FCD6-43C1-9D69-41486567AB15}" dt="2022-11-28T02:44:55.237" v="201" actId="1076"/>
          <ac:picMkLst>
            <pc:docMk/>
            <pc:sldMk cId="1598385597" sldId="259"/>
            <ac:picMk id="2050" creationId="{BB64D109-8F6F-F844-B935-B6FE8F6C6B04}"/>
          </ac:picMkLst>
        </pc:picChg>
        <pc:picChg chg="add mod">
          <ac:chgData name="Kevin Chang" userId="9dcd50664716db08" providerId="LiveId" clId="{1C41996A-FCD6-43C1-9D69-41486567AB15}" dt="2022-11-28T02:44:55.237" v="201" actId="1076"/>
          <ac:picMkLst>
            <pc:docMk/>
            <pc:sldMk cId="1598385597" sldId="259"/>
            <ac:picMk id="2052" creationId="{ABC99A53-345F-14BC-127C-40BCDA259FCF}"/>
          </ac:picMkLst>
        </pc:picChg>
        <pc:cxnChg chg="add mod">
          <ac:chgData name="Kevin Chang" userId="9dcd50664716db08" providerId="LiveId" clId="{1C41996A-FCD6-43C1-9D69-41486567AB15}" dt="2022-11-28T02:54:43.540" v="407" actId="14100"/>
          <ac:cxnSpMkLst>
            <pc:docMk/>
            <pc:sldMk cId="1598385597" sldId="259"/>
            <ac:cxnSpMk id="6" creationId="{CCD19F8F-BD83-F46D-7583-AB10EDA84B97}"/>
          </ac:cxnSpMkLst>
        </pc:cxnChg>
        <pc:cxnChg chg="add mod">
          <ac:chgData name="Kevin Chang" userId="9dcd50664716db08" providerId="LiveId" clId="{1C41996A-FCD6-43C1-9D69-41486567AB15}" dt="2022-11-28T02:55:07.344" v="414" actId="14100"/>
          <ac:cxnSpMkLst>
            <pc:docMk/>
            <pc:sldMk cId="1598385597" sldId="259"/>
            <ac:cxnSpMk id="9" creationId="{67245E81-C71B-F376-5F34-3B61A650CE2B}"/>
          </ac:cxnSpMkLst>
        </pc:cxnChg>
        <pc:cxnChg chg="add mod">
          <ac:chgData name="Kevin Chang" userId="9dcd50664716db08" providerId="LiveId" clId="{1C41996A-FCD6-43C1-9D69-41486567AB15}" dt="2022-11-28T02:55:30.160" v="428" actId="14100"/>
          <ac:cxnSpMkLst>
            <pc:docMk/>
            <pc:sldMk cId="1598385597" sldId="259"/>
            <ac:cxnSpMk id="12" creationId="{B19F7E05-A71A-6B15-56E0-0252702284EA}"/>
          </ac:cxnSpMkLst>
        </pc:cxnChg>
        <pc:cxnChg chg="add mod">
          <ac:chgData name="Kevin Chang" userId="9dcd50664716db08" providerId="LiveId" clId="{1C41996A-FCD6-43C1-9D69-41486567AB15}" dt="2022-11-28T04:10:45.917" v="994" actId="14100"/>
          <ac:cxnSpMkLst>
            <pc:docMk/>
            <pc:sldMk cId="1598385597" sldId="259"/>
            <ac:cxnSpMk id="16" creationId="{337E7F69-74E3-493B-8148-101C77E48328}"/>
          </ac:cxnSpMkLst>
        </pc:cxnChg>
        <pc:cxnChg chg="add mod">
          <ac:chgData name="Kevin Chang" userId="9dcd50664716db08" providerId="LiveId" clId="{1C41996A-FCD6-43C1-9D69-41486567AB15}" dt="2022-11-28T04:10:52.366" v="997" actId="14100"/>
          <ac:cxnSpMkLst>
            <pc:docMk/>
            <pc:sldMk cId="1598385597" sldId="259"/>
            <ac:cxnSpMk id="28" creationId="{534D8033-817E-49A6-BE67-8D534DDD17BD}"/>
          </ac:cxnSpMkLst>
        </pc:cxnChg>
        <pc:cxnChg chg="add mod">
          <ac:chgData name="Kevin Chang" userId="9dcd50664716db08" providerId="LiveId" clId="{1C41996A-FCD6-43C1-9D69-41486567AB15}" dt="2022-11-28T04:10:57.347" v="1000" actId="14100"/>
          <ac:cxnSpMkLst>
            <pc:docMk/>
            <pc:sldMk cId="1598385597" sldId="259"/>
            <ac:cxnSpMk id="31" creationId="{690BC3A4-D5F9-B566-D6CE-A38F887BE3CF}"/>
          </ac:cxnSpMkLst>
        </pc:cxnChg>
        <pc:cxnChg chg="add mod">
          <ac:chgData name="Kevin Chang" userId="9dcd50664716db08" providerId="LiveId" clId="{1C41996A-FCD6-43C1-9D69-41486567AB15}" dt="2022-11-28T04:11:02.754" v="1003" actId="14100"/>
          <ac:cxnSpMkLst>
            <pc:docMk/>
            <pc:sldMk cId="1598385597" sldId="259"/>
            <ac:cxnSpMk id="34" creationId="{D8092C1D-0D48-88E5-B569-7DCC9A24A707}"/>
          </ac:cxnSpMkLst>
        </pc:cxnChg>
        <pc:cxnChg chg="add mod">
          <ac:chgData name="Kevin Chang" userId="9dcd50664716db08" providerId="LiveId" clId="{1C41996A-FCD6-43C1-9D69-41486567AB15}" dt="2022-11-28T04:11:08.486" v="1006" actId="14100"/>
          <ac:cxnSpMkLst>
            <pc:docMk/>
            <pc:sldMk cId="1598385597" sldId="259"/>
            <ac:cxnSpMk id="37" creationId="{567887BA-1CFC-22C1-F971-E3F8A3192E26}"/>
          </ac:cxnSpMkLst>
        </pc:cxnChg>
      </pc:sldChg>
      <pc:sldChg chg="addSp delSp modSp mod modClrScheme chgLayout">
        <pc:chgData name="Kevin Chang" userId="9dcd50664716db08" providerId="LiveId" clId="{1C41996A-FCD6-43C1-9D69-41486567AB15}" dt="2022-11-28T04:23:24.728" v="1285" actId="14100"/>
        <pc:sldMkLst>
          <pc:docMk/>
          <pc:sldMk cId="3076824330" sldId="260"/>
        </pc:sldMkLst>
        <pc:spChg chg="mod ord">
          <ac:chgData name="Kevin Chang" userId="9dcd50664716db08" providerId="LiveId" clId="{1C41996A-FCD6-43C1-9D69-41486567AB15}" dt="2022-11-28T03:08:52.329" v="700" actId="20577"/>
          <ac:spMkLst>
            <pc:docMk/>
            <pc:sldMk cId="3076824330" sldId="260"/>
            <ac:spMk id="2" creationId="{14FDBCA0-1418-465C-8FD9-DE082BE273F1}"/>
          </ac:spMkLst>
        </pc:spChg>
        <pc:spChg chg="del mod ord">
          <ac:chgData name="Kevin Chang" userId="9dcd50664716db08" providerId="LiveId" clId="{1C41996A-FCD6-43C1-9D69-41486567AB15}" dt="2022-11-28T02:59:12.855" v="477" actId="700"/>
          <ac:spMkLst>
            <pc:docMk/>
            <pc:sldMk cId="3076824330" sldId="260"/>
            <ac:spMk id="3" creationId="{05602F53-E841-44CA-82F1-6C5A2BBD339D}"/>
          </ac:spMkLst>
        </pc:spChg>
        <pc:spChg chg="add mod ord">
          <ac:chgData name="Kevin Chang" userId="9dcd50664716db08" providerId="LiveId" clId="{1C41996A-FCD6-43C1-9D69-41486567AB15}" dt="2022-11-28T03:02:31.057" v="577" actId="20577"/>
          <ac:spMkLst>
            <pc:docMk/>
            <pc:sldMk cId="3076824330" sldId="260"/>
            <ac:spMk id="4" creationId="{05537CAF-ECF7-7EF0-5DC8-A424A118629C}"/>
          </ac:spMkLst>
        </pc:spChg>
        <pc:spChg chg="add del mod ord">
          <ac:chgData name="Kevin Chang" userId="9dcd50664716db08" providerId="LiveId" clId="{1C41996A-FCD6-43C1-9D69-41486567AB15}" dt="2022-11-28T02:59:14.699" v="478" actId="478"/>
          <ac:spMkLst>
            <pc:docMk/>
            <pc:sldMk cId="3076824330" sldId="260"/>
            <ac:spMk id="5" creationId="{E72FE11E-5E6B-3FD3-C4E5-3DF402B3FECA}"/>
          </ac:spMkLst>
        </pc:spChg>
        <pc:spChg chg="add mod">
          <ac:chgData name="Kevin Chang" userId="9dcd50664716db08" providerId="LiveId" clId="{1C41996A-FCD6-43C1-9D69-41486567AB15}" dt="2022-11-28T03:29:16.863" v="740" actId="1076"/>
          <ac:spMkLst>
            <pc:docMk/>
            <pc:sldMk cId="3076824330" sldId="260"/>
            <ac:spMk id="8" creationId="{6931B633-7D4C-59C0-3C20-AB6B7FAF1065}"/>
          </ac:spMkLst>
        </pc:spChg>
        <pc:spChg chg="add mod">
          <ac:chgData name="Kevin Chang" userId="9dcd50664716db08" providerId="LiveId" clId="{1C41996A-FCD6-43C1-9D69-41486567AB15}" dt="2022-11-28T03:29:36.954" v="755" actId="1076"/>
          <ac:spMkLst>
            <pc:docMk/>
            <pc:sldMk cId="3076824330" sldId="260"/>
            <ac:spMk id="10" creationId="{63A7E4C0-737A-35C9-A3D5-8AA93B8BE3B3}"/>
          </ac:spMkLst>
        </pc:spChg>
        <pc:spChg chg="add mod">
          <ac:chgData name="Kevin Chang" userId="9dcd50664716db08" providerId="LiveId" clId="{1C41996A-FCD6-43C1-9D69-41486567AB15}" dt="2022-11-28T03:30:04.248" v="779" actId="1076"/>
          <ac:spMkLst>
            <pc:docMk/>
            <pc:sldMk cId="3076824330" sldId="260"/>
            <ac:spMk id="15" creationId="{333FBCBD-FC38-B948-A576-90F12E443ABB}"/>
          </ac:spMkLst>
        </pc:spChg>
        <pc:spChg chg="add mod">
          <ac:chgData name="Kevin Chang" userId="9dcd50664716db08" providerId="LiveId" clId="{1C41996A-FCD6-43C1-9D69-41486567AB15}" dt="2022-11-28T04:21:24.148" v="1187" actId="1076"/>
          <ac:spMkLst>
            <pc:docMk/>
            <pc:sldMk cId="3076824330" sldId="260"/>
            <ac:spMk id="16" creationId="{0FCE4443-0800-F100-A8F2-E64440C6E6D0}"/>
          </ac:spMkLst>
        </pc:spChg>
        <pc:spChg chg="add mod">
          <ac:chgData name="Kevin Chang" userId="9dcd50664716db08" providerId="LiveId" clId="{1C41996A-FCD6-43C1-9D69-41486567AB15}" dt="2022-11-28T04:22:55.088" v="1270" actId="1035"/>
          <ac:spMkLst>
            <pc:docMk/>
            <pc:sldMk cId="3076824330" sldId="260"/>
            <ac:spMk id="17" creationId="{7EEB37E4-16F5-3D8A-CD8A-D835D8BD92DD}"/>
          </ac:spMkLst>
        </pc:spChg>
        <pc:spChg chg="add mod">
          <ac:chgData name="Kevin Chang" userId="9dcd50664716db08" providerId="LiveId" clId="{1C41996A-FCD6-43C1-9D69-41486567AB15}" dt="2022-11-28T04:22:55.088" v="1270" actId="1035"/>
          <ac:spMkLst>
            <pc:docMk/>
            <pc:sldMk cId="3076824330" sldId="260"/>
            <ac:spMk id="18" creationId="{28EFDC94-7CD8-EE0F-3D40-13587CE45233}"/>
          </ac:spMkLst>
        </pc:spChg>
        <pc:spChg chg="add mod">
          <ac:chgData name="Kevin Chang" userId="9dcd50664716db08" providerId="LiveId" clId="{1C41996A-FCD6-43C1-9D69-41486567AB15}" dt="2022-11-28T04:22:55.088" v="1270" actId="1035"/>
          <ac:spMkLst>
            <pc:docMk/>
            <pc:sldMk cId="3076824330" sldId="260"/>
            <ac:spMk id="19" creationId="{829FB44F-F32C-9E68-A550-519C3F9BA495}"/>
          </ac:spMkLst>
        </pc:spChg>
        <pc:spChg chg="add mod">
          <ac:chgData name="Kevin Chang" userId="9dcd50664716db08" providerId="LiveId" clId="{1C41996A-FCD6-43C1-9D69-41486567AB15}" dt="2022-11-28T04:22:55.088" v="1270" actId="1035"/>
          <ac:spMkLst>
            <pc:docMk/>
            <pc:sldMk cId="3076824330" sldId="260"/>
            <ac:spMk id="20" creationId="{D9BD2D47-7FE6-7BD8-FC7D-20239C8749B9}"/>
          </ac:spMkLst>
        </pc:spChg>
        <pc:spChg chg="add mod">
          <ac:chgData name="Kevin Chang" userId="9dcd50664716db08" providerId="LiveId" clId="{1C41996A-FCD6-43C1-9D69-41486567AB15}" dt="2022-11-28T04:22:55.088" v="1270" actId="1035"/>
          <ac:spMkLst>
            <pc:docMk/>
            <pc:sldMk cId="3076824330" sldId="260"/>
            <ac:spMk id="21" creationId="{8D4CD258-6132-87AC-36F1-FA4AF187D357}"/>
          </ac:spMkLst>
        </pc:spChg>
        <pc:picChg chg="add mod">
          <ac:chgData name="Kevin Chang" userId="9dcd50664716db08" providerId="LiveId" clId="{1C41996A-FCD6-43C1-9D69-41486567AB15}" dt="2022-11-28T03:27:52.875" v="723" actId="14100"/>
          <ac:picMkLst>
            <pc:docMk/>
            <pc:sldMk cId="3076824330" sldId="260"/>
            <ac:picMk id="4098" creationId="{12C6D047-BA6B-2D6A-A5A3-9C94D656DDB3}"/>
          </ac:picMkLst>
        </pc:picChg>
        <pc:picChg chg="add mod">
          <ac:chgData name="Kevin Chang" userId="9dcd50664716db08" providerId="LiveId" clId="{1C41996A-FCD6-43C1-9D69-41486567AB15}" dt="2022-11-28T03:27:56.108" v="725" actId="14100"/>
          <ac:picMkLst>
            <pc:docMk/>
            <pc:sldMk cId="3076824330" sldId="260"/>
            <ac:picMk id="4100" creationId="{D46F1777-CB3C-FFCC-602A-179A3132D34F}"/>
          </ac:picMkLst>
        </pc:picChg>
        <pc:cxnChg chg="add mod">
          <ac:chgData name="Kevin Chang" userId="9dcd50664716db08" providerId="LiveId" clId="{1C41996A-FCD6-43C1-9D69-41486567AB15}" dt="2022-11-28T03:28:36.009" v="728" actId="14100"/>
          <ac:cxnSpMkLst>
            <pc:docMk/>
            <pc:sldMk cId="3076824330" sldId="260"/>
            <ac:cxnSpMk id="6" creationId="{FD3E2235-AC34-A5AC-F024-D4E7EA06A35E}"/>
          </ac:cxnSpMkLst>
        </pc:cxnChg>
        <pc:cxnChg chg="add mod">
          <ac:chgData name="Kevin Chang" userId="9dcd50664716db08" providerId="LiveId" clId="{1C41996A-FCD6-43C1-9D69-41486567AB15}" dt="2022-11-28T03:29:24.602" v="743" actId="1076"/>
          <ac:cxnSpMkLst>
            <pc:docMk/>
            <pc:sldMk cId="3076824330" sldId="260"/>
            <ac:cxnSpMk id="9" creationId="{75027C67-E165-1283-80C8-3ACAFA9BA483}"/>
          </ac:cxnSpMkLst>
        </pc:cxnChg>
        <pc:cxnChg chg="add mod">
          <ac:chgData name="Kevin Chang" userId="9dcd50664716db08" providerId="LiveId" clId="{1C41996A-FCD6-43C1-9D69-41486567AB15}" dt="2022-11-28T03:29:51.942" v="766" actId="1035"/>
          <ac:cxnSpMkLst>
            <pc:docMk/>
            <pc:sldMk cId="3076824330" sldId="260"/>
            <ac:cxnSpMk id="11" creationId="{35076A95-58BD-2E3B-1C07-6D26B261939A}"/>
          </ac:cxnSpMkLst>
        </pc:cxnChg>
        <pc:cxnChg chg="add mod">
          <ac:chgData name="Kevin Chang" userId="9dcd50664716db08" providerId="LiveId" clId="{1C41996A-FCD6-43C1-9D69-41486567AB15}" dt="2022-11-28T04:23:03.202" v="1273" actId="14100"/>
          <ac:cxnSpMkLst>
            <pc:docMk/>
            <pc:sldMk cId="3076824330" sldId="260"/>
            <ac:cxnSpMk id="22" creationId="{B0C9D407-C5E5-D425-34FA-A444A772C74A}"/>
          </ac:cxnSpMkLst>
        </pc:cxnChg>
        <pc:cxnChg chg="add mod">
          <ac:chgData name="Kevin Chang" userId="9dcd50664716db08" providerId="LiveId" clId="{1C41996A-FCD6-43C1-9D69-41486567AB15}" dt="2022-11-28T04:23:07.852" v="1276" actId="14100"/>
          <ac:cxnSpMkLst>
            <pc:docMk/>
            <pc:sldMk cId="3076824330" sldId="260"/>
            <ac:cxnSpMk id="25" creationId="{A9B431C8-BFDF-FDC4-8404-A73E9F2FC158}"/>
          </ac:cxnSpMkLst>
        </pc:cxnChg>
        <pc:cxnChg chg="add mod">
          <ac:chgData name="Kevin Chang" userId="9dcd50664716db08" providerId="LiveId" clId="{1C41996A-FCD6-43C1-9D69-41486567AB15}" dt="2022-11-28T04:23:12.577" v="1279" actId="14100"/>
          <ac:cxnSpMkLst>
            <pc:docMk/>
            <pc:sldMk cId="3076824330" sldId="260"/>
            <ac:cxnSpMk id="28" creationId="{9371EC8D-ED91-039B-91B7-D11971FE7121}"/>
          </ac:cxnSpMkLst>
        </pc:cxnChg>
        <pc:cxnChg chg="add mod">
          <ac:chgData name="Kevin Chang" userId="9dcd50664716db08" providerId="LiveId" clId="{1C41996A-FCD6-43C1-9D69-41486567AB15}" dt="2022-11-28T04:23:18.218" v="1282" actId="14100"/>
          <ac:cxnSpMkLst>
            <pc:docMk/>
            <pc:sldMk cId="3076824330" sldId="260"/>
            <ac:cxnSpMk id="31" creationId="{C81C393D-9A03-E216-68CE-4A9182A3C0D9}"/>
          </ac:cxnSpMkLst>
        </pc:cxnChg>
        <pc:cxnChg chg="add mod">
          <ac:chgData name="Kevin Chang" userId="9dcd50664716db08" providerId="LiveId" clId="{1C41996A-FCD6-43C1-9D69-41486567AB15}" dt="2022-11-28T04:23:24.728" v="1285" actId="14100"/>
          <ac:cxnSpMkLst>
            <pc:docMk/>
            <pc:sldMk cId="3076824330" sldId="260"/>
            <ac:cxnSpMk id="34" creationId="{C3F1C16E-A378-E0A9-5524-AE9CE7E725CB}"/>
          </ac:cxnSpMkLst>
        </pc:cxnChg>
      </pc:sldChg>
      <pc:sldChg chg="addSp delSp modSp mod modClrScheme chgLayout">
        <pc:chgData name="Kevin Chang" userId="9dcd50664716db08" providerId="LiveId" clId="{1C41996A-FCD6-43C1-9D69-41486567AB15}" dt="2022-11-30T00:58:13.526" v="2379" actId="21"/>
        <pc:sldMkLst>
          <pc:docMk/>
          <pc:sldMk cId="2403982900" sldId="261"/>
        </pc:sldMkLst>
        <pc:spChg chg="mod ord">
          <ac:chgData name="Kevin Chang" userId="9dcd50664716db08" providerId="LiveId" clId="{1C41996A-FCD6-43C1-9D69-41486567AB15}" dt="2022-11-28T03:08:55.839" v="707" actId="20577"/>
          <ac:spMkLst>
            <pc:docMk/>
            <pc:sldMk cId="2403982900" sldId="261"/>
            <ac:spMk id="2" creationId="{22043FF6-C448-4648-9B53-825C6C2358FA}"/>
          </ac:spMkLst>
        </pc:spChg>
        <pc:spChg chg="del mod ord">
          <ac:chgData name="Kevin Chang" userId="9dcd50664716db08" providerId="LiveId" clId="{1C41996A-FCD6-43C1-9D69-41486567AB15}" dt="2022-11-28T02:59:20.551" v="479" actId="700"/>
          <ac:spMkLst>
            <pc:docMk/>
            <pc:sldMk cId="2403982900" sldId="261"/>
            <ac:spMk id="3" creationId="{90BC0C8D-49F0-4F7E-AB0C-C41E7563EC9C}"/>
          </ac:spMkLst>
        </pc:spChg>
        <pc:spChg chg="add mod ord">
          <ac:chgData name="Kevin Chang" userId="9dcd50664716db08" providerId="LiveId" clId="{1C41996A-FCD6-43C1-9D69-41486567AB15}" dt="2022-11-28T03:06:34.413" v="694" actId="20577"/>
          <ac:spMkLst>
            <pc:docMk/>
            <pc:sldMk cId="2403982900" sldId="261"/>
            <ac:spMk id="4" creationId="{C2E3BA01-941F-1061-EECA-15E48DEADBFC}"/>
          </ac:spMkLst>
        </pc:spChg>
        <pc:spChg chg="add del mod ord">
          <ac:chgData name="Kevin Chang" userId="9dcd50664716db08" providerId="LiveId" clId="{1C41996A-FCD6-43C1-9D69-41486567AB15}" dt="2022-11-28T02:59:22.514" v="480" actId="478"/>
          <ac:spMkLst>
            <pc:docMk/>
            <pc:sldMk cId="2403982900" sldId="261"/>
            <ac:spMk id="5" creationId="{CFEF58BC-F1EA-F511-59F5-D374D24F24D9}"/>
          </ac:spMkLst>
        </pc:spChg>
        <pc:spChg chg="add mod">
          <ac:chgData name="Kevin Chang" userId="9dcd50664716db08" providerId="LiveId" clId="{1C41996A-FCD6-43C1-9D69-41486567AB15}" dt="2022-11-28T03:34:18.974" v="803" actId="1076"/>
          <ac:spMkLst>
            <pc:docMk/>
            <pc:sldMk cId="2403982900" sldId="261"/>
            <ac:spMk id="8" creationId="{B52097DD-B2BF-F613-2088-37C7943EB4A5}"/>
          </ac:spMkLst>
        </pc:spChg>
        <pc:spChg chg="add mod">
          <ac:chgData name="Kevin Chang" userId="9dcd50664716db08" providerId="LiveId" clId="{1C41996A-FCD6-43C1-9D69-41486567AB15}" dt="2022-11-28T03:34:39.465" v="824" actId="1076"/>
          <ac:spMkLst>
            <pc:docMk/>
            <pc:sldMk cId="2403982900" sldId="261"/>
            <ac:spMk id="11" creationId="{543DC69D-BAA6-162C-A51E-1F424DD3F13F}"/>
          </ac:spMkLst>
        </pc:spChg>
        <pc:spChg chg="add mod">
          <ac:chgData name="Kevin Chang" userId="9dcd50664716db08" providerId="LiveId" clId="{1C41996A-FCD6-43C1-9D69-41486567AB15}" dt="2022-11-28T03:36:04.179" v="850" actId="1076"/>
          <ac:spMkLst>
            <pc:docMk/>
            <pc:sldMk cId="2403982900" sldId="261"/>
            <ac:spMk id="14" creationId="{C654244B-7454-997E-4211-A787E27201BA}"/>
          </ac:spMkLst>
        </pc:spChg>
        <pc:spChg chg="add del mod">
          <ac:chgData name="Kevin Chang" userId="9dcd50664716db08" providerId="LiveId" clId="{1C41996A-FCD6-43C1-9D69-41486567AB15}" dt="2022-11-30T00:58:13.526" v="2379" actId="21"/>
          <ac:spMkLst>
            <pc:docMk/>
            <pc:sldMk cId="2403982900" sldId="261"/>
            <ac:spMk id="15" creationId="{2346D3F3-8815-07E1-98E0-8CBE233C04CA}"/>
          </ac:spMkLst>
        </pc:spChg>
        <pc:picChg chg="add mod">
          <ac:chgData name="Kevin Chang" userId="9dcd50664716db08" providerId="LiveId" clId="{1C41996A-FCD6-43C1-9D69-41486567AB15}" dt="2022-11-28T03:33:16.025" v="788" actId="14100"/>
          <ac:picMkLst>
            <pc:docMk/>
            <pc:sldMk cId="2403982900" sldId="261"/>
            <ac:picMk id="5122" creationId="{DB210021-0472-AAA3-2777-07A6797EBA55}"/>
          </ac:picMkLst>
        </pc:picChg>
        <pc:picChg chg="add mod">
          <ac:chgData name="Kevin Chang" userId="9dcd50664716db08" providerId="LiveId" clId="{1C41996A-FCD6-43C1-9D69-41486567AB15}" dt="2022-11-28T03:33:17.810" v="789" actId="1076"/>
          <ac:picMkLst>
            <pc:docMk/>
            <pc:sldMk cId="2403982900" sldId="261"/>
            <ac:picMk id="5124" creationId="{1260C772-30C0-B9C8-57B2-58A2C1F26ABA}"/>
          </ac:picMkLst>
        </pc:picChg>
        <pc:cxnChg chg="add mod">
          <ac:chgData name="Kevin Chang" userId="9dcd50664716db08" providerId="LiveId" clId="{1C41996A-FCD6-43C1-9D69-41486567AB15}" dt="2022-11-28T03:34:02.391" v="792" actId="14100"/>
          <ac:cxnSpMkLst>
            <pc:docMk/>
            <pc:sldMk cId="2403982900" sldId="261"/>
            <ac:cxnSpMk id="6" creationId="{B41B2CC1-6AEA-139A-EAD1-52CBBB93FEC8}"/>
          </ac:cxnSpMkLst>
        </pc:cxnChg>
        <pc:cxnChg chg="add mod">
          <ac:chgData name="Kevin Chang" userId="9dcd50664716db08" providerId="LiveId" clId="{1C41996A-FCD6-43C1-9D69-41486567AB15}" dt="2022-11-28T03:34:30.869" v="816" actId="14100"/>
          <ac:cxnSpMkLst>
            <pc:docMk/>
            <pc:sldMk cId="2403982900" sldId="261"/>
            <ac:cxnSpMk id="9" creationId="{889DB96A-63C0-3F44-C875-2552F37036C6}"/>
          </ac:cxnSpMkLst>
        </pc:cxnChg>
        <pc:cxnChg chg="add mod">
          <ac:chgData name="Kevin Chang" userId="9dcd50664716db08" providerId="LiveId" clId="{1C41996A-FCD6-43C1-9D69-41486567AB15}" dt="2022-11-28T03:35:47.011" v="830" actId="14100"/>
          <ac:cxnSpMkLst>
            <pc:docMk/>
            <pc:sldMk cId="2403982900" sldId="261"/>
            <ac:cxnSpMk id="12" creationId="{8D57A028-8980-7C99-F098-39FA8810A48A}"/>
          </ac:cxnSpMkLst>
        </pc:cxnChg>
      </pc:sldChg>
      <pc:sldChg chg="addSp delSp modSp mod">
        <pc:chgData name="Kevin Chang" userId="9dcd50664716db08" providerId="LiveId" clId="{1C41996A-FCD6-43C1-9D69-41486567AB15}" dt="2022-11-30T00:27:04.482" v="1710" actId="14100"/>
        <pc:sldMkLst>
          <pc:docMk/>
          <pc:sldMk cId="3472311898" sldId="262"/>
        </pc:sldMkLst>
        <pc:spChg chg="mod">
          <ac:chgData name="Kevin Chang" userId="9dcd50664716db08" providerId="LiveId" clId="{1C41996A-FCD6-43C1-9D69-41486567AB15}" dt="2022-11-30T00:23:31.431" v="1588" actId="20577"/>
          <ac:spMkLst>
            <pc:docMk/>
            <pc:sldMk cId="3472311898" sldId="262"/>
            <ac:spMk id="2" creationId="{BCEC9E3E-10F8-4C23-92BD-124100ABA94F}"/>
          </ac:spMkLst>
        </pc:spChg>
        <pc:spChg chg="del mod">
          <ac:chgData name="Kevin Chang" userId="9dcd50664716db08" providerId="LiveId" clId="{1C41996A-FCD6-43C1-9D69-41486567AB15}" dt="2022-11-30T00:22:01.102" v="1558" actId="478"/>
          <ac:spMkLst>
            <pc:docMk/>
            <pc:sldMk cId="3472311898" sldId="262"/>
            <ac:spMk id="3" creationId="{9B89C381-55E8-488B-8479-39A12532BF92}"/>
          </ac:spMkLst>
        </pc:spChg>
        <pc:spChg chg="add mod">
          <ac:chgData name="Kevin Chang" userId="9dcd50664716db08" providerId="LiveId" clId="{1C41996A-FCD6-43C1-9D69-41486567AB15}" dt="2022-11-30T00:23:59.887" v="1630" actId="313"/>
          <ac:spMkLst>
            <pc:docMk/>
            <pc:sldMk cId="3472311898" sldId="262"/>
            <ac:spMk id="4" creationId="{4262F009-B170-FAA2-2E67-BC8E7803979E}"/>
          </ac:spMkLst>
        </pc:spChg>
        <pc:spChg chg="add mod">
          <ac:chgData name="Kevin Chang" userId="9dcd50664716db08" providerId="LiveId" clId="{1C41996A-FCD6-43C1-9D69-41486567AB15}" dt="2022-11-30T00:22:24.473" v="1561" actId="1076"/>
          <ac:spMkLst>
            <pc:docMk/>
            <pc:sldMk cId="3472311898" sldId="262"/>
            <ac:spMk id="6" creationId="{A692C39E-EC0D-D722-514B-93CB23C3CFB7}"/>
          </ac:spMkLst>
        </pc:spChg>
        <pc:spChg chg="add mod">
          <ac:chgData name="Kevin Chang" userId="9dcd50664716db08" providerId="LiveId" clId="{1C41996A-FCD6-43C1-9D69-41486567AB15}" dt="2022-11-30T00:25:12.289" v="1680" actId="1076"/>
          <ac:spMkLst>
            <pc:docMk/>
            <pc:sldMk cId="3472311898" sldId="262"/>
            <ac:spMk id="7" creationId="{CD33D2CC-9DFB-E073-490F-B0D63C7CDCBC}"/>
          </ac:spMkLst>
        </pc:spChg>
        <pc:spChg chg="add mod">
          <ac:chgData name="Kevin Chang" userId="9dcd50664716db08" providerId="LiveId" clId="{1C41996A-FCD6-43C1-9D69-41486567AB15}" dt="2022-11-30T00:25:12.289" v="1680" actId="1076"/>
          <ac:spMkLst>
            <pc:docMk/>
            <pc:sldMk cId="3472311898" sldId="262"/>
            <ac:spMk id="9" creationId="{30E980FE-0FA9-F9CC-FF37-79633EE0A78E}"/>
          </ac:spMkLst>
        </pc:spChg>
        <pc:spChg chg="add mod">
          <ac:chgData name="Kevin Chang" userId="9dcd50664716db08" providerId="LiveId" clId="{1C41996A-FCD6-43C1-9D69-41486567AB15}" dt="2022-11-30T00:25:12.289" v="1680" actId="1076"/>
          <ac:spMkLst>
            <pc:docMk/>
            <pc:sldMk cId="3472311898" sldId="262"/>
            <ac:spMk id="10" creationId="{B9506AF7-081F-C814-67E1-3BB3CD714E77}"/>
          </ac:spMkLst>
        </pc:spChg>
        <pc:spChg chg="add mod">
          <ac:chgData name="Kevin Chang" userId="9dcd50664716db08" providerId="LiveId" clId="{1C41996A-FCD6-43C1-9D69-41486567AB15}" dt="2022-11-30T00:25:12.289" v="1680" actId="1076"/>
          <ac:spMkLst>
            <pc:docMk/>
            <pc:sldMk cId="3472311898" sldId="262"/>
            <ac:spMk id="11" creationId="{5F8F5B88-F235-1A20-6B6E-E5347F6F93CC}"/>
          </ac:spMkLst>
        </pc:spChg>
        <pc:picChg chg="add mod">
          <ac:chgData name="Kevin Chang" userId="9dcd50664716db08" providerId="LiveId" clId="{1C41996A-FCD6-43C1-9D69-41486567AB15}" dt="2022-11-30T00:27:04.482" v="1710" actId="14100"/>
          <ac:picMkLst>
            <pc:docMk/>
            <pc:sldMk cId="3472311898" sldId="262"/>
            <ac:picMk id="7170" creationId="{3719D1A7-CD03-20FB-2BBB-DDB9E1192B62}"/>
          </ac:picMkLst>
        </pc:picChg>
        <pc:cxnChg chg="add mod">
          <ac:chgData name="Kevin Chang" userId="9dcd50664716db08" providerId="LiveId" clId="{1C41996A-FCD6-43C1-9D69-41486567AB15}" dt="2022-11-30T00:25:15.011" v="1681" actId="14100"/>
          <ac:cxnSpMkLst>
            <pc:docMk/>
            <pc:sldMk cId="3472311898" sldId="262"/>
            <ac:cxnSpMk id="8" creationId="{53EA12A1-BF9A-3559-27E6-0423174EF495}"/>
          </ac:cxnSpMkLst>
        </pc:cxnChg>
        <pc:cxnChg chg="add mod">
          <ac:chgData name="Kevin Chang" userId="9dcd50664716db08" providerId="LiveId" clId="{1C41996A-FCD6-43C1-9D69-41486567AB15}" dt="2022-11-30T00:25:19.203" v="1684" actId="14100"/>
          <ac:cxnSpMkLst>
            <pc:docMk/>
            <pc:sldMk cId="3472311898" sldId="262"/>
            <ac:cxnSpMk id="13" creationId="{2122C0D6-B1DD-9C69-40F3-2E40B9B6CC4D}"/>
          </ac:cxnSpMkLst>
        </pc:cxnChg>
        <pc:cxnChg chg="add mod">
          <ac:chgData name="Kevin Chang" userId="9dcd50664716db08" providerId="LiveId" clId="{1C41996A-FCD6-43C1-9D69-41486567AB15}" dt="2022-11-30T00:25:24.289" v="1687" actId="14100"/>
          <ac:cxnSpMkLst>
            <pc:docMk/>
            <pc:sldMk cId="3472311898" sldId="262"/>
            <ac:cxnSpMk id="16" creationId="{AD649ED8-636E-C5F6-392F-6DAA9232E382}"/>
          </ac:cxnSpMkLst>
        </pc:cxnChg>
        <pc:cxnChg chg="add mod">
          <ac:chgData name="Kevin Chang" userId="9dcd50664716db08" providerId="LiveId" clId="{1C41996A-FCD6-43C1-9D69-41486567AB15}" dt="2022-11-30T00:25:30.002" v="1690" actId="14100"/>
          <ac:cxnSpMkLst>
            <pc:docMk/>
            <pc:sldMk cId="3472311898" sldId="262"/>
            <ac:cxnSpMk id="19" creationId="{B234CF16-0B18-23F0-6C95-8848B4DB826F}"/>
          </ac:cxnSpMkLst>
        </pc:cxnChg>
      </pc:sldChg>
      <pc:sldChg chg="addSp delSp modSp new del">
        <pc:chgData name="Kevin Chang" userId="9dcd50664716db08" providerId="LiveId" clId="{1C41996A-FCD6-43C1-9D69-41486567AB15}" dt="2022-11-30T00:36:08.811" v="1942" actId="2696"/>
        <pc:sldMkLst>
          <pc:docMk/>
          <pc:sldMk cId="2277238934" sldId="263"/>
        </pc:sldMkLst>
        <pc:picChg chg="add del mod">
          <ac:chgData name="Kevin Chang" userId="9dcd50664716db08" providerId="LiveId" clId="{1C41996A-FCD6-43C1-9D69-41486567AB15}" dt="2022-11-30T00:36:06.687" v="1941" actId="21"/>
          <ac:picMkLst>
            <pc:docMk/>
            <pc:sldMk cId="2277238934" sldId="263"/>
            <ac:picMk id="3074" creationId="{1A31F735-15BA-0308-0987-6BB56413371D}"/>
          </ac:picMkLst>
        </pc:picChg>
      </pc:sldChg>
      <pc:sldChg chg="addSp modSp new mod modClrScheme chgLayout">
        <pc:chgData name="Kevin Chang" userId="9dcd50664716db08" providerId="LiveId" clId="{1C41996A-FCD6-43C1-9D69-41486567AB15}" dt="2022-11-30T00:15:20.445" v="1539" actId="1076"/>
        <pc:sldMkLst>
          <pc:docMk/>
          <pc:sldMk cId="2150451922" sldId="264"/>
        </pc:sldMkLst>
        <pc:spChg chg="mod ord">
          <ac:chgData name="Kevin Chang" userId="9dcd50664716db08" providerId="LiveId" clId="{1C41996A-FCD6-43C1-9D69-41486567AB15}" dt="2022-11-30T00:02:41.102" v="1314" actId="700"/>
          <ac:spMkLst>
            <pc:docMk/>
            <pc:sldMk cId="2150451922" sldId="264"/>
            <ac:spMk id="2" creationId="{10B9DEAC-041B-1016-8C44-C9D35A2D8F3A}"/>
          </ac:spMkLst>
        </pc:spChg>
        <pc:spChg chg="mod ord">
          <ac:chgData name="Kevin Chang" userId="9dcd50664716db08" providerId="LiveId" clId="{1C41996A-FCD6-43C1-9D69-41486567AB15}" dt="2022-11-30T00:13:03.782" v="1511" actId="27636"/>
          <ac:spMkLst>
            <pc:docMk/>
            <pc:sldMk cId="2150451922" sldId="264"/>
            <ac:spMk id="3" creationId="{BD2D3B21-0BF5-239B-88C1-D174A020D9D6}"/>
          </ac:spMkLst>
        </pc:spChg>
        <pc:spChg chg="add mod ord">
          <ac:chgData name="Kevin Chang" userId="9dcd50664716db08" providerId="LiveId" clId="{1C41996A-FCD6-43C1-9D69-41486567AB15}" dt="2022-11-30T00:13:32.694" v="1536" actId="20577"/>
          <ac:spMkLst>
            <pc:docMk/>
            <pc:sldMk cId="2150451922" sldId="264"/>
            <ac:spMk id="4" creationId="{5561CD04-8AB6-2397-6599-98759B04B1C0}"/>
          </ac:spMkLst>
        </pc:spChg>
        <pc:picChg chg="add mod">
          <ac:chgData name="Kevin Chang" userId="9dcd50664716db08" providerId="LiveId" clId="{1C41996A-FCD6-43C1-9D69-41486567AB15}" dt="2022-11-30T00:15:20.445" v="1539" actId="1076"/>
          <ac:picMkLst>
            <pc:docMk/>
            <pc:sldMk cId="2150451922" sldId="264"/>
            <ac:picMk id="6" creationId="{72A0CE0F-C92B-8770-F994-38AC9800CCFF}"/>
          </ac:picMkLst>
        </pc:picChg>
        <pc:picChg chg="add mod">
          <ac:chgData name="Kevin Chang" userId="9dcd50664716db08" providerId="LiveId" clId="{1C41996A-FCD6-43C1-9D69-41486567AB15}" dt="2022-11-30T00:15:16.920" v="1538" actId="1076"/>
          <ac:picMkLst>
            <pc:docMk/>
            <pc:sldMk cId="2150451922" sldId="264"/>
            <ac:picMk id="6146" creationId="{68D06097-2918-A625-07C4-9AF38724FEF8}"/>
          </ac:picMkLst>
        </pc:picChg>
      </pc:sldChg>
      <pc:sldChg chg="new del">
        <pc:chgData name="Kevin Chang" userId="9dcd50664716db08" providerId="LiveId" clId="{1C41996A-FCD6-43C1-9D69-41486567AB15}" dt="2022-11-30T00:37:33.272" v="1945" actId="47"/>
        <pc:sldMkLst>
          <pc:docMk/>
          <pc:sldMk cId="1900498030" sldId="265"/>
        </pc:sldMkLst>
      </pc:sldChg>
      <pc:sldChg chg="modSp new del mod">
        <pc:chgData name="Kevin Chang" userId="9dcd50664716db08" providerId="LiveId" clId="{1C41996A-FCD6-43C1-9D69-41486567AB15}" dt="2022-11-30T00:37:34.844" v="1946" actId="47"/>
        <pc:sldMkLst>
          <pc:docMk/>
          <pc:sldMk cId="312224251" sldId="266"/>
        </pc:sldMkLst>
        <pc:spChg chg="mod">
          <ac:chgData name="Kevin Chang" userId="9dcd50664716db08" providerId="LiveId" clId="{1C41996A-FCD6-43C1-9D69-41486567AB15}" dt="2022-11-30T00:25:44.926" v="1707" actId="20577"/>
          <ac:spMkLst>
            <pc:docMk/>
            <pc:sldMk cId="312224251" sldId="266"/>
            <ac:spMk id="2" creationId="{A0330EFC-0C16-6825-4DFA-A2BF8C85CFC6}"/>
          </ac:spMkLst>
        </pc:spChg>
      </pc:sldChg>
      <pc:sldChg chg="addSp delSp modSp new mod">
        <pc:chgData name="Kevin Chang" userId="9dcd50664716db08" providerId="LiveId" clId="{1C41996A-FCD6-43C1-9D69-41486567AB15}" dt="2022-11-30T00:47:42.159" v="2155" actId="1038"/>
        <pc:sldMkLst>
          <pc:docMk/>
          <pc:sldMk cId="1106096296" sldId="267"/>
        </pc:sldMkLst>
        <pc:spChg chg="mod">
          <ac:chgData name="Kevin Chang" userId="9dcd50664716db08" providerId="LiveId" clId="{1C41996A-FCD6-43C1-9D69-41486567AB15}" dt="2022-11-30T00:35:40.715" v="1939" actId="20577"/>
          <ac:spMkLst>
            <pc:docMk/>
            <pc:sldMk cId="1106096296" sldId="267"/>
            <ac:spMk id="2" creationId="{37608BE7-12FE-B4D3-D19C-6C80222124B8}"/>
          </ac:spMkLst>
        </pc:spChg>
        <pc:spChg chg="del">
          <ac:chgData name="Kevin Chang" userId="9dcd50664716db08" providerId="LiveId" clId="{1C41996A-FCD6-43C1-9D69-41486567AB15}" dt="2022-11-30T00:35:42.664" v="1940" actId="478"/>
          <ac:spMkLst>
            <pc:docMk/>
            <pc:sldMk cId="1106096296" sldId="267"/>
            <ac:spMk id="3" creationId="{AFE0F6E5-93FC-2FBA-34CD-14EB112525DA}"/>
          </ac:spMkLst>
        </pc:spChg>
        <pc:spChg chg="add mod">
          <ac:chgData name="Kevin Chang" userId="9dcd50664716db08" providerId="LiveId" clId="{1C41996A-FCD6-43C1-9D69-41486567AB15}" dt="2022-11-30T00:47:22.052" v="2124" actId="1036"/>
          <ac:spMkLst>
            <pc:docMk/>
            <pc:sldMk cId="1106096296" sldId="267"/>
            <ac:spMk id="4" creationId="{F78CCAF9-A7DB-781E-1E2A-CE58E874A7A3}"/>
          </ac:spMkLst>
        </pc:spChg>
        <pc:spChg chg="add mod">
          <ac:chgData name="Kevin Chang" userId="9dcd50664716db08" providerId="LiveId" clId="{1C41996A-FCD6-43C1-9D69-41486567AB15}" dt="2022-11-30T00:47:22.052" v="2124" actId="1036"/>
          <ac:spMkLst>
            <pc:docMk/>
            <pc:sldMk cId="1106096296" sldId="267"/>
            <ac:spMk id="5" creationId="{2900F655-4699-C5BE-5E67-AB198C5A0AEA}"/>
          </ac:spMkLst>
        </pc:spChg>
        <pc:spChg chg="add mod">
          <ac:chgData name="Kevin Chang" userId="9dcd50664716db08" providerId="LiveId" clId="{1C41996A-FCD6-43C1-9D69-41486567AB15}" dt="2022-11-30T00:47:22.052" v="2124" actId="1036"/>
          <ac:spMkLst>
            <pc:docMk/>
            <pc:sldMk cId="1106096296" sldId="267"/>
            <ac:spMk id="6" creationId="{14ACD3E9-CD2B-6AE4-613E-8229E7336325}"/>
          </ac:spMkLst>
        </pc:spChg>
        <pc:spChg chg="add mod">
          <ac:chgData name="Kevin Chang" userId="9dcd50664716db08" providerId="LiveId" clId="{1C41996A-FCD6-43C1-9D69-41486567AB15}" dt="2022-11-30T00:47:33.099" v="2137" actId="1036"/>
          <ac:spMkLst>
            <pc:docMk/>
            <pc:sldMk cId="1106096296" sldId="267"/>
            <ac:spMk id="7" creationId="{CD2BC331-324C-D6CF-09CF-A37419678904}"/>
          </ac:spMkLst>
        </pc:spChg>
        <pc:spChg chg="add mod">
          <ac:chgData name="Kevin Chang" userId="9dcd50664716db08" providerId="LiveId" clId="{1C41996A-FCD6-43C1-9D69-41486567AB15}" dt="2022-11-30T00:47:35.255" v="2141" actId="1036"/>
          <ac:spMkLst>
            <pc:docMk/>
            <pc:sldMk cId="1106096296" sldId="267"/>
            <ac:spMk id="8" creationId="{1B35C970-0C2D-E297-6236-1B58B6DB1107}"/>
          </ac:spMkLst>
        </pc:spChg>
        <pc:spChg chg="add mod">
          <ac:chgData name="Kevin Chang" userId="9dcd50664716db08" providerId="LiveId" clId="{1C41996A-FCD6-43C1-9D69-41486567AB15}" dt="2022-11-30T00:47:22.052" v="2124" actId="1036"/>
          <ac:spMkLst>
            <pc:docMk/>
            <pc:sldMk cId="1106096296" sldId="267"/>
            <ac:spMk id="9" creationId="{1412510C-6B43-1195-5508-8E58BEB9B0E0}"/>
          </ac:spMkLst>
        </pc:spChg>
        <pc:spChg chg="add mod">
          <ac:chgData name="Kevin Chang" userId="9dcd50664716db08" providerId="LiveId" clId="{1C41996A-FCD6-43C1-9D69-41486567AB15}" dt="2022-11-30T00:47:22.052" v="2124" actId="1036"/>
          <ac:spMkLst>
            <pc:docMk/>
            <pc:sldMk cId="1106096296" sldId="267"/>
            <ac:spMk id="10" creationId="{0AEA8FC9-22FA-201F-65BC-58BBD8489C12}"/>
          </ac:spMkLst>
        </pc:spChg>
        <pc:spChg chg="add mod">
          <ac:chgData name="Kevin Chang" userId="9dcd50664716db08" providerId="LiveId" clId="{1C41996A-FCD6-43C1-9D69-41486567AB15}" dt="2022-11-30T00:47:42.159" v="2155" actId="1038"/>
          <ac:spMkLst>
            <pc:docMk/>
            <pc:sldMk cId="1106096296" sldId="267"/>
            <ac:spMk id="11" creationId="{C8DB7A2D-0C42-D81F-C63E-5A31ED913F73}"/>
          </ac:spMkLst>
        </pc:spChg>
        <pc:picChg chg="add mod">
          <ac:chgData name="Kevin Chang" userId="9dcd50664716db08" providerId="LiveId" clId="{1C41996A-FCD6-43C1-9D69-41486567AB15}" dt="2022-11-30T00:47:22.052" v="2124" actId="1036"/>
          <ac:picMkLst>
            <pc:docMk/>
            <pc:sldMk cId="1106096296" sldId="267"/>
            <ac:picMk id="9218" creationId="{E386A071-B7B4-1DC0-0F14-C9A04750AA2B}"/>
          </ac:picMkLst>
        </pc:picChg>
        <pc:picChg chg="add mod">
          <ac:chgData name="Kevin Chang" userId="9dcd50664716db08" providerId="LiveId" clId="{1C41996A-FCD6-43C1-9D69-41486567AB15}" dt="2022-11-30T00:47:22.052" v="2124" actId="1036"/>
          <ac:picMkLst>
            <pc:docMk/>
            <pc:sldMk cId="1106096296" sldId="267"/>
            <ac:picMk id="9220" creationId="{B7061F85-A216-5E66-2093-7A9FFD180D49}"/>
          </ac:picMkLst>
        </pc:picChg>
        <pc:picChg chg="add mod">
          <ac:chgData name="Kevin Chang" userId="9dcd50664716db08" providerId="LiveId" clId="{1C41996A-FCD6-43C1-9D69-41486567AB15}" dt="2022-11-30T00:47:22.052" v="2124" actId="1036"/>
          <ac:picMkLst>
            <pc:docMk/>
            <pc:sldMk cId="1106096296" sldId="267"/>
            <ac:picMk id="9222" creationId="{31E94A4C-E310-129F-2B49-2BD4745ECF80}"/>
          </ac:picMkLst>
        </pc:picChg>
        <pc:picChg chg="add mod">
          <ac:chgData name="Kevin Chang" userId="9dcd50664716db08" providerId="LiveId" clId="{1C41996A-FCD6-43C1-9D69-41486567AB15}" dt="2022-11-30T00:47:33.099" v="2137" actId="1036"/>
          <ac:picMkLst>
            <pc:docMk/>
            <pc:sldMk cId="1106096296" sldId="267"/>
            <ac:picMk id="9224" creationId="{FCB18D6B-F329-E1E1-01E0-F98B70531576}"/>
          </ac:picMkLst>
        </pc:picChg>
        <pc:picChg chg="add mod">
          <ac:chgData name="Kevin Chang" userId="9dcd50664716db08" providerId="LiveId" clId="{1C41996A-FCD6-43C1-9D69-41486567AB15}" dt="2022-11-30T00:47:35.255" v="2141" actId="1036"/>
          <ac:picMkLst>
            <pc:docMk/>
            <pc:sldMk cId="1106096296" sldId="267"/>
            <ac:picMk id="9226" creationId="{2D14BB6E-6981-29CC-5E1F-58BE2914797B}"/>
          </ac:picMkLst>
        </pc:picChg>
        <pc:picChg chg="add mod">
          <ac:chgData name="Kevin Chang" userId="9dcd50664716db08" providerId="LiveId" clId="{1C41996A-FCD6-43C1-9D69-41486567AB15}" dt="2022-11-30T00:47:22.052" v="2124" actId="1036"/>
          <ac:picMkLst>
            <pc:docMk/>
            <pc:sldMk cId="1106096296" sldId="267"/>
            <ac:picMk id="9228" creationId="{4B7A13E0-71CF-F1C8-3CC5-417BBEB9F493}"/>
          </ac:picMkLst>
        </pc:picChg>
        <pc:picChg chg="add mod">
          <ac:chgData name="Kevin Chang" userId="9dcd50664716db08" providerId="LiveId" clId="{1C41996A-FCD6-43C1-9D69-41486567AB15}" dt="2022-11-30T00:47:22.052" v="2124" actId="1036"/>
          <ac:picMkLst>
            <pc:docMk/>
            <pc:sldMk cId="1106096296" sldId="267"/>
            <ac:picMk id="9230" creationId="{DC8C18AD-2054-8539-B56B-EE7E9F920267}"/>
          </ac:picMkLst>
        </pc:picChg>
        <pc:picChg chg="add mod">
          <ac:chgData name="Kevin Chang" userId="9dcd50664716db08" providerId="LiveId" clId="{1C41996A-FCD6-43C1-9D69-41486567AB15}" dt="2022-11-30T00:47:42.159" v="2155" actId="1038"/>
          <ac:picMkLst>
            <pc:docMk/>
            <pc:sldMk cId="1106096296" sldId="267"/>
            <ac:picMk id="9232" creationId="{31E2E299-3A33-98F9-4619-F5227351AB92}"/>
          </ac:picMkLst>
        </pc:picChg>
      </pc:sldChg>
      <pc:sldChg chg="addSp delSp modSp new mod">
        <pc:chgData name="Kevin Chang" userId="9dcd50664716db08" providerId="LiveId" clId="{1C41996A-FCD6-43C1-9D69-41486567AB15}" dt="2022-11-30T00:59:24.065" v="2426" actId="14100"/>
        <pc:sldMkLst>
          <pc:docMk/>
          <pc:sldMk cId="2565148874" sldId="268"/>
        </pc:sldMkLst>
        <pc:spChg chg="mod">
          <ac:chgData name="Kevin Chang" userId="9dcd50664716db08" providerId="LiveId" clId="{1C41996A-FCD6-43C1-9D69-41486567AB15}" dt="2022-11-30T00:55:18.436" v="2297" actId="20577"/>
          <ac:spMkLst>
            <pc:docMk/>
            <pc:sldMk cId="2565148874" sldId="268"/>
            <ac:spMk id="2" creationId="{303DF74C-18E4-B1AC-0FC5-73C56C2C5C37}"/>
          </ac:spMkLst>
        </pc:spChg>
        <pc:spChg chg="mod">
          <ac:chgData name="Kevin Chang" userId="9dcd50664716db08" providerId="LiveId" clId="{1C41996A-FCD6-43C1-9D69-41486567AB15}" dt="2022-11-30T00:58:08.172" v="2378" actId="20577"/>
          <ac:spMkLst>
            <pc:docMk/>
            <pc:sldMk cId="2565148874" sldId="268"/>
            <ac:spMk id="3" creationId="{1D6E3764-5E31-80C5-A4DD-4B4D1CE97FAA}"/>
          </ac:spMkLst>
        </pc:spChg>
        <pc:spChg chg="del">
          <ac:chgData name="Kevin Chang" userId="9dcd50664716db08" providerId="LiveId" clId="{1C41996A-FCD6-43C1-9D69-41486567AB15}" dt="2022-11-30T00:55:21.153" v="2298" actId="478"/>
          <ac:spMkLst>
            <pc:docMk/>
            <pc:sldMk cId="2565148874" sldId="268"/>
            <ac:spMk id="4" creationId="{C5EB1F0D-10BD-364B-D5C8-1EBDEABBBFB2}"/>
          </ac:spMkLst>
        </pc:spChg>
        <pc:spChg chg="add mod">
          <ac:chgData name="Kevin Chang" userId="9dcd50664716db08" providerId="LiveId" clId="{1C41996A-FCD6-43C1-9D69-41486567AB15}" dt="2022-11-30T00:58:51.920" v="2413" actId="1076"/>
          <ac:spMkLst>
            <pc:docMk/>
            <pc:sldMk cId="2565148874" sldId="268"/>
            <ac:spMk id="5" creationId="{0B6E4F17-EA68-179B-FF84-AEC47A1DDB54}"/>
          </ac:spMkLst>
        </pc:spChg>
        <pc:spChg chg="add mod">
          <ac:chgData name="Kevin Chang" userId="9dcd50664716db08" providerId="LiveId" clId="{1C41996A-FCD6-43C1-9D69-41486567AB15}" dt="2022-11-30T00:59:12.807" v="2420" actId="1076"/>
          <ac:spMkLst>
            <pc:docMk/>
            <pc:sldMk cId="2565148874" sldId="268"/>
            <ac:spMk id="6" creationId="{3BCF1AB2-0F33-25BE-B93E-B5BD2BE1D98C}"/>
          </ac:spMkLst>
        </pc:spChg>
        <pc:spChg chg="add mod">
          <ac:chgData name="Kevin Chang" userId="9dcd50664716db08" providerId="LiveId" clId="{1C41996A-FCD6-43C1-9D69-41486567AB15}" dt="2022-11-30T00:59:12.807" v="2420" actId="1076"/>
          <ac:spMkLst>
            <pc:docMk/>
            <pc:sldMk cId="2565148874" sldId="268"/>
            <ac:spMk id="7" creationId="{7E3B8F64-680B-E660-8D4B-BD51A6F18E94}"/>
          </ac:spMkLst>
        </pc:spChg>
        <pc:picChg chg="add mod">
          <ac:chgData name="Kevin Chang" userId="9dcd50664716db08" providerId="LiveId" clId="{1C41996A-FCD6-43C1-9D69-41486567AB15}" dt="2022-11-30T00:57:08.341" v="2313" actId="14100"/>
          <ac:picMkLst>
            <pc:docMk/>
            <pc:sldMk cId="2565148874" sldId="268"/>
            <ac:picMk id="10242" creationId="{7B5BB990-E39C-D830-A085-7AC4E60852EA}"/>
          </ac:picMkLst>
        </pc:picChg>
        <pc:picChg chg="add mod">
          <ac:chgData name="Kevin Chang" userId="9dcd50664716db08" providerId="LiveId" clId="{1C41996A-FCD6-43C1-9D69-41486567AB15}" dt="2022-11-30T00:57:04.727" v="2311" actId="1076"/>
          <ac:picMkLst>
            <pc:docMk/>
            <pc:sldMk cId="2565148874" sldId="268"/>
            <ac:picMk id="10244" creationId="{D7331CBB-9673-78B3-2B56-FACFBF029CF7}"/>
          </ac:picMkLst>
        </pc:picChg>
        <pc:cxnChg chg="add mod">
          <ac:chgData name="Kevin Chang" userId="9dcd50664716db08" providerId="LiveId" clId="{1C41996A-FCD6-43C1-9D69-41486567AB15}" dt="2022-11-30T00:59:19.385" v="2423" actId="14100"/>
          <ac:cxnSpMkLst>
            <pc:docMk/>
            <pc:sldMk cId="2565148874" sldId="268"/>
            <ac:cxnSpMk id="8" creationId="{13758636-2E37-5D5F-4912-B7D3982CFCA2}"/>
          </ac:cxnSpMkLst>
        </pc:cxnChg>
        <pc:cxnChg chg="add mod">
          <ac:chgData name="Kevin Chang" userId="9dcd50664716db08" providerId="LiveId" clId="{1C41996A-FCD6-43C1-9D69-41486567AB15}" dt="2022-11-30T00:59:24.065" v="2426" actId="14100"/>
          <ac:cxnSpMkLst>
            <pc:docMk/>
            <pc:sldMk cId="2565148874" sldId="268"/>
            <ac:cxnSpMk id="11" creationId="{B3B6AA03-643E-8C27-142E-D10AD9E511F0}"/>
          </ac:cxnSpMkLst>
        </pc:cxnChg>
      </pc:sldChg>
    </pc:docChg>
  </pc:docChgLst>
  <pc:docChgLst>
    <pc:chgData name="Kevin Chang" userId="9dcd50664716db08" providerId="LiveId" clId="{E2B197D9-9E9F-4BAA-8080-DC36D12B9383}"/>
    <pc:docChg chg="undo custSel modSld">
      <pc:chgData name="Kevin Chang" userId="9dcd50664716db08" providerId="LiveId" clId="{E2B197D9-9E9F-4BAA-8080-DC36D12B9383}" dt="2023-04-18T22:09:01.512" v="552" actId="1076"/>
      <pc:docMkLst>
        <pc:docMk/>
      </pc:docMkLst>
      <pc:sldChg chg="modSp mod">
        <pc:chgData name="Kevin Chang" userId="9dcd50664716db08" providerId="LiveId" clId="{E2B197D9-9E9F-4BAA-8080-DC36D12B9383}" dt="2023-04-18T20:15:48.777" v="7" actId="20577"/>
        <pc:sldMkLst>
          <pc:docMk/>
          <pc:sldMk cId="3136481315" sldId="256"/>
        </pc:sldMkLst>
        <pc:spChg chg="mod">
          <ac:chgData name="Kevin Chang" userId="9dcd50664716db08" providerId="LiveId" clId="{E2B197D9-9E9F-4BAA-8080-DC36D12B9383}" dt="2023-04-18T20:15:48.777" v="7" actId="20577"/>
          <ac:spMkLst>
            <pc:docMk/>
            <pc:sldMk cId="3136481315" sldId="256"/>
            <ac:spMk id="3" creationId="{E8BC61BF-2D73-420D-A6E9-9CF9C75E210C}"/>
          </ac:spMkLst>
        </pc:spChg>
      </pc:sldChg>
      <pc:sldChg chg="addSp delSp modSp mod">
        <pc:chgData name="Kevin Chang" userId="9dcd50664716db08" providerId="LiveId" clId="{E2B197D9-9E9F-4BAA-8080-DC36D12B9383}" dt="2023-04-18T22:09:01.512" v="552" actId="1076"/>
        <pc:sldMkLst>
          <pc:docMk/>
          <pc:sldMk cId="2403982900" sldId="261"/>
        </pc:sldMkLst>
        <pc:spChg chg="add del mod">
          <ac:chgData name="Kevin Chang" userId="9dcd50664716db08" providerId="LiveId" clId="{E2B197D9-9E9F-4BAA-8080-DC36D12B9383}" dt="2023-04-18T22:08:43.065" v="549" actId="478"/>
          <ac:spMkLst>
            <pc:docMk/>
            <pc:sldMk cId="2403982900" sldId="261"/>
            <ac:spMk id="5" creationId="{7A100F79-1124-C3FE-7F33-A44F2826AB58}"/>
          </ac:spMkLst>
        </pc:spChg>
        <pc:spChg chg="add mod">
          <ac:chgData name="Kevin Chang" userId="9dcd50664716db08" providerId="LiveId" clId="{E2B197D9-9E9F-4BAA-8080-DC36D12B9383}" dt="2023-04-18T22:08:40.504" v="548" actId="1076"/>
          <ac:spMkLst>
            <pc:docMk/>
            <pc:sldMk cId="2403982900" sldId="261"/>
            <ac:spMk id="7" creationId="{7E0CEF1F-D32C-5A83-04B6-16D6993CB9E0}"/>
          </ac:spMkLst>
        </pc:spChg>
        <pc:spChg chg="add mod">
          <ac:chgData name="Kevin Chang" userId="9dcd50664716db08" providerId="LiveId" clId="{E2B197D9-9E9F-4BAA-8080-DC36D12B9383}" dt="2023-04-18T22:09:01.512" v="552" actId="1076"/>
          <ac:spMkLst>
            <pc:docMk/>
            <pc:sldMk cId="2403982900" sldId="261"/>
            <ac:spMk id="10" creationId="{9FB38EA3-85D7-077B-7CEE-ECA89E8AB0A4}"/>
          </ac:spMkLst>
        </pc:spChg>
        <pc:picChg chg="add mod">
          <ac:chgData name="Kevin Chang" userId="9dcd50664716db08" providerId="LiveId" clId="{E2B197D9-9E9F-4BAA-8080-DC36D12B9383}" dt="2023-04-18T20:35:35.176" v="92" actId="14100"/>
          <ac:picMkLst>
            <pc:docMk/>
            <pc:sldMk cId="2403982900" sldId="261"/>
            <ac:picMk id="2050" creationId="{9296F11B-E3B3-FAE9-4DCC-332A46E3A877}"/>
          </ac:picMkLst>
        </pc:picChg>
        <pc:cxnChg chg="add mod">
          <ac:chgData name="Kevin Chang" userId="9dcd50664716db08" providerId="LiveId" clId="{E2B197D9-9E9F-4BAA-8080-DC36D12B9383}" dt="2023-04-18T22:09:01.512" v="552" actId="1076"/>
          <ac:cxnSpMkLst>
            <pc:docMk/>
            <pc:sldMk cId="2403982900" sldId="261"/>
            <ac:cxnSpMk id="13" creationId="{025101A4-6168-7DE9-0138-E5A0B1B2C637}"/>
          </ac:cxnSpMkLst>
        </pc:cxnChg>
      </pc:sldChg>
      <pc:sldChg chg="addSp delSp modSp mod chgLayout">
        <pc:chgData name="Kevin Chang" userId="9dcd50664716db08" providerId="LiveId" clId="{E2B197D9-9E9F-4BAA-8080-DC36D12B9383}" dt="2023-04-18T20:33:03.838" v="87" actId="1076"/>
        <pc:sldMkLst>
          <pc:docMk/>
          <pc:sldMk cId="3472311898" sldId="262"/>
        </pc:sldMkLst>
        <pc:spChg chg="mod ord">
          <ac:chgData name="Kevin Chang" userId="9dcd50664716db08" providerId="LiveId" clId="{E2B197D9-9E9F-4BAA-8080-DC36D12B9383}" dt="2023-04-18T20:31:01.968" v="34" actId="700"/>
          <ac:spMkLst>
            <pc:docMk/>
            <pc:sldMk cId="3472311898" sldId="262"/>
            <ac:spMk id="2" creationId="{BCEC9E3E-10F8-4C23-92BD-124100ABA94F}"/>
          </ac:spMkLst>
        </pc:spChg>
        <pc:spChg chg="add mod ord">
          <ac:chgData name="Kevin Chang" userId="9dcd50664716db08" providerId="LiveId" clId="{E2B197D9-9E9F-4BAA-8080-DC36D12B9383}" dt="2023-04-18T20:31:35.840" v="78" actId="20577"/>
          <ac:spMkLst>
            <pc:docMk/>
            <pc:sldMk cId="3472311898" sldId="262"/>
            <ac:spMk id="3" creationId="{DA5492EB-1EB7-111B-C439-937AF0641A75}"/>
          </ac:spMkLst>
        </pc:spChg>
        <pc:spChg chg="del mod">
          <ac:chgData name="Kevin Chang" userId="9dcd50664716db08" providerId="LiveId" clId="{E2B197D9-9E9F-4BAA-8080-DC36D12B9383}" dt="2023-04-18T20:31:07.943" v="36" actId="478"/>
          <ac:spMkLst>
            <pc:docMk/>
            <pc:sldMk cId="3472311898" sldId="262"/>
            <ac:spMk id="4" creationId="{4262F009-B170-FAA2-2E67-BC8E7803979E}"/>
          </ac:spMkLst>
        </pc:spChg>
        <pc:picChg chg="add mod">
          <ac:chgData name="Kevin Chang" userId="9dcd50664716db08" providerId="LiveId" clId="{E2B197D9-9E9F-4BAA-8080-DC36D12B9383}" dt="2023-04-18T20:33:02.102" v="86" actId="14100"/>
          <ac:picMkLst>
            <pc:docMk/>
            <pc:sldMk cId="3472311898" sldId="262"/>
            <ac:picMk id="1026" creationId="{C7622726-E7D6-DEDF-3780-A31DA674A403}"/>
          </ac:picMkLst>
        </pc:picChg>
        <pc:picChg chg="mod">
          <ac:chgData name="Kevin Chang" userId="9dcd50664716db08" providerId="LiveId" clId="{E2B197D9-9E9F-4BAA-8080-DC36D12B9383}" dt="2023-04-18T20:33:03.838" v="87" actId="1076"/>
          <ac:picMkLst>
            <pc:docMk/>
            <pc:sldMk cId="3472311898" sldId="262"/>
            <ac:picMk id="7170" creationId="{3719D1A7-CD03-20FB-2BBB-DDB9E1192B62}"/>
          </ac:picMkLst>
        </pc:picChg>
      </pc:sldChg>
      <pc:sldChg chg="addSp delSp modSp mod">
        <pc:chgData name="Kevin Chang" userId="9dcd50664716db08" providerId="LiveId" clId="{E2B197D9-9E9F-4BAA-8080-DC36D12B9383}" dt="2023-04-18T22:00:45.294" v="434" actId="1076"/>
        <pc:sldMkLst>
          <pc:docMk/>
          <pc:sldMk cId="2150451922" sldId="264"/>
        </pc:sldMkLst>
        <pc:spChg chg="mod">
          <ac:chgData name="Kevin Chang" userId="9dcd50664716db08" providerId="LiveId" clId="{E2B197D9-9E9F-4BAA-8080-DC36D12B9383}" dt="2023-04-18T21:58:36.587" v="382" actId="20577"/>
          <ac:spMkLst>
            <pc:docMk/>
            <pc:sldMk cId="2150451922" sldId="264"/>
            <ac:spMk id="3" creationId="{BD2D3B21-0BF5-239B-88C1-D174A020D9D6}"/>
          </ac:spMkLst>
        </pc:spChg>
        <pc:spChg chg="mod">
          <ac:chgData name="Kevin Chang" userId="9dcd50664716db08" providerId="LiveId" clId="{E2B197D9-9E9F-4BAA-8080-DC36D12B9383}" dt="2023-04-18T21:59:33.046" v="433" actId="20577"/>
          <ac:spMkLst>
            <pc:docMk/>
            <pc:sldMk cId="2150451922" sldId="264"/>
            <ac:spMk id="4" creationId="{5561CD04-8AB6-2397-6599-98759B04B1C0}"/>
          </ac:spMkLst>
        </pc:spChg>
        <pc:picChg chg="add del">
          <ac:chgData name="Kevin Chang" userId="9dcd50664716db08" providerId="LiveId" clId="{E2B197D9-9E9F-4BAA-8080-DC36D12B9383}" dt="2023-04-18T21:30:02.245" v="300" actId="478"/>
          <ac:picMkLst>
            <pc:docMk/>
            <pc:sldMk cId="2150451922" sldId="264"/>
            <ac:picMk id="6" creationId="{72A0CE0F-C92B-8770-F994-38AC9800CCFF}"/>
          </ac:picMkLst>
        </pc:picChg>
        <pc:picChg chg="add mod">
          <ac:chgData name="Kevin Chang" userId="9dcd50664716db08" providerId="LiveId" clId="{E2B197D9-9E9F-4BAA-8080-DC36D12B9383}" dt="2023-04-18T22:00:45.294" v="434" actId="1076"/>
          <ac:picMkLst>
            <pc:docMk/>
            <pc:sldMk cId="2150451922" sldId="264"/>
            <ac:picMk id="7" creationId="{E7963F41-52F4-27B7-F47D-6F39EDDAA774}"/>
          </ac:picMkLst>
        </pc:picChg>
        <pc:picChg chg="add mod">
          <ac:chgData name="Kevin Chang" userId="9dcd50664716db08" providerId="LiveId" clId="{E2B197D9-9E9F-4BAA-8080-DC36D12B9383}" dt="2023-04-18T21:30:16.573" v="305" actId="1076"/>
          <ac:picMkLst>
            <pc:docMk/>
            <pc:sldMk cId="2150451922" sldId="264"/>
            <ac:picMk id="1026" creationId="{73D24D46-AB6D-64BE-5C73-7878EBD6FC4F}"/>
          </ac:picMkLst>
        </pc:picChg>
        <pc:picChg chg="add del">
          <ac:chgData name="Kevin Chang" userId="9dcd50664716db08" providerId="LiveId" clId="{E2B197D9-9E9F-4BAA-8080-DC36D12B9383}" dt="2023-04-18T21:30:12.999" v="304" actId="478"/>
          <ac:picMkLst>
            <pc:docMk/>
            <pc:sldMk cId="2150451922" sldId="264"/>
            <ac:picMk id="6146" creationId="{68D06097-2918-A625-07C4-9AF38724FEF8}"/>
          </ac:picMkLst>
        </pc:picChg>
      </pc:sldChg>
      <pc:sldChg chg="addSp modSp mod">
        <pc:chgData name="Kevin Chang" userId="9dcd50664716db08" providerId="LiveId" clId="{E2B197D9-9E9F-4BAA-8080-DC36D12B9383}" dt="2023-04-18T22:04:56.238" v="516" actId="20577"/>
        <pc:sldMkLst>
          <pc:docMk/>
          <pc:sldMk cId="2565148874" sldId="268"/>
        </pc:sldMkLst>
        <pc:spChg chg="mod">
          <ac:chgData name="Kevin Chang" userId="9dcd50664716db08" providerId="LiveId" clId="{E2B197D9-9E9F-4BAA-8080-DC36D12B9383}" dt="2023-04-18T20:36:32.363" v="97" actId="313"/>
          <ac:spMkLst>
            <pc:docMk/>
            <pc:sldMk cId="2565148874" sldId="268"/>
            <ac:spMk id="3" creationId="{1D6E3764-5E31-80C5-A4DD-4B4D1CE97FAA}"/>
          </ac:spMkLst>
        </pc:spChg>
        <pc:spChg chg="add mod">
          <ac:chgData name="Kevin Chang" userId="9dcd50664716db08" providerId="LiveId" clId="{E2B197D9-9E9F-4BAA-8080-DC36D12B9383}" dt="2023-04-18T22:04:56.238" v="516" actId="20577"/>
          <ac:spMkLst>
            <pc:docMk/>
            <pc:sldMk cId="2565148874" sldId="268"/>
            <ac:spMk id="4" creationId="{572FB308-146D-444F-E177-DDD20F643B3A}"/>
          </ac:spMkLst>
        </pc:spChg>
        <pc:spChg chg="add mod">
          <ac:chgData name="Kevin Chang" userId="9dcd50664716db08" providerId="LiveId" clId="{E2B197D9-9E9F-4BAA-8080-DC36D12B9383}" dt="2023-04-18T22:02:30.838" v="444" actId="1036"/>
          <ac:spMkLst>
            <pc:docMk/>
            <pc:sldMk cId="2565148874" sldId="268"/>
            <ac:spMk id="10" creationId="{8033CA1C-D8E8-9C52-D4BB-698A9561C680}"/>
          </ac:spMkLst>
        </pc:spChg>
        <pc:spChg chg="add mod">
          <ac:chgData name="Kevin Chang" userId="9dcd50664716db08" providerId="LiveId" clId="{E2B197D9-9E9F-4BAA-8080-DC36D12B9383}" dt="2023-04-18T22:03:13.026" v="479" actId="1076"/>
          <ac:spMkLst>
            <pc:docMk/>
            <pc:sldMk cId="2565148874" sldId="268"/>
            <ac:spMk id="13" creationId="{08455DFE-98C8-508F-28A3-23CE21294DEA}"/>
          </ac:spMkLst>
        </pc:spChg>
        <pc:spChg chg="add mod">
          <ac:chgData name="Kevin Chang" userId="9dcd50664716db08" providerId="LiveId" clId="{E2B197D9-9E9F-4BAA-8080-DC36D12B9383}" dt="2023-04-18T22:03:18.642" v="480" actId="1076"/>
          <ac:spMkLst>
            <pc:docMk/>
            <pc:sldMk cId="2565148874" sldId="268"/>
            <ac:spMk id="15" creationId="{CDD05A4C-D1A2-A3D7-8854-B0CEBAB7CDB5}"/>
          </ac:spMkLst>
        </pc:spChg>
        <pc:cxnChg chg="add mod">
          <ac:chgData name="Kevin Chang" userId="9dcd50664716db08" providerId="LiveId" clId="{E2B197D9-9E9F-4BAA-8080-DC36D12B9383}" dt="2023-04-18T22:03:00.826" v="465" actId="1035"/>
          <ac:cxnSpMkLst>
            <pc:docMk/>
            <pc:sldMk cId="2565148874" sldId="268"/>
            <ac:cxnSpMk id="9" creationId="{48945D0C-C8AF-EB1B-5A77-5CA012F65547}"/>
          </ac:cxnSpMkLst>
        </pc:cxnChg>
        <pc:cxnChg chg="add mod">
          <ac:chgData name="Kevin Chang" userId="9dcd50664716db08" providerId="LiveId" clId="{E2B197D9-9E9F-4BAA-8080-DC36D12B9383}" dt="2023-04-18T22:02:57.291" v="464" actId="14100"/>
          <ac:cxnSpMkLst>
            <pc:docMk/>
            <pc:sldMk cId="2565148874" sldId="268"/>
            <ac:cxnSpMk id="12" creationId="{B7EE04A3-570E-B2AA-696F-FB05A7D15488}"/>
          </ac:cxnSpMkLst>
        </pc:cxnChg>
        <pc:cxnChg chg="add mod">
          <ac:chgData name="Kevin Chang" userId="9dcd50664716db08" providerId="LiveId" clId="{E2B197D9-9E9F-4BAA-8080-DC36D12B9383}" dt="2023-04-18T22:03:08.862" v="478" actId="14100"/>
          <ac:cxnSpMkLst>
            <pc:docMk/>
            <pc:sldMk cId="2565148874" sldId="268"/>
            <ac:cxnSpMk id="14" creationId="{51A0EFEE-0308-20CF-7802-B586E2CE4AB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A372-2B92-45BA-91F9-A2AA98613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73635-DEAD-49EB-BDF4-A2CBBE36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5D6C-5213-456B-A91C-BA537B9A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A56C-C27D-42D4-83F7-DCD913DC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7C10-81D7-41AC-959D-9B1FD01C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E046-EA6C-4EDD-AA54-FF200838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85B4B-A1D2-4E89-B4EA-C43D1D6BE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2BE4-371A-4410-9122-2DACE38F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C734-9F13-4FFE-9231-8CED708C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B156-6FB1-442E-9FBA-E6A882AA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3042F-464E-4231-8B9C-45BC32502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95A31-7980-4E67-9E69-D3206695D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D4C6-608E-4D2E-B5CB-F02184F6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383B-AA8A-4C0D-B4F4-B62DF3E1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0CF4-4B27-4714-9B5B-E76CB376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7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48C9-28F2-477C-BC79-18AEF2B9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E885-2203-4585-A3FD-4138DA30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0F391-750F-4F5C-A783-1234A6E4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5769-11CE-4820-A012-A6B29607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77CF-C996-4EDC-8441-F3471EF4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2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7E4B-CCC0-403B-BEEF-DDD6B9BC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A5080-30B3-423D-A02E-14637906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AA0A-CC91-41A9-9EB4-3919DF26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4BC12-3127-4A8A-ACB9-A16D1450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0F45-4732-4666-9075-125E0485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3586-202A-4A44-AE76-A8EDE89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9F3C-2B8D-4DDA-8669-45D7A0D83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A44-9F2A-4BF7-AAFC-770825885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9B9E2-4234-4707-BA52-CEFC99A3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592E6-45B2-430F-BBEB-2FB0304F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E542F-A9B9-4EB7-B680-C8BE20A0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E4F0-2097-48B1-8EE9-27AB70F5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5E182-64AF-4228-8A90-7C1FE253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6BE3-2FBE-4203-8E94-20047DE1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EFAA9-D2D3-46E6-BD25-B342F7BA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F291B-1767-4BAC-9C05-2CE5962CB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620E9-0415-47E3-B68F-C7AC68F4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7B8A6-F717-4451-9674-2A5A5EB5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CEEF6-CA2C-4C6D-91FE-C9BF3724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9F64-5B4F-4357-9741-B6F1D8B2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0BEFE-A110-45B7-A771-79C5AB49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279D3-8A8E-4622-8459-8F589FFA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CBD4F-D66B-4EDD-A34A-B93C0E75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9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4D296-F26E-4688-AF52-29280089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6BD9-527F-4C7F-A26A-3A9357A5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846F7-DBE1-4C83-8503-E9CA6F88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F8C-0D8A-44B0-A76C-F587985A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0873-4FB9-49C8-BBDE-DEABF436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C533E-70E9-4D7A-BD57-FAAA280B8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CB78-BC5C-4678-ABE4-4781FEF0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4E12-EFFD-4507-AC21-18B4B151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04FF-DEDF-4B95-96A6-6D21DA5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65E1-BAC5-4B17-8D95-C455CC1D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71250-FA84-4F10-9FEF-E75FA34ED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0856F-4D7E-4757-ACCF-14BBE0EC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B740-E4F1-43C0-AC4A-8836B120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5400A-049A-482A-83CB-084D6952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B7609-FC4E-4F3D-A3B2-3865143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8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50431-027F-45EC-8451-23091B5C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ADCF-0CA6-49D3-8246-6201508E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6759-1248-4461-97CA-FF7E3085A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804A8-6292-4A70-9D38-973129A7D1F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8F809-C151-4C87-B6F6-7DDDEA131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15E8-FDAE-42BB-80CE-0085626C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295B-9715-428B-9622-5867CD6A9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931D-AA98-447D-A198-45646FF65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Theory of Irregular Cuboids and Non-Cuboids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C61BF-2D73-420D-A6E9-9CF9C75E2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8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F74C-18E4-B1AC-0FC5-73C56C2C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3764-5E31-80C5-A4DD-4B4D1CE97F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Invented by Christopher Wiggs and Christopher Taylor</a:t>
            </a:r>
          </a:p>
          <a:p>
            <a:r>
              <a:rPr lang="en-US" dirty="0"/>
              <a:t>“Circle”</a:t>
            </a:r>
          </a:p>
          <a:p>
            <a:r>
              <a:rPr lang="en-US" dirty="0"/>
              <a:t>30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º </a:t>
            </a:r>
            <a:r>
              <a:rPr lang="en-US" dirty="0">
                <a:cs typeface="Times New Roman" panose="02020603050405020304" pitchFamily="18" charset="0"/>
              </a:rPr>
              <a:t>turns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B5BB990-E39C-D830-A085-7AC4E6085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0" t="13873" r="28956" b="12996"/>
          <a:stretch/>
        </p:blipFill>
        <p:spPr bwMode="auto">
          <a:xfrm>
            <a:off x="7338326" y="0"/>
            <a:ext cx="2410734" cy="249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7331CBB-9673-78B3-2B56-FACFBF029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4" t="12660" r="28628" b="14209"/>
          <a:stretch/>
        </p:blipFill>
        <p:spPr bwMode="auto">
          <a:xfrm>
            <a:off x="9749060" y="0"/>
            <a:ext cx="2442940" cy="249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6E4F17-EA68-179B-FF84-AEC47A1DDB54}"/>
                  </a:ext>
                </a:extLst>
              </p:cNvPr>
              <p:cNvSpPr txBox="1"/>
              <p:nvPr/>
            </p:nvSpPr>
            <p:spPr>
              <a:xfrm>
                <a:off x="3542768" y="5961519"/>
                <a:ext cx="51064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 283, 918, 464, 548, 864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6E4F17-EA68-179B-FF84-AEC47A1D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768" y="5961519"/>
                <a:ext cx="510646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CF1AB2-0F33-25BE-B93E-B5BD2BE1D98C}"/>
              </a:ext>
            </a:extLst>
          </p:cNvPr>
          <p:cNvSpPr txBox="1"/>
          <p:nvPr/>
        </p:nvSpPr>
        <p:spPr>
          <a:xfrm>
            <a:off x="4438062" y="4692395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 orientation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B8F64-680B-E660-8D4B-BD51A6F18E94}"/>
              </a:ext>
            </a:extLst>
          </p:cNvPr>
          <p:cNvSpPr txBox="1"/>
          <p:nvPr/>
        </p:nvSpPr>
        <p:spPr>
          <a:xfrm>
            <a:off x="5963155" y="4969394"/>
            <a:ext cx="13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758636-2E37-5D5F-4912-B7D3982CFCA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059252" y="5338726"/>
            <a:ext cx="1066396" cy="49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B6AA03-643E-8C27-142E-D10AD9E511F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88807" y="5338726"/>
            <a:ext cx="61934" cy="49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2FB308-146D-444F-E177-DDD20F643B3A}"/>
              </a:ext>
            </a:extLst>
          </p:cNvPr>
          <p:cNvSpPr txBox="1"/>
          <p:nvPr/>
        </p:nvSpPr>
        <p:spPr>
          <a:xfrm>
            <a:off x="6751178" y="2498147"/>
            <a:ext cx="5247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Corner clocks are connected front/back</a:t>
            </a:r>
          </a:p>
          <a:p>
            <a:r>
              <a:rPr lang="en-US" dirty="0"/>
              <a:t>Edge and center clocks are separated front/back</a:t>
            </a:r>
          </a:p>
          <a:p>
            <a:r>
              <a:rPr lang="en-US" dirty="0"/>
              <a:t>4 dials rotate clocks on each side</a:t>
            </a:r>
          </a:p>
          <a:p>
            <a:r>
              <a:rPr lang="en-US" dirty="0"/>
              <a:t>4 pins control clock connectivity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945D0C-C8AF-EB1B-5A77-5CA012F65547}"/>
              </a:ext>
            </a:extLst>
          </p:cNvPr>
          <p:cNvCxnSpPr>
            <a:cxnSpLocks/>
          </p:cNvCxnSpPr>
          <p:nvPr/>
        </p:nvCxnSpPr>
        <p:spPr>
          <a:xfrm>
            <a:off x="7259782" y="622476"/>
            <a:ext cx="694718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33CA1C-D8E8-9C52-D4BB-698A9561C680}"/>
              </a:ext>
            </a:extLst>
          </p:cNvPr>
          <p:cNvSpPr txBox="1"/>
          <p:nvPr/>
        </p:nvSpPr>
        <p:spPr>
          <a:xfrm>
            <a:off x="6086852" y="446356"/>
            <a:ext cx="1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 corners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EE04A3-570E-B2AA-696F-FB05A7D15488}"/>
              </a:ext>
            </a:extLst>
          </p:cNvPr>
          <p:cNvCxnSpPr>
            <a:cxnSpLocks/>
          </p:cNvCxnSpPr>
          <p:nvPr/>
        </p:nvCxnSpPr>
        <p:spPr>
          <a:xfrm>
            <a:off x="7259782" y="1194991"/>
            <a:ext cx="1217646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455DFE-98C8-508F-28A3-23CE21294DEA}"/>
              </a:ext>
            </a:extLst>
          </p:cNvPr>
          <p:cNvSpPr txBox="1"/>
          <p:nvPr/>
        </p:nvSpPr>
        <p:spPr>
          <a:xfrm>
            <a:off x="6240913" y="1569204"/>
            <a:ext cx="102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x8 edges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A0EFEE-0308-20CF-7802-B586E2CE4AB7}"/>
              </a:ext>
            </a:extLst>
          </p:cNvPr>
          <p:cNvCxnSpPr>
            <a:cxnSpLocks/>
          </p:cNvCxnSpPr>
          <p:nvPr/>
        </p:nvCxnSpPr>
        <p:spPr>
          <a:xfrm>
            <a:off x="7259782" y="1763463"/>
            <a:ext cx="1217646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D05A4C-D1A2-A3D7-8854-B0CEBAB7CDB5}"/>
              </a:ext>
            </a:extLst>
          </p:cNvPr>
          <p:cNvSpPr txBox="1"/>
          <p:nvPr/>
        </p:nvSpPr>
        <p:spPr>
          <a:xfrm>
            <a:off x="6095999" y="1007780"/>
            <a:ext cx="1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centers</a:t>
            </a:r>
          </a:p>
        </p:txBody>
      </p:sp>
    </p:spTree>
    <p:extLst>
      <p:ext uri="{BB962C8B-B14F-4D97-AF65-F5344CB8AC3E}">
        <p14:creationId xmlns:p14="http://schemas.microsoft.com/office/powerpoint/2010/main" val="256514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DEAC-041B-1016-8C44-C9D35A2D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3B21-0BF5-239B-88C1-D174A020D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852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Entry 1</a:t>
            </a:r>
          </a:p>
          <a:p>
            <a:pPr marL="0" indent="0">
              <a:buNone/>
            </a:pPr>
            <a:r>
              <a:rPr lang="en-US" dirty="0"/>
              <a:t>Mean: 4:26.22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Best: 22.81</a:t>
            </a:r>
          </a:p>
          <a:p>
            <a:pPr marL="0" indent="0">
              <a:buNone/>
            </a:pPr>
            <a:r>
              <a:rPr lang="en-US" dirty="0"/>
              <a:t>Q1: 58.00</a:t>
            </a:r>
          </a:p>
          <a:p>
            <a:pPr marL="0" indent="0">
              <a:buNone/>
            </a:pPr>
            <a:r>
              <a:rPr lang="en-US" dirty="0"/>
              <a:t>Median: 1:29.00</a:t>
            </a:r>
          </a:p>
          <a:p>
            <a:pPr marL="0" indent="0">
              <a:buNone/>
            </a:pPr>
            <a:r>
              <a:rPr lang="en-US" dirty="0"/>
              <a:t>Q3: 4:47.45</a:t>
            </a:r>
          </a:p>
          <a:p>
            <a:pPr marL="0" indent="0">
              <a:buNone/>
            </a:pPr>
            <a:r>
              <a:rPr lang="en-US" dirty="0"/>
              <a:t>Worst: 24:09.00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1CD04-8AB6-2397-6599-98759B04B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4835" y="1825625"/>
            <a:ext cx="27852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Entry 9</a:t>
            </a:r>
          </a:p>
          <a:p>
            <a:pPr marL="0" indent="0">
              <a:buNone/>
            </a:pPr>
            <a:r>
              <a:rPr lang="en-US" dirty="0"/>
              <a:t>Mean: 3:00.96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Best: 27.28</a:t>
            </a:r>
          </a:p>
          <a:p>
            <a:pPr marL="0" indent="0">
              <a:buNone/>
            </a:pPr>
            <a:r>
              <a:rPr lang="en-US" dirty="0"/>
              <a:t>Q1: 46.50</a:t>
            </a:r>
          </a:p>
          <a:p>
            <a:pPr marL="0" indent="0">
              <a:buNone/>
            </a:pPr>
            <a:r>
              <a:rPr lang="en-US" dirty="0"/>
              <a:t>Median: 1:03.28</a:t>
            </a:r>
          </a:p>
          <a:p>
            <a:pPr marL="0" indent="0">
              <a:buNone/>
            </a:pPr>
            <a:r>
              <a:rPr lang="en-US" dirty="0"/>
              <a:t>Q3: 2:30.25</a:t>
            </a:r>
          </a:p>
          <a:p>
            <a:pPr marL="0" indent="0">
              <a:buNone/>
            </a:pPr>
            <a:r>
              <a:rPr lang="en-US" dirty="0"/>
              <a:t>Worst: 33:30.00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63F41-52F4-27B7-F47D-6F39EDDA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91" y="152966"/>
            <a:ext cx="2391109" cy="26292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D24D46-AB6D-64BE-5C73-7878EBD6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24175"/>
            <a:ext cx="533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9E3E-10F8-4C23-92BD-124100AB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2x2 (Pocket Cube)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92EB-1EB7-111B-C439-937AF064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Larry Nichols</a:t>
            </a:r>
          </a:p>
          <a:p>
            <a:pPr lvl="1"/>
            <a:r>
              <a:rPr lang="en-US" dirty="0"/>
              <a:t>1957 (conception) -&gt; 1968 (prototype) -&gt; 1972 (patent)</a:t>
            </a:r>
          </a:p>
          <a:p>
            <a:r>
              <a:rPr lang="en-US" dirty="0"/>
              <a:t>“3x3 but corners only”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2C39E-EC0D-D722-514B-93CB23C3CFB7}"/>
                  </a:ext>
                </a:extLst>
              </p:cNvPr>
              <p:cNvSpPr txBox="1"/>
              <p:nvPr/>
            </p:nvSpPr>
            <p:spPr>
              <a:xfrm>
                <a:off x="3047288" y="5727481"/>
                <a:ext cx="6097424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8!∗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=3,674,160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92C39E-EC0D-D722-514B-93CB23C3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88" y="5727481"/>
                <a:ext cx="6097424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33D2CC-9DFB-E073-490F-B0D63C7CDCBC}"/>
              </a:ext>
            </a:extLst>
          </p:cNvPr>
          <p:cNvSpPr txBox="1"/>
          <p:nvPr/>
        </p:nvSpPr>
        <p:spPr>
          <a:xfrm>
            <a:off x="2904165" y="4604552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Corner permutation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EA12A1-BF9A-3559-27E6-0423174EF49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591751" y="5250883"/>
            <a:ext cx="722198" cy="654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E980FE-0FA9-F9CC-FF37-79633EE0A78E}"/>
              </a:ext>
            </a:extLst>
          </p:cNvPr>
          <p:cNvSpPr txBox="1"/>
          <p:nvPr/>
        </p:nvSpPr>
        <p:spPr>
          <a:xfrm>
            <a:off x="4279336" y="4597975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Corner orientation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506AF7-081F-C814-67E1-3BB3CD714E77}"/>
              </a:ext>
            </a:extLst>
          </p:cNvPr>
          <p:cNvSpPr txBox="1"/>
          <p:nvPr/>
        </p:nvSpPr>
        <p:spPr>
          <a:xfrm>
            <a:off x="5660392" y="4584764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 orientation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F5B88-F235-1A20-6B6E-E5347F6F93CC}"/>
              </a:ext>
            </a:extLst>
          </p:cNvPr>
          <p:cNvSpPr txBox="1"/>
          <p:nvPr/>
        </p:nvSpPr>
        <p:spPr>
          <a:xfrm>
            <a:off x="7189872" y="4861763"/>
            <a:ext cx="13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22C0D6-B1DD-9C69-40F3-2E40B9B6CC4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966922" y="5244306"/>
            <a:ext cx="34613" cy="660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649ED8-636E-C5F6-392F-6DAA9232E382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930660" y="5231095"/>
            <a:ext cx="417318" cy="50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234CF16-0B18-23F0-6C95-8848B4DB826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189872" y="5231095"/>
            <a:ext cx="687586" cy="605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2x2 Rubik's cubes | 2x2 Speedcubes - Cuboss.com">
            <a:extLst>
              <a:ext uri="{FF2B5EF4-FFF2-40B4-BE49-F238E27FC236}">
                <a16:creationId xmlns:a16="http://schemas.microsoft.com/office/drawing/2014/main" id="{3719D1A7-CD03-20FB-2BBB-DDB9E1192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796" y="2350092"/>
            <a:ext cx="2837204" cy="28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7622726-E7D6-DEDF-3780-A31DA674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495" y="-1"/>
            <a:ext cx="3319505" cy="235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31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BEBC-C08B-469C-8962-B31DA799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</a:t>
            </a:r>
            <a:r>
              <a:rPr lang="en-US" dirty="0" err="1"/>
              <a:t>NxN</a:t>
            </a:r>
            <a:r>
              <a:rPr lang="en-US" dirty="0"/>
              <a:t> Puzzles</a:t>
            </a:r>
          </a:p>
        </p:txBody>
      </p:sp>
      <p:pic>
        <p:nvPicPr>
          <p:cNvPr id="8194" name="Picture 2" descr="Amazon.com: Rubik's Edge, 3x3x1 Rubik's Cube for Beginners Single Layer  Puzzle Retro Educational Brain Teaser Travel Fidget Toy, for Adults &amp; Kids  Ages 8 and up : Everything Else">
            <a:extLst>
              <a:ext uri="{FF2B5EF4-FFF2-40B4-BE49-F238E27FC236}">
                <a16:creationId xmlns:a16="http://schemas.microsoft.com/office/drawing/2014/main" id="{BEF48FA0-7428-024A-2F0D-668A28104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80" y="1502232"/>
            <a:ext cx="1640080" cy="18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E1C38B-A2D7-298A-23AC-F2F5DB1BFCC5}"/>
              </a:ext>
            </a:extLst>
          </p:cNvPr>
          <p:cNvSpPr txBox="1"/>
          <p:nvPr/>
        </p:nvSpPr>
        <p:spPr>
          <a:xfrm>
            <a:off x="81895" y="3311787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1x3x3 “Floppy Cube”</a:t>
            </a:r>
          </a:p>
        </p:txBody>
      </p:sp>
      <p:pic>
        <p:nvPicPr>
          <p:cNvPr id="8196" name="Picture 4" descr="Amazon.com: CuberSpeed 2x2x3 Black Cuboid Cube 223 Magic Cube Tower Shaped  MoFangGe 2x2x3 Magic Cube : Toys &amp; Games">
            <a:extLst>
              <a:ext uri="{FF2B5EF4-FFF2-40B4-BE49-F238E27FC236}">
                <a16:creationId xmlns:a16="http://schemas.microsoft.com/office/drawing/2014/main" id="{6061BD93-5C93-AC9A-00F7-CDAC6C62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499" y="1420615"/>
            <a:ext cx="1910225" cy="185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DFE57C-F59A-21CB-F6A6-CD587F5661A7}"/>
              </a:ext>
            </a:extLst>
          </p:cNvPr>
          <p:cNvSpPr txBox="1"/>
          <p:nvPr/>
        </p:nvSpPr>
        <p:spPr>
          <a:xfrm>
            <a:off x="2284286" y="3270833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2x2x3 “Tower Cube”</a:t>
            </a:r>
          </a:p>
        </p:txBody>
      </p:sp>
      <p:pic>
        <p:nvPicPr>
          <p:cNvPr id="8198" name="Picture 6" descr="Rubik's Domino - Wikipedia">
            <a:extLst>
              <a:ext uri="{FF2B5EF4-FFF2-40B4-BE49-F238E27FC236}">
                <a16:creationId xmlns:a16="http://schemas.microsoft.com/office/drawing/2014/main" id="{F7E5C285-3497-BA1A-8E4D-C508728BA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4" t="11090" r="16770" b="16636"/>
          <a:stretch/>
        </p:blipFill>
        <p:spPr bwMode="auto">
          <a:xfrm>
            <a:off x="7612353" y="1253750"/>
            <a:ext cx="1817077" cy="208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5DEDC7-C24E-C777-E29E-1AAB7568A6F1}"/>
              </a:ext>
            </a:extLst>
          </p:cNvPr>
          <p:cNvSpPr txBox="1"/>
          <p:nvPr/>
        </p:nvSpPr>
        <p:spPr>
          <a:xfrm>
            <a:off x="7273684" y="3338439"/>
            <a:ext cx="24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2x3x3 “Rubik’s Domino”</a:t>
            </a:r>
          </a:p>
        </p:txBody>
      </p:sp>
      <p:pic>
        <p:nvPicPr>
          <p:cNvPr id="8200" name="Picture 8" descr="Amazon.com: Moving Parts X-Cube : Toys &amp; Games">
            <a:extLst>
              <a:ext uri="{FF2B5EF4-FFF2-40B4-BE49-F238E27FC236}">
                <a16:creationId xmlns:a16="http://schemas.microsoft.com/office/drawing/2014/main" id="{93467396-5EDB-8ADE-A1B6-05714F9A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1" y="4061924"/>
            <a:ext cx="2285347" cy="228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354D4-52FA-8334-BCC7-079A01C7579D}"/>
              </a:ext>
            </a:extLst>
          </p:cNvPr>
          <p:cNvSpPr txBox="1"/>
          <p:nvPr/>
        </p:nvSpPr>
        <p:spPr>
          <a:xfrm>
            <a:off x="773849" y="6347271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X-Cube</a:t>
            </a:r>
          </a:p>
        </p:txBody>
      </p:sp>
      <p:pic>
        <p:nvPicPr>
          <p:cNvPr id="8202" name="Picture 10" descr="MF8 2x3x4 6-Axis Magic Cube Black_2x2x2 Mini Cube_Cubezz.com: Professional  Puzzle Store for Magic Cubes, Rubik's Cubes, Magic Cube Accessories &amp; Other  Puzzles - Powered by Cubezz">
            <a:extLst>
              <a:ext uri="{FF2B5EF4-FFF2-40B4-BE49-F238E27FC236}">
                <a16:creationId xmlns:a16="http://schemas.microsoft.com/office/drawing/2014/main" id="{ABFE06CC-371A-196C-8383-428E1ABD4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2" b="6386"/>
          <a:stretch/>
        </p:blipFill>
        <p:spPr bwMode="auto">
          <a:xfrm>
            <a:off x="9912976" y="1656971"/>
            <a:ext cx="1906852" cy="163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DA1FD-F99E-1504-BB58-19FDF46512B6}"/>
              </a:ext>
            </a:extLst>
          </p:cNvPr>
          <p:cNvSpPr txBox="1"/>
          <p:nvPr/>
        </p:nvSpPr>
        <p:spPr>
          <a:xfrm>
            <a:off x="9619195" y="3295557"/>
            <a:ext cx="24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2x3x4</a:t>
            </a:r>
          </a:p>
        </p:txBody>
      </p:sp>
      <p:pic>
        <p:nvPicPr>
          <p:cNvPr id="8206" name="Picture 14" descr="Calvin's 4x4x6 Cuboid - Cuboss.com">
            <a:extLst>
              <a:ext uri="{FF2B5EF4-FFF2-40B4-BE49-F238E27FC236}">
                <a16:creationId xmlns:a16="http://schemas.microsoft.com/office/drawing/2014/main" id="{3507F51C-2EEA-FFF7-7B02-667242FDF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3" t="3513" r="14699" b="4657"/>
          <a:stretch/>
        </p:blipFill>
        <p:spPr bwMode="auto">
          <a:xfrm>
            <a:off x="9615401" y="3920837"/>
            <a:ext cx="1723576" cy="22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FDFC3-F272-49F1-6943-6821061B9525}"/>
              </a:ext>
            </a:extLst>
          </p:cNvPr>
          <p:cNvSpPr txBox="1"/>
          <p:nvPr/>
        </p:nvSpPr>
        <p:spPr>
          <a:xfrm>
            <a:off x="9229420" y="6087728"/>
            <a:ext cx="249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4x4x6</a:t>
            </a:r>
          </a:p>
        </p:txBody>
      </p:sp>
      <p:pic>
        <p:nvPicPr>
          <p:cNvPr id="8208" name="Picture 16" descr="Amazon.com: X2 | X-Cube Master : Toys &amp; Games">
            <a:extLst>
              <a:ext uri="{FF2B5EF4-FFF2-40B4-BE49-F238E27FC236}">
                <a16:creationId xmlns:a16="http://schemas.microsoft.com/office/drawing/2014/main" id="{C109590D-3FAE-BF96-118A-D1A39136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5" t="7601" r="15011" b="7717"/>
          <a:stretch/>
        </p:blipFill>
        <p:spPr bwMode="auto">
          <a:xfrm>
            <a:off x="3510855" y="4061923"/>
            <a:ext cx="2279644" cy="228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A8BB6A-C7C2-B5BB-826F-3B7BD83CF592}"/>
              </a:ext>
            </a:extLst>
          </p:cNvPr>
          <p:cNvSpPr txBox="1"/>
          <p:nvPr/>
        </p:nvSpPr>
        <p:spPr>
          <a:xfrm>
            <a:off x="3544352" y="6347271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X2/X-Cube Master</a:t>
            </a:r>
          </a:p>
        </p:txBody>
      </p:sp>
      <p:pic>
        <p:nvPicPr>
          <p:cNvPr id="8210" name="Picture 18" descr="Tony Fisher's Ball in a Cube ( Rubik's Cube type puzzle )">
            <a:extLst>
              <a:ext uri="{FF2B5EF4-FFF2-40B4-BE49-F238E27FC236}">
                <a16:creationId xmlns:a16="http://schemas.microsoft.com/office/drawing/2014/main" id="{08A8F558-1F16-D6B0-80F8-EA913750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38" y="3970760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63B319-09F8-03D6-3064-C80AEAA783FB}"/>
              </a:ext>
            </a:extLst>
          </p:cNvPr>
          <p:cNvSpPr txBox="1"/>
          <p:nvPr/>
        </p:nvSpPr>
        <p:spPr>
          <a:xfrm>
            <a:off x="6557813" y="6190085"/>
            <a:ext cx="221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Tony Fisher’s</a:t>
            </a:r>
          </a:p>
          <a:p>
            <a:pPr algn="ctr"/>
            <a:r>
              <a:rPr lang="en-US" dirty="0"/>
              <a:t>Ball in a Cube</a:t>
            </a:r>
          </a:p>
        </p:txBody>
      </p:sp>
      <p:pic>
        <p:nvPicPr>
          <p:cNvPr id="8212" name="Picture 20" descr="WitEden 2x2x6 Cuboid Magic Cube v2 1C 226 Cubo Magico Professional Speed  Neo Cube Puzzle Kostka Antistress Toys For Boy| | - AliExpress">
            <a:extLst>
              <a:ext uri="{FF2B5EF4-FFF2-40B4-BE49-F238E27FC236}">
                <a16:creationId xmlns:a16="http://schemas.microsoft.com/office/drawing/2014/main" id="{20FA5142-0726-942B-F3EB-0F7BCC96E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24653" r="4094" b="20714"/>
          <a:stretch/>
        </p:blipFill>
        <p:spPr bwMode="auto">
          <a:xfrm>
            <a:off x="4782593" y="1788557"/>
            <a:ext cx="2391440" cy="149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D92661-C8FC-EB3B-E20A-4A11EAB0982A}"/>
              </a:ext>
            </a:extLst>
          </p:cNvPr>
          <p:cNvSpPr txBox="1"/>
          <p:nvPr/>
        </p:nvSpPr>
        <p:spPr>
          <a:xfrm>
            <a:off x="4873760" y="3279223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2x2x6</a:t>
            </a:r>
          </a:p>
        </p:txBody>
      </p:sp>
    </p:spTree>
    <p:extLst>
      <p:ext uri="{BB962C8B-B14F-4D97-AF65-F5344CB8AC3E}">
        <p14:creationId xmlns:p14="http://schemas.microsoft.com/office/powerpoint/2010/main" val="146661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8BE7-12FE-B4D3-D19C-6C802221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Shape Modifications</a:t>
            </a:r>
          </a:p>
        </p:txBody>
      </p:sp>
      <p:pic>
        <p:nvPicPr>
          <p:cNvPr id="9218" name="Picture 2" descr="Amazon.com: D-FantiX Shengshou Mirror Cube 3x3x3 Speed Cube 3x3 Mirror  Blocks Cube Different Shapes Silver Cube 57mm : Toys &amp; Games">
            <a:extLst>
              <a:ext uri="{FF2B5EF4-FFF2-40B4-BE49-F238E27FC236}">
                <a16:creationId xmlns:a16="http://schemas.microsoft.com/office/drawing/2014/main" id="{E386A071-B7B4-1DC0-0F14-C9A04750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9" y="1567964"/>
            <a:ext cx="2101637" cy="21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8CCAF9-A7DB-781E-1E2A-CE58E874A7A3}"/>
              </a:ext>
            </a:extLst>
          </p:cNvPr>
          <p:cNvSpPr txBox="1"/>
          <p:nvPr/>
        </p:nvSpPr>
        <p:spPr>
          <a:xfrm>
            <a:off x="595292" y="3582805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Mirror Cube</a:t>
            </a:r>
          </a:p>
        </p:txBody>
      </p:sp>
      <p:pic>
        <p:nvPicPr>
          <p:cNvPr id="9220" name="Picture 4" descr="Amazon.com: CuberSpeed Twist 3x3 stickerelss Speed Cube : Toys &amp; Games">
            <a:extLst>
              <a:ext uri="{FF2B5EF4-FFF2-40B4-BE49-F238E27FC236}">
                <a16:creationId xmlns:a16="http://schemas.microsoft.com/office/drawing/2014/main" id="{B7061F85-A216-5E66-2093-7A9FFD180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8754" r="9562" b="10842"/>
          <a:stretch/>
        </p:blipFill>
        <p:spPr bwMode="auto">
          <a:xfrm>
            <a:off x="3429134" y="1322051"/>
            <a:ext cx="2212649" cy="22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0F655-4699-C5BE-5E67-AB198C5A0AEA}"/>
              </a:ext>
            </a:extLst>
          </p:cNvPr>
          <p:cNvSpPr txBox="1"/>
          <p:nvPr/>
        </p:nvSpPr>
        <p:spPr>
          <a:xfrm>
            <a:off x="3429134" y="3623239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Twist Cube</a:t>
            </a:r>
          </a:p>
        </p:txBody>
      </p:sp>
      <p:pic>
        <p:nvPicPr>
          <p:cNvPr id="9222" name="Picture 6" descr="Amazon.com: Project Genius Ghost Cube, Multicolor : Toys &amp; Games">
            <a:extLst>
              <a:ext uri="{FF2B5EF4-FFF2-40B4-BE49-F238E27FC236}">
                <a16:creationId xmlns:a16="http://schemas.microsoft.com/office/drawing/2014/main" id="{31E94A4C-E310-129F-2B49-2BD4745EC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24" y="1554482"/>
            <a:ext cx="2068757" cy="206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CD3E9-CD2B-6AE4-613E-8229E7336325}"/>
              </a:ext>
            </a:extLst>
          </p:cNvPr>
          <p:cNvSpPr txBox="1"/>
          <p:nvPr/>
        </p:nvSpPr>
        <p:spPr>
          <a:xfrm>
            <a:off x="6236677" y="3558308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Ghost Cube</a:t>
            </a:r>
          </a:p>
        </p:txBody>
      </p:sp>
      <p:pic>
        <p:nvPicPr>
          <p:cNvPr id="9224" name="Picture 8" descr="Amazon.com: CuberSpeed Fisher Cube V2 Black Magic Cube Fisher Cube v2 Black  Yileng 3x3x3 Speed Cube Puzzle : Toys &amp; Games">
            <a:extLst>
              <a:ext uri="{FF2B5EF4-FFF2-40B4-BE49-F238E27FC236}">
                <a16:creationId xmlns:a16="http://schemas.microsoft.com/office/drawing/2014/main" id="{FCB18D6B-F329-E1E1-01E0-F98B7053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884" y="1720707"/>
            <a:ext cx="1927152" cy="180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BC331-324C-D6CF-09CF-A37419678904}"/>
              </a:ext>
            </a:extLst>
          </p:cNvPr>
          <p:cNvSpPr txBox="1"/>
          <p:nvPr/>
        </p:nvSpPr>
        <p:spPr>
          <a:xfrm>
            <a:off x="9159135" y="3555096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Fisher Cube</a:t>
            </a:r>
          </a:p>
        </p:txBody>
      </p:sp>
      <p:pic>
        <p:nvPicPr>
          <p:cNvPr id="9226" name="Picture 10" descr="CMC Windmill Cube Black – The Robot Garage Inc.">
            <a:extLst>
              <a:ext uri="{FF2B5EF4-FFF2-40B4-BE49-F238E27FC236}">
                <a16:creationId xmlns:a16="http://schemas.microsoft.com/office/drawing/2014/main" id="{2D14BB6E-6981-29CC-5E1F-58BE2914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298" y="4147515"/>
            <a:ext cx="2068555" cy="206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35C970-0C2D-E297-6236-1B58B6DB1107}"/>
              </a:ext>
            </a:extLst>
          </p:cNvPr>
          <p:cNvSpPr txBox="1"/>
          <p:nvPr/>
        </p:nvSpPr>
        <p:spPr>
          <a:xfrm>
            <a:off x="9334250" y="6216070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Windmill Cube</a:t>
            </a:r>
          </a:p>
        </p:txBody>
      </p:sp>
      <p:pic>
        <p:nvPicPr>
          <p:cNvPr id="9228" name="Picture 12" descr="Amazon.com: CuberSpeed QY Toys Axis Cube Black Speed Cube Puzzle : Toys &amp;  Games">
            <a:extLst>
              <a:ext uri="{FF2B5EF4-FFF2-40B4-BE49-F238E27FC236}">
                <a16:creationId xmlns:a16="http://schemas.microsoft.com/office/drawing/2014/main" id="{4B7A13E0-71CF-F1C8-3CC5-417BBEB9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326" y="4156484"/>
            <a:ext cx="2032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2510C-6B43-1195-5508-8E58BEB9B0E0}"/>
              </a:ext>
            </a:extLst>
          </p:cNvPr>
          <p:cNvSpPr txBox="1"/>
          <p:nvPr/>
        </p:nvSpPr>
        <p:spPr>
          <a:xfrm>
            <a:off x="6327001" y="6188484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Axis Cube</a:t>
            </a:r>
          </a:p>
        </p:txBody>
      </p:sp>
      <p:pic>
        <p:nvPicPr>
          <p:cNvPr id="9230" name="Picture 14" descr="Amazon.com: CuberSpeed Mastermorphix stickerless 3X3 Magic Cube  Mastermorphix Master pyramorphix Puzzle : Toys &amp; Games">
            <a:extLst>
              <a:ext uri="{FF2B5EF4-FFF2-40B4-BE49-F238E27FC236}">
                <a16:creationId xmlns:a16="http://schemas.microsoft.com/office/drawing/2014/main" id="{DC8C18AD-2054-8539-B56B-EE7E9F92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56" y="4202737"/>
            <a:ext cx="1995055" cy="19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EA8FC9-22FA-201F-65BC-58BBD8489C12}"/>
              </a:ext>
            </a:extLst>
          </p:cNvPr>
          <p:cNvSpPr txBox="1"/>
          <p:nvPr/>
        </p:nvSpPr>
        <p:spPr>
          <a:xfrm>
            <a:off x="3519458" y="6197431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Mastermorphix</a:t>
            </a:r>
            <a:endParaRPr lang="en-US" dirty="0"/>
          </a:p>
        </p:txBody>
      </p:sp>
      <p:pic>
        <p:nvPicPr>
          <p:cNvPr id="9232" name="Picture 16" descr="Amazon.com: SUN-WAY 3x3 Barrel Cube Round Column 3x3x3 Speed Cube Cylinder  3x3 Magic Cube Brain Teasers Puzzle Cube Toys : Toys &amp; Games">
            <a:extLst>
              <a:ext uri="{FF2B5EF4-FFF2-40B4-BE49-F238E27FC236}">
                <a16:creationId xmlns:a16="http://schemas.microsoft.com/office/drawing/2014/main" id="{31E2E299-3A33-98F9-4619-F5227351A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5" r="7029" b="15056"/>
          <a:stretch/>
        </p:blipFill>
        <p:spPr bwMode="auto">
          <a:xfrm>
            <a:off x="655783" y="4357887"/>
            <a:ext cx="2212649" cy="181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DB7A2D-0C42-D81F-C63E-5A31ED913F73}"/>
              </a:ext>
            </a:extLst>
          </p:cNvPr>
          <p:cNvSpPr txBox="1"/>
          <p:nvPr/>
        </p:nvSpPr>
        <p:spPr>
          <a:xfrm>
            <a:off x="655782" y="6169889"/>
            <a:ext cx="22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Barrel Cube</a:t>
            </a:r>
          </a:p>
        </p:txBody>
      </p:sp>
    </p:spTree>
    <p:extLst>
      <p:ext uri="{BB962C8B-B14F-4D97-AF65-F5344CB8AC3E}">
        <p14:creationId xmlns:p14="http://schemas.microsoft.com/office/powerpoint/2010/main" val="110609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DB5-722D-4C96-9FF8-6A6B6FA1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Pyraminx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20D87-20C1-0960-146A-E73E3E6C8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Invented by Uwe </a:t>
            </a:r>
            <a:r>
              <a:rPr lang="en-US" dirty="0" err="1"/>
              <a:t>Mèffert</a:t>
            </a:r>
            <a:endParaRPr lang="en-US" dirty="0"/>
          </a:p>
          <a:p>
            <a:r>
              <a:rPr lang="en-US" dirty="0"/>
              <a:t>Tetrahedron</a:t>
            </a:r>
          </a:p>
          <a:p>
            <a:r>
              <a:rPr lang="en-US" dirty="0"/>
              <a:t>4 axes of rotation</a:t>
            </a:r>
          </a:p>
          <a:p>
            <a:r>
              <a:rPr lang="en-US" dirty="0"/>
              <a:t>120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º </a:t>
            </a:r>
            <a:r>
              <a:rPr lang="en-US" dirty="0">
                <a:cs typeface="Times New Roman" panose="02020603050405020304" pitchFamily="18" charset="0"/>
              </a:rPr>
              <a:t>turns</a:t>
            </a:r>
            <a:endParaRPr lang="en-US" dirty="0"/>
          </a:p>
        </p:txBody>
      </p:sp>
      <p:pic>
        <p:nvPicPr>
          <p:cNvPr id="2050" name="Picture 2" descr="Amazon.com: Cuberspeed MoYu WeiLong Pyraminx Magnetic stickerless Speed  Cube : Toys &amp; Games">
            <a:extLst>
              <a:ext uri="{FF2B5EF4-FFF2-40B4-BE49-F238E27FC236}">
                <a16:creationId xmlns:a16="http://schemas.microsoft.com/office/drawing/2014/main" id="{BB64D109-8F6F-F844-B935-B6FE8F6C6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7" t="12660" r="16331" b="13535"/>
          <a:stretch/>
        </p:blipFill>
        <p:spPr bwMode="auto">
          <a:xfrm>
            <a:off x="6729364" y="0"/>
            <a:ext cx="2745290" cy="29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Yu Pyraminx Speed Cube White_Pyraminx and Mastermorphix_Cubezz.com:  Professional Puzzle Store for Magic Cubes, Rubik's Cubes, Magic Cube  Accessories &amp; Other Puzzles - Powered by Cubezz">
            <a:extLst>
              <a:ext uri="{FF2B5EF4-FFF2-40B4-BE49-F238E27FC236}">
                <a16:creationId xmlns:a16="http://schemas.microsoft.com/office/drawing/2014/main" id="{ABC99A53-345F-14BC-127C-40BCDA259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54" y="0"/>
            <a:ext cx="2717346" cy="295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19F8F-BD83-F46D-7583-AB10EDA84B97}"/>
              </a:ext>
            </a:extLst>
          </p:cNvPr>
          <p:cNvCxnSpPr>
            <a:cxnSpLocks/>
          </p:cNvCxnSpPr>
          <p:nvPr/>
        </p:nvCxnSpPr>
        <p:spPr>
          <a:xfrm>
            <a:off x="6383547" y="590544"/>
            <a:ext cx="1827046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1D83CD-6AC6-1798-E6C7-5FFB2C70FBC3}"/>
              </a:ext>
            </a:extLst>
          </p:cNvPr>
          <p:cNvSpPr txBox="1"/>
          <p:nvPr/>
        </p:nvSpPr>
        <p:spPr>
          <a:xfrm>
            <a:off x="5164920" y="405878"/>
            <a:ext cx="117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 corners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45E81-C71B-F376-5F34-3B61A650CE2B}"/>
              </a:ext>
            </a:extLst>
          </p:cNvPr>
          <p:cNvCxnSpPr>
            <a:cxnSpLocks/>
          </p:cNvCxnSpPr>
          <p:nvPr/>
        </p:nvCxnSpPr>
        <p:spPr>
          <a:xfrm>
            <a:off x="6383547" y="1148386"/>
            <a:ext cx="1718462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61388-1CF1-F078-8F46-6B1C71BB47FD}"/>
              </a:ext>
            </a:extLst>
          </p:cNvPr>
          <p:cNvSpPr txBox="1"/>
          <p:nvPr/>
        </p:nvSpPr>
        <p:spPr>
          <a:xfrm>
            <a:off x="5164920" y="955669"/>
            <a:ext cx="117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 centers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9F7E05-A71A-6B15-56E0-0252702284EA}"/>
              </a:ext>
            </a:extLst>
          </p:cNvPr>
          <p:cNvCxnSpPr>
            <a:cxnSpLocks/>
          </p:cNvCxnSpPr>
          <p:nvPr/>
        </p:nvCxnSpPr>
        <p:spPr>
          <a:xfrm>
            <a:off x="6383547" y="2232439"/>
            <a:ext cx="1508553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F235949-EEE9-4DC8-6BAC-D0624110C15C}"/>
              </a:ext>
            </a:extLst>
          </p:cNvPr>
          <p:cNvSpPr txBox="1"/>
          <p:nvPr/>
        </p:nvSpPr>
        <p:spPr>
          <a:xfrm>
            <a:off x="5317320" y="2047773"/>
            <a:ext cx="102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x6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F0EA39-A11D-6485-1DC6-172116FB29A6}"/>
                  </a:ext>
                </a:extLst>
              </p:cNvPr>
              <p:cNvSpPr txBox="1"/>
              <p:nvPr/>
            </p:nvSpPr>
            <p:spPr>
              <a:xfrm>
                <a:off x="3694284" y="5773647"/>
                <a:ext cx="480343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=75, 582, 720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F0EA39-A11D-6485-1DC6-172116FB2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284" y="5773647"/>
                <a:ext cx="4803431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7E7F69-74E3-493B-8148-101C77E4832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978559" y="5074879"/>
            <a:ext cx="884309" cy="608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43A8DE-E689-78AB-5D2C-14CF2EED28A3}"/>
              </a:ext>
            </a:extLst>
          </p:cNvPr>
          <p:cNvSpPr txBox="1"/>
          <p:nvPr/>
        </p:nvSpPr>
        <p:spPr>
          <a:xfrm>
            <a:off x="2290973" y="4428548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permutation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B34EA7-D0BF-16E7-AD73-129CBBC604B5}"/>
              </a:ext>
            </a:extLst>
          </p:cNvPr>
          <p:cNvSpPr txBox="1"/>
          <p:nvPr/>
        </p:nvSpPr>
        <p:spPr>
          <a:xfrm>
            <a:off x="3666144" y="4428547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orientation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71776-0601-4164-ACC9-58496F09123E}"/>
              </a:ext>
            </a:extLst>
          </p:cNvPr>
          <p:cNvSpPr txBox="1"/>
          <p:nvPr/>
        </p:nvSpPr>
        <p:spPr>
          <a:xfrm>
            <a:off x="5041315" y="4428546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 orientation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C530AD-8DE7-DF86-6226-F9052465E09B}"/>
              </a:ext>
            </a:extLst>
          </p:cNvPr>
          <p:cNvSpPr txBox="1"/>
          <p:nvPr/>
        </p:nvSpPr>
        <p:spPr>
          <a:xfrm>
            <a:off x="6416486" y="4433636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Corner orientation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68308F-65B8-883C-29DF-60AACCE762B5}"/>
              </a:ext>
            </a:extLst>
          </p:cNvPr>
          <p:cNvSpPr txBox="1"/>
          <p:nvPr/>
        </p:nvSpPr>
        <p:spPr>
          <a:xfrm>
            <a:off x="8038763" y="4700686"/>
            <a:ext cx="13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4D8033-817E-49A6-BE67-8D534DDD17B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353730" y="5074878"/>
            <a:ext cx="196723" cy="796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0BC3A4-D5F9-B566-D6CE-A38F887BE3CF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238039" y="5074877"/>
            <a:ext cx="490862" cy="7960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092C1D-0D48-88E5-B569-7DCC9A24A70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003227" y="5079967"/>
            <a:ext cx="1100845" cy="778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67887BA-1CFC-22C1-F971-E3F8A3192E26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457785" y="5070018"/>
            <a:ext cx="1268564" cy="832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8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F657-9858-4F35-BBDE-E51664B6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Skewb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E866363-BA78-6F50-5128-C89CB858BA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Invented by Tony Durham</a:t>
            </a:r>
          </a:p>
          <a:p>
            <a:r>
              <a:rPr lang="en-US" dirty="0"/>
              <a:t>Cubic version of </a:t>
            </a:r>
            <a:r>
              <a:rPr lang="en-US" dirty="0" err="1"/>
              <a:t>pyraminx</a:t>
            </a:r>
            <a:endParaRPr lang="en-US" dirty="0"/>
          </a:p>
          <a:p>
            <a:r>
              <a:rPr lang="en-US" dirty="0"/>
              <a:t>4 axes of rotation</a:t>
            </a:r>
          </a:p>
          <a:p>
            <a:r>
              <a:rPr lang="en-US" dirty="0"/>
              <a:t>120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º </a:t>
            </a:r>
            <a:r>
              <a:rPr lang="en-US" dirty="0">
                <a:cs typeface="Times New Roman" panose="02020603050405020304" pitchFamily="18" charset="0"/>
              </a:rPr>
              <a:t>turns</a:t>
            </a:r>
            <a:endParaRPr lang="en-US" dirty="0"/>
          </a:p>
        </p:txBody>
      </p:sp>
      <p:pic>
        <p:nvPicPr>
          <p:cNvPr id="1026" name="Picture 2" descr="week12">
            <a:extLst>
              <a:ext uri="{FF2B5EF4-FFF2-40B4-BE49-F238E27FC236}">
                <a16:creationId xmlns:a16="http://schemas.microsoft.com/office/drawing/2014/main" id="{D1480A7F-F34A-3AEF-9A52-DE0C1F725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46" y="0"/>
            <a:ext cx="4107654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ED837C-B624-FA52-31ED-2EE961E759E3}"/>
              </a:ext>
            </a:extLst>
          </p:cNvPr>
          <p:cNvCxnSpPr>
            <a:cxnSpLocks/>
          </p:cNvCxnSpPr>
          <p:nvPr/>
        </p:nvCxnSpPr>
        <p:spPr>
          <a:xfrm>
            <a:off x="7168551" y="668182"/>
            <a:ext cx="1136932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3F8E75-F864-89A5-11D6-E6538CE9592A}"/>
              </a:ext>
            </a:extLst>
          </p:cNvPr>
          <p:cNvCxnSpPr>
            <a:cxnSpLocks/>
          </p:cNvCxnSpPr>
          <p:nvPr/>
        </p:nvCxnSpPr>
        <p:spPr>
          <a:xfrm>
            <a:off x="7168551" y="1458937"/>
            <a:ext cx="1136932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D78D7-00E6-6F4B-8724-417DCD231F8A}"/>
              </a:ext>
            </a:extLst>
          </p:cNvPr>
          <p:cNvCxnSpPr>
            <a:cxnSpLocks/>
          </p:cNvCxnSpPr>
          <p:nvPr/>
        </p:nvCxnSpPr>
        <p:spPr>
          <a:xfrm>
            <a:off x="7168551" y="1458937"/>
            <a:ext cx="1604513" cy="904701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62E35A-9030-D7E5-CEFF-834BEA2D750B}"/>
              </a:ext>
            </a:extLst>
          </p:cNvPr>
          <p:cNvSpPr txBox="1"/>
          <p:nvPr/>
        </p:nvSpPr>
        <p:spPr>
          <a:xfrm>
            <a:off x="5408762" y="483516"/>
            <a:ext cx="1699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 fixed corners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FAAD1-7473-D3DC-0182-D93949BE9277}"/>
              </a:ext>
            </a:extLst>
          </p:cNvPr>
          <p:cNvSpPr txBox="1"/>
          <p:nvPr/>
        </p:nvSpPr>
        <p:spPr>
          <a:xfrm>
            <a:off x="5190184" y="1274270"/>
            <a:ext cx="201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 floating corners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98D41E-3BD9-D204-7226-B38175E0B1EA}"/>
              </a:ext>
            </a:extLst>
          </p:cNvPr>
          <p:cNvCxnSpPr>
            <a:cxnSpLocks/>
          </p:cNvCxnSpPr>
          <p:nvPr/>
        </p:nvCxnSpPr>
        <p:spPr>
          <a:xfrm flipH="1" flipV="1">
            <a:off x="10593238" y="3036498"/>
            <a:ext cx="871268" cy="757625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9CCF0E-0364-13BD-A6B8-55BFBDB41E54}"/>
              </a:ext>
            </a:extLst>
          </p:cNvPr>
          <p:cNvCxnSpPr>
            <a:cxnSpLocks/>
          </p:cNvCxnSpPr>
          <p:nvPr/>
        </p:nvCxnSpPr>
        <p:spPr>
          <a:xfrm flipH="1" flipV="1">
            <a:off x="10912415" y="1380226"/>
            <a:ext cx="552091" cy="2413897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BAFCF2-04EA-A7D1-2F31-FFBD1A3D0D0E}"/>
              </a:ext>
            </a:extLst>
          </p:cNvPr>
          <p:cNvSpPr txBox="1"/>
          <p:nvPr/>
        </p:nvSpPr>
        <p:spPr>
          <a:xfrm>
            <a:off x="10864251" y="3794123"/>
            <a:ext cx="120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x6 centers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C1C508-2633-73BE-BB14-52C2791B1B61}"/>
                  </a:ext>
                </a:extLst>
              </p:cNvPr>
              <p:cNvSpPr txBox="1"/>
              <p:nvPr/>
            </p:nvSpPr>
            <p:spPr>
              <a:xfrm>
                <a:off x="3825955" y="5773647"/>
                <a:ext cx="462825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6!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∗3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=3, 149, 280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5C1C508-2633-73BE-BB14-52C2791B1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955" y="5773647"/>
                <a:ext cx="4628255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C12F95-30F9-93A9-07CE-AC8BCD9FFDF1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764913" y="5074879"/>
            <a:ext cx="1232120" cy="625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84C33F-4DE1-6240-58D5-F0D4F0D30B1D}"/>
              </a:ext>
            </a:extLst>
          </p:cNvPr>
          <p:cNvSpPr txBox="1"/>
          <p:nvPr/>
        </p:nvSpPr>
        <p:spPr>
          <a:xfrm>
            <a:off x="2077327" y="4428548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 permutation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A5593-6DA9-3E36-4A58-E537830B2B66}"/>
              </a:ext>
            </a:extLst>
          </p:cNvPr>
          <p:cNvSpPr txBox="1"/>
          <p:nvPr/>
        </p:nvSpPr>
        <p:spPr>
          <a:xfrm>
            <a:off x="3452498" y="4428547"/>
            <a:ext cx="167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Floating corner permutation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893FA6-048F-63F3-083D-1B8F5C66F6B1}"/>
              </a:ext>
            </a:extLst>
          </p:cNvPr>
          <p:cNvSpPr txBox="1"/>
          <p:nvPr/>
        </p:nvSpPr>
        <p:spPr>
          <a:xfrm>
            <a:off x="5126773" y="4428546"/>
            <a:ext cx="167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Floating corner orientation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BF65F-2583-FF4B-DD5B-DF52C40E8B03}"/>
              </a:ext>
            </a:extLst>
          </p:cNvPr>
          <p:cNvSpPr txBox="1"/>
          <p:nvPr/>
        </p:nvSpPr>
        <p:spPr>
          <a:xfrm>
            <a:off x="6801750" y="4428546"/>
            <a:ext cx="137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Fixed corner orientation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DD693-7E54-CD7B-3372-292AB637041D}"/>
              </a:ext>
            </a:extLst>
          </p:cNvPr>
          <p:cNvSpPr txBox="1"/>
          <p:nvPr/>
        </p:nvSpPr>
        <p:spPr>
          <a:xfrm>
            <a:off x="8279301" y="4705545"/>
            <a:ext cx="167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1A696A-0D9F-820A-B942-A25191BDADF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289987" y="5074878"/>
            <a:ext cx="375534" cy="625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80E41D-687B-7750-2578-EE0E6F3F3D07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372204" y="5074877"/>
            <a:ext cx="592058" cy="713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1C66F0-7BAE-2AC5-4DDA-AA9E42538705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264529" y="5074877"/>
            <a:ext cx="1224807" cy="7133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9B4FDE-B0F8-ECA1-8C66-A44F20D42B2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566049" y="5074877"/>
            <a:ext cx="1550741" cy="855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2">
            <a:extLst>
              <a:ext uri="{FF2B5EF4-FFF2-40B4-BE49-F238E27FC236}">
                <a16:creationId xmlns:a16="http://schemas.microsoft.com/office/drawing/2014/main" id="{7965B662-78C7-5A2E-846E-7341E229F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950" y="4336340"/>
            <a:ext cx="2608050" cy="252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52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BCA0-1418-465C-8FD9-DE082BE2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Megaminx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37CAF-ECF7-7EF0-5DC8-A424A11862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Invented by Uwe </a:t>
            </a:r>
            <a:r>
              <a:rPr lang="en-US" dirty="0" err="1"/>
              <a:t>Mèffert</a:t>
            </a:r>
            <a:r>
              <a:rPr lang="en-US" dirty="0"/>
              <a:t>, Christoph </a:t>
            </a:r>
            <a:r>
              <a:rPr lang="en-US" dirty="0" err="1"/>
              <a:t>Bandelow</a:t>
            </a:r>
            <a:r>
              <a:rPr lang="en-US" dirty="0"/>
              <a:t>, etc. (disputed)</a:t>
            </a:r>
          </a:p>
          <a:p>
            <a:r>
              <a:rPr lang="en-US" dirty="0"/>
              <a:t>Dodecahedron</a:t>
            </a:r>
          </a:p>
          <a:p>
            <a:r>
              <a:rPr lang="en-US" dirty="0"/>
              <a:t>12 axes of rotation</a:t>
            </a:r>
          </a:p>
          <a:p>
            <a:r>
              <a:rPr lang="en-US" dirty="0"/>
              <a:t>60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º </a:t>
            </a:r>
            <a:r>
              <a:rPr lang="en-US" dirty="0">
                <a:cs typeface="Times New Roman" panose="02020603050405020304" pitchFamily="18" charset="0"/>
              </a:rPr>
              <a:t>turns</a:t>
            </a:r>
            <a:endParaRPr lang="en-US" dirty="0"/>
          </a:p>
        </p:txBody>
      </p:sp>
      <p:pic>
        <p:nvPicPr>
          <p:cNvPr id="4098" name="Picture 2" descr="Dayan magnetic cube - Megaminx V2M - [ziiCube.com] Puzzles solver magic  twisty rubik's cube">
            <a:extLst>
              <a:ext uri="{FF2B5EF4-FFF2-40B4-BE49-F238E27FC236}">
                <a16:creationId xmlns:a16="http://schemas.microsoft.com/office/drawing/2014/main" id="{12C6D047-BA6B-2D6A-A5A3-9C94D656D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622" y="0"/>
            <a:ext cx="2654377" cy="238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mazon.com: CuberSpeed Tank megaminx Speed Cube Puzzle Dodecahedron Magic  Cube Puzzle Toy : Toys &amp; Games">
            <a:extLst>
              <a:ext uri="{FF2B5EF4-FFF2-40B4-BE49-F238E27FC236}">
                <a16:creationId xmlns:a16="http://schemas.microsoft.com/office/drawing/2014/main" id="{D46F1777-CB3C-FFCC-602A-179A3132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950" y="-1"/>
            <a:ext cx="2821672" cy="29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3E2235-AC34-A5AC-F024-D4E7EA06A35E}"/>
              </a:ext>
            </a:extLst>
          </p:cNvPr>
          <p:cNvCxnSpPr>
            <a:cxnSpLocks/>
          </p:cNvCxnSpPr>
          <p:nvPr/>
        </p:nvCxnSpPr>
        <p:spPr>
          <a:xfrm>
            <a:off x="6336145" y="751309"/>
            <a:ext cx="175690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31B633-7D4C-59C0-3C20-AB6B7FAF1065}"/>
              </a:ext>
            </a:extLst>
          </p:cNvPr>
          <p:cNvSpPr txBox="1"/>
          <p:nvPr/>
        </p:nvSpPr>
        <p:spPr>
          <a:xfrm>
            <a:off x="5174760" y="566643"/>
            <a:ext cx="113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x30 edges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27C67-E165-1283-80C8-3ACAFA9BA483}"/>
              </a:ext>
            </a:extLst>
          </p:cNvPr>
          <p:cNvCxnSpPr>
            <a:cxnSpLocks/>
          </p:cNvCxnSpPr>
          <p:nvPr/>
        </p:nvCxnSpPr>
        <p:spPr>
          <a:xfrm>
            <a:off x="6336145" y="1300873"/>
            <a:ext cx="1756901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A7E4C0-737A-35C9-A3D5-8AA93B8BE3B3}"/>
              </a:ext>
            </a:extLst>
          </p:cNvPr>
          <p:cNvSpPr txBox="1"/>
          <p:nvPr/>
        </p:nvSpPr>
        <p:spPr>
          <a:xfrm>
            <a:off x="5052379" y="1094630"/>
            <a:ext cx="125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x12 centers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076A95-58BD-2E3B-1C07-6D26B261939A}"/>
              </a:ext>
            </a:extLst>
          </p:cNvPr>
          <p:cNvCxnSpPr>
            <a:cxnSpLocks/>
          </p:cNvCxnSpPr>
          <p:nvPr/>
        </p:nvCxnSpPr>
        <p:spPr>
          <a:xfrm flipV="1">
            <a:off x="8102282" y="1921164"/>
            <a:ext cx="0" cy="1173019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3FBCBD-FC38-B948-A576-90F12E443ABB}"/>
              </a:ext>
            </a:extLst>
          </p:cNvPr>
          <p:cNvSpPr txBox="1"/>
          <p:nvPr/>
        </p:nvSpPr>
        <p:spPr>
          <a:xfrm>
            <a:off x="7419231" y="3089407"/>
            <a:ext cx="134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x20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CE4443-0800-F100-A8F2-E64440C6E6D0}"/>
                  </a:ext>
                </a:extLst>
              </p:cNvPr>
              <p:cNvSpPr txBox="1"/>
              <p:nvPr/>
            </p:nvSpPr>
            <p:spPr>
              <a:xfrm>
                <a:off x="3456175" y="5773647"/>
                <a:ext cx="527965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30!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20!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=1.00∗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68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CE4443-0800-F100-A8F2-E64440C6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75" y="5773647"/>
                <a:ext cx="5279650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EEB37E4-16F5-3D8A-CD8A-D835D8BD92DD}"/>
              </a:ext>
            </a:extLst>
          </p:cNvPr>
          <p:cNvSpPr txBox="1"/>
          <p:nvPr/>
        </p:nvSpPr>
        <p:spPr>
          <a:xfrm>
            <a:off x="2627938" y="4625100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permutation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FDC94-7CD8-EE0F-3D40-13587CE45233}"/>
              </a:ext>
            </a:extLst>
          </p:cNvPr>
          <p:cNvSpPr txBox="1"/>
          <p:nvPr/>
        </p:nvSpPr>
        <p:spPr>
          <a:xfrm>
            <a:off x="4003109" y="4625099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Corner permutation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B44F-F32C-9E68-A550-519C3F9BA495}"/>
              </a:ext>
            </a:extLst>
          </p:cNvPr>
          <p:cNvSpPr txBox="1"/>
          <p:nvPr/>
        </p:nvSpPr>
        <p:spPr>
          <a:xfrm>
            <a:off x="5378280" y="4625100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orientation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BD2D47-7FE6-7BD8-FC7D-20239C8749B9}"/>
              </a:ext>
            </a:extLst>
          </p:cNvPr>
          <p:cNvSpPr txBox="1"/>
          <p:nvPr/>
        </p:nvSpPr>
        <p:spPr>
          <a:xfrm>
            <a:off x="6753451" y="4625099"/>
            <a:ext cx="137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Corner orientation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4CD258-6132-87AC-36F1-FA4AF187D357}"/>
              </a:ext>
            </a:extLst>
          </p:cNvPr>
          <p:cNvSpPr txBox="1"/>
          <p:nvPr/>
        </p:nvSpPr>
        <p:spPr>
          <a:xfrm>
            <a:off x="8278544" y="4902098"/>
            <a:ext cx="13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C9D407-C5E5-D425-34FA-A444A772C74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315524" y="5271431"/>
            <a:ext cx="436080" cy="377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B431C8-BFDF-FDC4-8404-A73E9F2FC15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572000" y="5271430"/>
            <a:ext cx="118695" cy="377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71EC8D-ED91-039B-91B7-D11971FE712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52217" y="5271431"/>
            <a:ext cx="613649" cy="608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1C393D-9A03-E216-68CE-4A9182A3C0D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310746" y="5271430"/>
            <a:ext cx="1130291" cy="608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F1C16E-A378-E0A9-5524-AE9CE7E725CB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802310" y="5271430"/>
            <a:ext cx="1163820" cy="693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3FF6-C448-4648-9B53-825C6C23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3BA01-941F-1061-EECA-15E48DEADB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Invented by Karel </a:t>
            </a:r>
            <a:r>
              <a:rPr lang="en-US" dirty="0" err="1"/>
              <a:t>Hršel</a:t>
            </a:r>
            <a:r>
              <a:rPr lang="en-US" dirty="0"/>
              <a:t> and </a:t>
            </a:r>
            <a:r>
              <a:rPr lang="en-US" dirty="0" err="1"/>
              <a:t>Vojtěch</a:t>
            </a:r>
            <a:r>
              <a:rPr lang="en-US" dirty="0"/>
              <a:t> </a:t>
            </a:r>
            <a:r>
              <a:rPr lang="en-US" dirty="0" err="1"/>
              <a:t>Kopský</a:t>
            </a:r>
            <a:endParaRPr lang="en-US" dirty="0"/>
          </a:p>
          <a:p>
            <a:r>
              <a:rPr lang="en-US" dirty="0"/>
              <a:t>Cube</a:t>
            </a:r>
          </a:p>
          <a:p>
            <a:r>
              <a:rPr lang="en-US" dirty="0"/>
              <a:t>3 axes of rotation</a:t>
            </a:r>
          </a:p>
          <a:p>
            <a:r>
              <a:rPr lang="en-US" dirty="0"/>
              <a:t>30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º</a:t>
            </a:r>
            <a:r>
              <a:rPr lang="en-US" dirty="0"/>
              <a:t>/60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º </a:t>
            </a:r>
            <a:r>
              <a:rPr lang="en-US" dirty="0">
                <a:cs typeface="Times New Roman" panose="02020603050405020304" pitchFamily="18" charset="0"/>
              </a:rPr>
              <a:t>turns on U and D layers</a:t>
            </a:r>
          </a:p>
          <a:p>
            <a:r>
              <a:rPr lang="en-US" dirty="0"/>
              <a:t>180</a:t>
            </a:r>
            <a:r>
              <a:rPr lang="en-US" dirty="0">
                <a:latin typeface="Century Gothic" panose="020B0502020202020204" pitchFamily="34" charset="0"/>
                <a:cs typeface="Times New Roman" panose="02020603050405020304" pitchFamily="18" charset="0"/>
              </a:rPr>
              <a:t>º </a:t>
            </a:r>
            <a:r>
              <a:rPr lang="en-US" dirty="0">
                <a:cs typeface="Times New Roman" panose="02020603050405020304" pitchFamily="18" charset="0"/>
              </a:rPr>
              <a:t>turns on vertical slice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210021-0472-AAA3-2777-07A6797E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091" y="0"/>
            <a:ext cx="2262909" cy="226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ivima Speed Super Square One SQ-1 Plastic Magic Cube Twist Puzzle  Multicolor with Great Corner Cutting Easy &amp; Smooth to Move - Walmart.com">
            <a:extLst>
              <a:ext uri="{FF2B5EF4-FFF2-40B4-BE49-F238E27FC236}">
                <a16:creationId xmlns:a16="http://schemas.microsoft.com/office/drawing/2014/main" id="{1260C772-30C0-B9C8-57B2-58A2C1F2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2" y="0"/>
            <a:ext cx="2669309" cy="266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1B2CC1-6AEA-139A-EAD1-52CBBB93FEC8}"/>
              </a:ext>
            </a:extLst>
          </p:cNvPr>
          <p:cNvCxnSpPr>
            <a:cxnSpLocks/>
          </p:cNvCxnSpPr>
          <p:nvPr/>
        </p:nvCxnSpPr>
        <p:spPr>
          <a:xfrm>
            <a:off x="7259782" y="571200"/>
            <a:ext cx="694718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2097DD-B2BF-F613-2088-37C7943EB4A5}"/>
              </a:ext>
            </a:extLst>
          </p:cNvPr>
          <p:cNvSpPr txBox="1"/>
          <p:nvPr/>
        </p:nvSpPr>
        <p:spPr>
          <a:xfrm>
            <a:off x="6086852" y="386534"/>
            <a:ext cx="117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x8 corners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9DB96A-63C0-3F44-C875-2552F37036C6}"/>
              </a:ext>
            </a:extLst>
          </p:cNvPr>
          <p:cNvCxnSpPr>
            <a:cxnSpLocks/>
          </p:cNvCxnSpPr>
          <p:nvPr/>
        </p:nvCxnSpPr>
        <p:spPr>
          <a:xfrm>
            <a:off x="7259782" y="1066802"/>
            <a:ext cx="815786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3DC69D-BAA6-162C-A51E-1F424DD3F13F}"/>
              </a:ext>
            </a:extLst>
          </p:cNvPr>
          <p:cNvSpPr txBox="1"/>
          <p:nvPr/>
        </p:nvSpPr>
        <p:spPr>
          <a:xfrm>
            <a:off x="6239252" y="875844"/>
            <a:ext cx="102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x8 edges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57A028-8980-7C99-F098-39FA8810A48A}"/>
              </a:ext>
            </a:extLst>
          </p:cNvPr>
          <p:cNvCxnSpPr>
            <a:cxnSpLocks/>
          </p:cNvCxnSpPr>
          <p:nvPr/>
        </p:nvCxnSpPr>
        <p:spPr>
          <a:xfrm>
            <a:off x="7259782" y="1635273"/>
            <a:ext cx="1044068" cy="0"/>
          </a:xfrm>
          <a:prstGeom prst="straightConnector1">
            <a:avLst/>
          </a:prstGeom>
          <a:ln w="381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54244B-7454-997E-4211-A787E27201BA}"/>
              </a:ext>
            </a:extLst>
          </p:cNvPr>
          <p:cNvSpPr txBox="1"/>
          <p:nvPr/>
        </p:nvSpPr>
        <p:spPr>
          <a:xfrm>
            <a:off x="5591054" y="1450607"/>
            <a:ext cx="166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 middle slices</a:t>
            </a:r>
          </a:p>
        </p:txBody>
      </p:sp>
      <p:pic>
        <p:nvPicPr>
          <p:cNvPr id="2050" name="Picture 2" descr="Square-1 Cube Puzzle - An overview and Beginner's Solution">
            <a:extLst>
              <a:ext uri="{FF2B5EF4-FFF2-40B4-BE49-F238E27FC236}">
                <a16:creationId xmlns:a16="http://schemas.microsoft.com/office/drawing/2014/main" id="{9296F11B-E3B3-FAE9-4DCC-332A46E3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56" y="2628034"/>
            <a:ext cx="5357744" cy="19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0CEF1F-D32C-5A83-04B6-16D6993CB9E0}"/>
                  </a:ext>
                </a:extLst>
              </p:cNvPr>
              <p:cNvSpPr txBox="1"/>
              <p:nvPr/>
            </p:nvSpPr>
            <p:spPr>
              <a:xfrm>
                <a:off x="4396592" y="6043250"/>
                <a:ext cx="339881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11, 958, 666, 854, 400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0CEF1F-D32C-5A83-04B6-16D6993CB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92" y="6043250"/>
                <a:ext cx="339881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FB38EA3-85D7-077B-7CEE-ECA89E8AB0A4}"/>
              </a:ext>
            </a:extLst>
          </p:cNvPr>
          <p:cNvSpPr txBox="1"/>
          <p:nvPr/>
        </p:nvSpPr>
        <p:spPr>
          <a:xfrm>
            <a:off x="5399266" y="5222727"/>
            <a:ext cx="13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5101A4-6168-7DE9-0138-E5A0B1B2C63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86852" y="5592059"/>
            <a:ext cx="0" cy="378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8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14700</TotalTime>
  <Words>386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Theory of Irregular Cuboids and Non-Cuboids</vt:lpstr>
      <vt:lpstr>Semester Statistics</vt:lpstr>
      <vt:lpstr>2x2 (Pocket Cube)</vt:lpstr>
      <vt:lpstr>Different Kinds of NxN Puzzles</vt:lpstr>
      <vt:lpstr>3x3 Shape Modifications</vt:lpstr>
      <vt:lpstr>Pyraminx</vt:lpstr>
      <vt:lpstr>Skewb</vt:lpstr>
      <vt:lpstr>Megaminx</vt:lpstr>
      <vt:lpstr>Square-1</vt:lpstr>
      <vt:lpstr>Clock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Irregular Cuboids and Non-Cuboids</dc:title>
  <dc:creator>Kevin Chang</dc:creator>
  <cp:lastModifiedBy>Kevin Chang</cp:lastModifiedBy>
  <cp:revision>2</cp:revision>
  <dcterms:created xsi:type="dcterms:W3CDTF">2022-04-17T22:00:19Z</dcterms:created>
  <dcterms:modified xsi:type="dcterms:W3CDTF">2024-01-16T11:18:56Z</dcterms:modified>
</cp:coreProperties>
</file>