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2" r:id="rId6"/>
    <p:sldId id="260" r:id="rId7"/>
    <p:sldId id="259" r:id="rId8"/>
    <p:sldId id="263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Chang" userId="9dcd50664716db08" providerId="LiveId" clId="{A3C796AE-424B-4265-8762-4F32CD4C80F8}"/>
    <pc:docChg chg="undo custSel addSld modSld">
      <pc:chgData name="Kevin Chang" userId="9dcd50664716db08" providerId="LiveId" clId="{A3C796AE-424B-4265-8762-4F32CD4C80F8}" dt="2022-01-25T00:42:54.576" v="1247" actId="20577"/>
      <pc:docMkLst>
        <pc:docMk/>
      </pc:docMkLst>
      <pc:sldChg chg="modSp mod">
        <pc:chgData name="Kevin Chang" userId="9dcd50664716db08" providerId="LiveId" clId="{A3C796AE-424B-4265-8762-4F32CD4C80F8}" dt="2022-01-25T00:42:54.576" v="1247" actId="20577"/>
        <pc:sldMkLst>
          <pc:docMk/>
          <pc:sldMk cId="28349075" sldId="257"/>
        </pc:sldMkLst>
        <pc:spChg chg="mod">
          <ac:chgData name="Kevin Chang" userId="9dcd50664716db08" providerId="LiveId" clId="{A3C796AE-424B-4265-8762-4F32CD4C80F8}" dt="2022-01-25T00:42:54.576" v="1247" actId="20577"/>
          <ac:spMkLst>
            <pc:docMk/>
            <pc:sldMk cId="28349075" sldId="257"/>
            <ac:spMk id="3" creationId="{1EC05091-6975-4CF1-B2F2-2B638E265A9A}"/>
          </ac:spMkLst>
        </pc:spChg>
      </pc:sldChg>
      <pc:sldChg chg="modSp mod">
        <pc:chgData name="Kevin Chang" userId="9dcd50664716db08" providerId="LiveId" clId="{A3C796AE-424B-4265-8762-4F32CD4C80F8}" dt="2022-01-25T00:38:02.448" v="1013" actId="20577"/>
        <pc:sldMkLst>
          <pc:docMk/>
          <pc:sldMk cId="1513982981" sldId="259"/>
        </pc:sldMkLst>
        <pc:spChg chg="mod">
          <ac:chgData name="Kevin Chang" userId="9dcd50664716db08" providerId="LiveId" clId="{A3C796AE-424B-4265-8762-4F32CD4C80F8}" dt="2022-01-25T00:38:02.448" v="1013" actId="20577"/>
          <ac:spMkLst>
            <pc:docMk/>
            <pc:sldMk cId="1513982981" sldId="259"/>
            <ac:spMk id="3" creationId="{AED1E77B-9553-4013-B0F2-C0A98A52B7CA}"/>
          </ac:spMkLst>
        </pc:spChg>
      </pc:sldChg>
      <pc:sldChg chg="addSp modSp mod">
        <pc:chgData name="Kevin Chang" userId="9dcd50664716db08" providerId="LiveId" clId="{A3C796AE-424B-4265-8762-4F32CD4C80F8}" dt="2022-01-25T00:37:25.012" v="1007" actId="20577"/>
        <pc:sldMkLst>
          <pc:docMk/>
          <pc:sldMk cId="2054705543" sldId="260"/>
        </pc:sldMkLst>
        <pc:spChg chg="add mod">
          <ac:chgData name="Kevin Chang" userId="9dcd50664716db08" providerId="LiveId" clId="{A3C796AE-424B-4265-8762-4F32CD4C80F8}" dt="2022-01-25T00:37:25.012" v="1007" actId="20577"/>
          <ac:spMkLst>
            <pc:docMk/>
            <pc:sldMk cId="2054705543" sldId="260"/>
            <ac:spMk id="4" creationId="{FCEC44E4-B2C3-48C9-9C34-A20DC75E9431}"/>
          </ac:spMkLst>
        </pc:spChg>
        <pc:spChg chg="add mod">
          <ac:chgData name="Kevin Chang" userId="9dcd50664716db08" providerId="LiveId" clId="{A3C796AE-424B-4265-8762-4F32CD4C80F8}" dt="2022-01-25T00:09:44.294" v="373" actId="1076"/>
          <ac:spMkLst>
            <pc:docMk/>
            <pc:sldMk cId="2054705543" sldId="260"/>
            <ac:spMk id="7" creationId="{CDB6A136-ED66-4D36-A21E-68DBD9D5DC16}"/>
          </ac:spMkLst>
        </pc:spChg>
        <pc:spChg chg="add mod">
          <ac:chgData name="Kevin Chang" userId="9dcd50664716db08" providerId="LiveId" clId="{A3C796AE-424B-4265-8762-4F32CD4C80F8}" dt="2022-01-25T00:09:44.294" v="373" actId="1076"/>
          <ac:spMkLst>
            <pc:docMk/>
            <pc:sldMk cId="2054705543" sldId="260"/>
            <ac:spMk id="8" creationId="{DB1FF9D0-59FC-435E-8DC3-4CCF0427A974}"/>
          </ac:spMkLst>
        </pc:spChg>
        <pc:spChg chg="add mod">
          <ac:chgData name="Kevin Chang" userId="9dcd50664716db08" providerId="LiveId" clId="{A3C796AE-424B-4265-8762-4F32CD4C80F8}" dt="2022-01-25T00:09:44.294" v="373" actId="1076"/>
          <ac:spMkLst>
            <pc:docMk/>
            <pc:sldMk cId="2054705543" sldId="260"/>
            <ac:spMk id="11" creationId="{73B6018D-EBCC-4A99-AF4E-A5C59939DA34}"/>
          </ac:spMkLst>
        </pc:spChg>
        <pc:picChg chg="add mod">
          <ac:chgData name="Kevin Chang" userId="9dcd50664716db08" providerId="LiveId" clId="{A3C796AE-424B-4265-8762-4F32CD4C80F8}" dt="2022-01-25T00:09:44.294" v="373" actId="1076"/>
          <ac:picMkLst>
            <pc:docMk/>
            <pc:sldMk cId="2054705543" sldId="260"/>
            <ac:picMk id="3" creationId="{6BB1EB06-1DEE-46D4-8235-BEA90952615B}"/>
          </ac:picMkLst>
        </pc:picChg>
        <pc:picChg chg="add mod">
          <ac:chgData name="Kevin Chang" userId="9dcd50664716db08" providerId="LiveId" clId="{A3C796AE-424B-4265-8762-4F32CD4C80F8}" dt="2022-01-25T00:09:44.294" v="373" actId="1076"/>
          <ac:picMkLst>
            <pc:docMk/>
            <pc:sldMk cId="2054705543" sldId="260"/>
            <ac:picMk id="6" creationId="{3438AF0D-82B7-4739-B6E9-9FF5A6092E49}"/>
          </ac:picMkLst>
        </pc:picChg>
        <pc:picChg chg="add mod">
          <ac:chgData name="Kevin Chang" userId="9dcd50664716db08" providerId="LiveId" clId="{A3C796AE-424B-4265-8762-4F32CD4C80F8}" dt="2022-01-25T00:09:44.294" v="373" actId="1076"/>
          <ac:picMkLst>
            <pc:docMk/>
            <pc:sldMk cId="2054705543" sldId="260"/>
            <ac:picMk id="10" creationId="{EC8C68C1-3156-446A-B31F-B6EEBDC091EC}"/>
          </ac:picMkLst>
        </pc:picChg>
      </pc:sldChg>
      <pc:sldChg chg="addSp delSp modSp mod">
        <pc:chgData name="Kevin Chang" userId="9dcd50664716db08" providerId="LiveId" clId="{A3C796AE-424B-4265-8762-4F32CD4C80F8}" dt="2022-01-25T00:37:33.806" v="1008" actId="20577"/>
        <pc:sldMkLst>
          <pc:docMk/>
          <pc:sldMk cId="595218354" sldId="261"/>
        </pc:sldMkLst>
        <pc:spChg chg="del">
          <ac:chgData name="Kevin Chang" userId="9dcd50664716db08" providerId="LiveId" clId="{A3C796AE-424B-4265-8762-4F32CD4C80F8}" dt="2022-01-25T00:34:20.670" v="921" actId="478"/>
          <ac:spMkLst>
            <pc:docMk/>
            <pc:sldMk cId="595218354" sldId="261"/>
            <ac:spMk id="3" creationId="{48F28854-E685-40AF-B657-ECF25E88D91E}"/>
          </ac:spMkLst>
        </pc:spChg>
        <pc:spChg chg="add mod">
          <ac:chgData name="Kevin Chang" userId="9dcd50664716db08" providerId="LiveId" clId="{A3C796AE-424B-4265-8762-4F32CD4C80F8}" dt="2022-01-25T00:37:09.463" v="1002" actId="1076"/>
          <ac:spMkLst>
            <pc:docMk/>
            <pc:sldMk cId="595218354" sldId="261"/>
            <ac:spMk id="6" creationId="{FA776FFB-D5EF-4E40-B74E-A829C0F7A238}"/>
          </ac:spMkLst>
        </pc:spChg>
        <pc:spChg chg="add mod">
          <ac:chgData name="Kevin Chang" userId="9dcd50664716db08" providerId="LiveId" clId="{A3C796AE-424B-4265-8762-4F32CD4C80F8}" dt="2022-01-25T00:37:33.806" v="1008" actId="20577"/>
          <ac:spMkLst>
            <pc:docMk/>
            <pc:sldMk cId="595218354" sldId="261"/>
            <ac:spMk id="11" creationId="{EF62E005-D010-4381-8A9D-1363333AC6C1}"/>
          </ac:spMkLst>
        </pc:spChg>
        <pc:picChg chg="add mod">
          <ac:chgData name="Kevin Chang" userId="9dcd50664716db08" providerId="LiveId" clId="{A3C796AE-424B-4265-8762-4F32CD4C80F8}" dt="2022-01-25T00:37:09.463" v="1002" actId="1076"/>
          <ac:picMkLst>
            <pc:docMk/>
            <pc:sldMk cId="595218354" sldId="261"/>
            <ac:picMk id="5" creationId="{F13D1527-6092-4627-9632-A56B27AA9232}"/>
          </ac:picMkLst>
        </pc:picChg>
        <pc:picChg chg="add mod">
          <ac:chgData name="Kevin Chang" userId="9dcd50664716db08" providerId="LiveId" clId="{A3C796AE-424B-4265-8762-4F32CD4C80F8}" dt="2022-01-25T00:37:09.463" v="1002" actId="1076"/>
          <ac:picMkLst>
            <pc:docMk/>
            <pc:sldMk cId="595218354" sldId="261"/>
            <ac:picMk id="8" creationId="{D20D33BF-7780-4A31-BD6A-864641A46F97}"/>
          </ac:picMkLst>
        </pc:picChg>
        <pc:picChg chg="add del">
          <ac:chgData name="Kevin Chang" userId="9dcd50664716db08" providerId="LiveId" clId="{A3C796AE-424B-4265-8762-4F32CD4C80F8}" dt="2022-01-25T00:36:40.213" v="947" actId="22"/>
          <ac:picMkLst>
            <pc:docMk/>
            <pc:sldMk cId="595218354" sldId="261"/>
            <ac:picMk id="10" creationId="{1F7CA9A3-4FA1-4B30-9A9C-02A3248627AF}"/>
          </ac:picMkLst>
        </pc:picChg>
      </pc:sldChg>
      <pc:sldChg chg="addSp modSp mod">
        <pc:chgData name="Kevin Chang" userId="9dcd50664716db08" providerId="LiveId" clId="{A3C796AE-424B-4265-8762-4F32CD4C80F8}" dt="2022-01-24T23:51:25.435" v="164" actId="1076"/>
        <pc:sldMkLst>
          <pc:docMk/>
          <pc:sldMk cId="2163502115" sldId="262"/>
        </pc:sldMkLst>
        <pc:spChg chg="add">
          <ac:chgData name="Kevin Chang" userId="9dcd50664716db08" providerId="LiveId" clId="{A3C796AE-424B-4265-8762-4F32CD4C80F8}" dt="2022-01-24T23:47:49.778" v="19" actId="11529"/>
          <ac:spMkLst>
            <pc:docMk/>
            <pc:sldMk cId="2163502115" sldId="262"/>
            <ac:spMk id="4" creationId="{E4CA625C-6178-4D3B-B923-27D2D4122C5B}"/>
          </ac:spMkLst>
        </pc:spChg>
        <pc:spChg chg="add mod">
          <ac:chgData name="Kevin Chang" userId="9dcd50664716db08" providerId="LiveId" clId="{A3C796AE-424B-4265-8762-4F32CD4C80F8}" dt="2022-01-24T23:50:18.804" v="142" actId="1076"/>
          <ac:spMkLst>
            <pc:docMk/>
            <pc:sldMk cId="2163502115" sldId="262"/>
            <ac:spMk id="6" creationId="{65BF0A75-8A06-429F-A8B7-84053BEF23B6}"/>
          </ac:spMkLst>
        </pc:spChg>
        <pc:spChg chg="mod ord">
          <ac:chgData name="Kevin Chang" userId="9dcd50664716db08" providerId="LiveId" clId="{A3C796AE-424B-4265-8762-4F32CD4C80F8}" dt="2022-01-24T23:47:38.618" v="18" actId="14100"/>
          <ac:spMkLst>
            <pc:docMk/>
            <pc:sldMk cId="2163502115" sldId="262"/>
            <ac:spMk id="9" creationId="{115086E6-913F-480A-A320-BE4F8A536945}"/>
          </ac:spMkLst>
        </pc:spChg>
        <pc:spChg chg="add mod">
          <ac:chgData name="Kevin Chang" userId="9dcd50664716db08" providerId="LiveId" clId="{A3C796AE-424B-4265-8762-4F32CD4C80F8}" dt="2022-01-24T23:47:54.704" v="22" actId="1076"/>
          <ac:spMkLst>
            <pc:docMk/>
            <pc:sldMk cId="2163502115" sldId="262"/>
            <ac:spMk id="10" creationId="{19690E95-BA04-4D39-AAAE-2B497C389763}"/>
          </ac:spMkLst>
        </pc:spChg>
        <pc:spChg chg="add mod">
          <ac:chgData name="Kevin Chang" userId="9dcd50664716db08" providerId="LiveId" clId="{A3C796AE-424B-4265-8762-4F32CD4C80F8}" dt="2022-01-24T23:51:25.435" v="164" actId="1076"/>
          <ac:spMkLst>
            <pc:docMk/>
            <pc:sldMk cId="2163502115" sldId="262"/>
            <ac:spMk id="11" creationId="{AAA28608-CD7F-485F-8694-FEBEC25CA9AD}"/>
          </ac:spMkLst>
        </pc:spChg>
        <pc:picChg chg="mod">
          <ac:chgData name="Kevin Chang" userId="9dcd50664716db08" providerId="LiveId" clId="{A3C796AE-424B-4265-8762-4F32CD4C80F8}" dt="2022-01-24T23:47:10.025" v="8" actId="1076"/>
          <ac:picMkLst>
            <pc:docMk/>
            <pc:sldMk cId="2163502115" sldId="262"/>
            <ac:picMk id="5" creationId="{E204616D-96A9-4F52-AC77-14CA9BCA974F}"/>
          </ac:picMkLst>
        </pc:picChg>
        <pc:picChg chg="mod">
          <ac:chgData name="Kevin Chang" userId="9dcd50664716db08" providerId="LiveId" clId="{A3C796AE-424B-4265-8762-4F32CD4C80F8}" dt="2022-01-24T23:47:12.822" v="10" actId="1076"/>
          <ac:picMkLst>
            <pc:docMk/>
            <pc:sldMk cId="2163502115" sldId="262"/>
            <ac:picMk id="7" creationId="{8010A546-7DD8-45E3-8AEF-D9F483DBDB56}"/>
          </ac:picMkLst>
        </pc:picChg>
        <pc:picChg chg="add mod">
          <ac:chgData name="Kevin Chang" userId="9dcd50664716db08" providerId="LiveId" clId="{A3C796AE-424B-4265-8762-4F32CD4C80F8}" dt="2022-01-24T23:47:15.762" v="11" actId="1076"/>
          <ac:picMkLst>
            <pc:docMk/>
            <pc:sldMk cId="2163502115" sldId="262"/>
            <ac:picMk id="8" creationId="{23E2EA62-E092-4674-A3B1-5231EE6654FA}"/>
          </ac:picMkLst>
        </pc:picChg>
      </pc:sldChg>
      <pc:sldChg chg="addSp delSp modSp add mod">
        <pc:chgData name="Kevin Chang" userId="9dcd50664716db08" providerId="LiveId" clId="{A3C796AE-424B-4265-8762-4F32CD4C80F8}" dt="2022-01-25T00:33:29.043" v="920" actId="1076"/>
        <pc:sldMkLst>
          <pc:docMk/>
          <pc:sldMk cId="2510361696" sldId="263"/>
        </pc:sldMkLst>
        <pc:spChg chg="mod">
          <ac:chgData name="Kevin Chang" userId="9dcd50664716db08" providerId="LiveId" clId="{A3C796AE-424B-4265-8762-4F32CD4C80F8}" dt="2022-01-25T00:20:47.112" v="600" actId="14100"/>
          <ac:spMkLst>
            <pc:docMk/>
            <pc:sldMk cId="2510361696" sldId="263"/>
            <ac:spMk id="3" creationId="{AED1E77B-9553-4013-B0F2-C0A98A52B7CA}"/>
          </ac:spMkLst>
        </pc:spChg>
        <pc:spChg chg="add mod">
          <ac:chgData name="Kevin Chang" userId="9dcd50664716db08" providerId="LiveId" clId="{A3C796AE-424B-4265-8762-4F32CD4C80F8}" dt="2022-01-25T00:29:53.405" v="770" actId="1076"/>
          <ac:spMkLst>
            <pc:docMk/>
            <pc:sldMk cId="2510361696" sldId="263"/>
            <ac:spMk id="6" creationId="{B89E73A9-1E4B-4BD2-BFB9-A0EACB0A6F98}"/>
          </ac:spMkLst>
        </pc:spChg>
        <pc:spChg chg="add mod">
          <ac:chgData name="Kevin Chang" userId="9dcd50664716db08" providerId="LiveId" clId="{A3C796AE-424B-4265-8762-4F32CD4C80F8}" dt="2022-01-25T00:29:47.722" v="767" actId="1076"/>
          <ac:spMkLst>
            <pc:docMk/>
            <pc:sldMk cId="2510361696" sldId="263"/>
            <ac:spMk id="7" creationId="{B5EC8DF9-1136-42C9-97A6-1D2A3203EC99}"/>
          </ac:spMkLst>
        </pc:spChg>
        <pc:spChg chg="add mod">
          <ac:chgData name="Kevin Chang" userId="9dcd50664716db08" providerId="LiveId" clId="{A3C796AE-424B-4265-8762-4F32CD4C80F8}" dt="2022-01-25T00:29:47.722" v="767" actId="1076"/>
          <ac:spMkLst>
            <pc:docMk/>
            <pc:sldMk cId="2510361696" sldId="263"/>
            <ac:spMk id="10" creationId="{03A468D9-2163-451D-8893-7B92DF814A88}"/>
          </ac:spMkLst>
        </pc:spChg>
        <pc:spChg chg="add mod">
          <ac:chgData name="Kevin Chang" userId="9dcd50664716db08" providerId="LiveId" clId="{A3C796AE-424B-4265-8762-4F32CD4C80F8}" dt="2022-01-25T00:29:47.722" v="767" actId="1076"/>
          <ac:spMkLst>
            <pc:docMk/>
            <pc:sldMk cId="2510361696" sldId="263"/>
            <ac:spMk id="13" creationId="{7B88310E-321C-41E5-BA59-CAAC3A70E207}"/>
          </ac:spMkLst>
        </pc:spChg>
        <pc:spChg chg="add mod">
          <ac:chgData name="Kevin Chang" userId="9dcd50664716db08" providerId="LiveId" clId="{A3C796AE-424B-4265-8762-4F32CD4C80F8}" dt="2022-01-25T00:29:47.722" v="767" actId="1076"/>
          <ac:spMkLst>
            <pc:docMk/>
            <pc:sldMk cId="2510361696" sldId="263"/>
            <ac:spMk id="16" creationId="{9AB1D723-F76F-4DF2-AB94-F91F665C73FD}"/>
          </ac:spMkLst>
        </pc:spChg>
        <pc:spChg chg="add mod">
          <ac:chgData name="Kevin Chang" userId="9dcd50664716db08" providerId="LiveId" clId="{A3C796AE-424B-4265-8762-4F32CD4C80F8}" dt="2022-01-25T00:30:46.649" v="817" actId="1076"/>
          <ac:spMkLst>
            <pc:docMk/>
            <pc:sldMk cId="2510361696" sldId="263"/>
            <ac:spMk id="19" creationId="{4BBCD42B-D0F5-41D4-B844-DA8B5A93F396}"/>
          </ac:spMkLst>
        </pc:spChg>
        <pc:spChg chg="add mod">
          <ac:chgData name="Kevin Chang" userId="9dcd50664716db08" providerId="LiveId" clId="{A3C796AE-424B-4265-8762-4F32CD4C80F8}" dt="2022-01-25T00:31:17.647" v="876" actId="1076"/>
          <ac:spMkLst>
            <pc:docMk/>
            <pc:sldMk cId="2510361696" sldId="263"/>
            <ac:spMk id="20" creationId="{64FB984A-ED99-464B-9393-F67A4E17C395}"/>
          </ac:spMkLst>
        </pc:spChg>
        <pc:spChg chg="add mod">
          <ac:chgData name="Kevin Chang" userId="9dcd50664716db08" providerId="LiveId" clId="{A3C796AE-424B-4265-8762-4F32CD4C80F8}" dt="2022-01-25T00:31:19.837" v="877" actId="1076"/>
          <ac:spMkLst>
            <pc:docMk/>
            <pc:sldMk cId="2510361696" sldId="263"/>
            <ac:spMk id="21" creationId="{0ECD19DD-A1A2-47FC-922F-F52ADA2DD99C}"/>
          </ac:spMkLst>
        </pc:spChg>
        <pc:spChg chg="add del mod">
          <ac:chgData name="Kevin Chang" userId="9dcd50664716db08" providerId="LiveId" clId="{A3C796AE-424B-4265-8762-4F32CD4C80F8}" dt="2022-01-25T00:31:40.435" v="882" actId="478"/>
          <ac:spMkLst>
            <pc:docMk/>
            <pc:sldMk cId="2510361696" sldId="263"/>
            <ac:spMk id="22" creationId="{13CBF1A1-C218-4391-9B48-8F736C25E013}"/>
          </ac:spMkLst>
        </pc:spChg>
        <pc:spChg chg="add mod">
          <ac:chgData name="Kevin Chang" userId="9dcd50664716db08" providerId="LiveId" clId="{A3C796AE-424B-4265-8762-4F32CD4C80F8}" dt="2022-01-25T00:32:01.591" v="889" actId="1582"/>
          <ac:spMkLst>
            <pc:docMk/>
            <pc:sldMk cId="2510361696" sldId="263"/>
            <ac:spMk id="23" creationId="{F3779C55-5007-453B-BC34-79FC186D2A57}"/>
          </ac:spMkLst>
        </pc:spChg>
        <pc:spChg chg="add mod">
          <ac:chgData name="Kevin Chang" userId="9dcd50664716db08" providerId="LiveId" clId="{A3C796AE-424B-4265-8762-4F32CD4C80F8}" dt="2022-01-25T00:32:09.991" v="901" actId="1076"/>
          <ac:spMkLst>
            <pc:docMk/>
            <pc:sldMk cId="2510361696" sldId="263"/>
            <ac:spMk id="24" creationId="{B51B4298-8764-4F7F-83F0-D2B3C13DB1E6}"/>
          </ac:spMkLst>
        </pc:spChg>
        <pc:spChg chg="add mod">
          <ac:chgData name="Kevin Chang" userId="9dcd50664716db08" providerId="LiveId" clId="{A3C796AE-424B-4265-8762-4F32CD4C80F8}" dt="2022-01-25T00:33:08.545" v="915" actId="1076"/>
          <ac:spMkLst>
            <pc:docMk/>
            <pc:sldMk cId="2510361696" sldId="263"/>
            <ac:spMk id="27" creationId="{60A60C5B-CD0E-4D9A-B7EB-B8B747268819}"/>
          </ac:spMkLst>
        </pc:spChg>
        <pc:spChg chg="add mod">
          <ac:chgData name="Kevin Chang" userId="9dcd50664716db08" providerId="LiveId" clId="{A3C796AE-424B-4265-8762-4F32CD4C80F8}" dt="2022-01-25T00:33:06.648" v="914" actId="1076"/>
          <ac:spMkLst>
            <pc:docMk/>
            <pc:sldMk cId="2510361696" sldId="263"/>
            <ac:spMk id="28" creationId="{3E2C760F-AE6D-443C-8EA6-7473CEC2596E}"/>
          </ac:spMkLst>
        </pc:spChg>
        <pc:spChg chg="add mod">
          <ac:chgData name="Kevin Chang" userId="9dcd50664716db08" providerId="LiveId" clId="{A3C796AE-424B-4265-8762-4F32CD4C80F8}" dt="2022-01-25T00:33:14.897" v="917" actId="1076"/>
          <ac:spMkLst>
            <pc:docMk/>
            <pc:sldMk cId="2510361696" sldId="263"/>
            <ac:spMk id="29" creationId="{9EF31BD6-0442-410E-B527-1378F102FACB}"/>
          </ac:spMkLst>
        </pc:spChg>
        <pc:spChg chg="add mod">
          <ac:chgData name="Kevin Chang" userId="9dcd50664716db08" providerId="LiveId" clId="{A3C796AE-424B-4265-8762-4F32CD4C80F8}" dt="2022-01-25T00:33:29.043" v="920" actId="1076"/>
          <ac:spMkLst>
            <pc:docMk/>
            <pc:sldMk cId="2510361696" sldId="263"/>
            <ac:spMk id="30" creationId="{4FC6AA6A-3779-4220-AAEB-DFC5B89FDDAB}"/>
          </ac:spMkLst>
        </pc:spChg>
        <pc:picChg chg="add mod">
          <ac:chgData name="Kevin Chang" userId="9dcd50664716db08" providerId="LiveId" clId="{A3C796AE-424B-4265-8762-4F32CD4C80F8}" dt="2022-01-25T00:29:47.722" v="767" actId="1076"/>
          <ac:picMkLst>
            <pc:docMk/>
            <pc:sldMk cId="2510361696" sldId="263"/>
            <ac:picMk id="5" creationId="{BF03DBD7-7A0E-4169-A013-13C968968DB0}"/>
          </ac:picMkLst>
        </pc:picChg>
        <pc:picChg chg="add mod">
          <ac:chgData name="Kevin Chang" userId="9dcd50664716db08" providerId="LiveId" clId="{A3C796AE-424B-4265-8762-4F32CD4C80F8}" dt="2022-01-25T00:29:47.722" v="767" actId="1076"/>
          <ac:picMkLst>
            <pc:docMk/>
            <pc:sldMk cId="2510361696" sldId="263"/>
            <ac:picMk id="9" creationId="{4D563CBB-936F-4AA8-A7B9-79EFFA201AA1}"/>
          </ac:picMkLst>
        </pc:picChg>
        <pc:picChg chg="add mod">
          <ac:chgData name="Kevin Chang" userId="9dcd50664716db08" providerId="LiveId" clId="{A3C796AE-424B-4265-8762-4F32CD4C80F8}" dt="2022-01-25T00:29:47.722" v="767" actId="1076"/>
          <ac:picMkLst>
            <pc:docMk/>
            <pc:sldMk cId="2510361696" sldId="263"/>
            <ac:picMk id="12" creationId="{3972D088-D600-40E3-8A43-8F703033765A}"/>
          </ac:picMkLst>
        </pc:picChg>
        <pc:picChg chg="add mod">
          <ac:chgData name="Kevin Chang" userId="9dcd50664716db08" providerId="LiveId" clId="{A3C796AE-424B-4265-8762-4F32CD4C80F8}" dt="2022-01-25T00:29:47.722" v="767" actId="1076"/>
          <ac:picMkLst>
            <pc:docMk/>
            <pc:sldMk cId="2510361696" sldId="263"/>
            <ac:picMk id="15" creationId="{4A31547D-7191-4649-9F96-38AD855D3AFA}"/>
          </ac:picMkLst>
        </pc:picChg>
        <pc:picChg chg="add mod">
          <ac:chgData name="Kevin Chang" userId="9dcd50664716db08" providerId="LiveId" clId="{A3C796AE-424B-4265-8762-4F32CD4C80F8}" dt="2022-01-25T00:29:47.722" v="767" actId="1076"/>
          <ac:picMkLst>
            <pc:docMk/>
            <pc:sldMk cId="2510361696" sldId="263"/>
            <ac:picMk id="18" creationId="{92BFD0E2-86DA-45AA-9A1E-DCF30B04F3A8}"/>
          </ac:picMkLst>
        </pc:picChg>
        <pc:picChg chg="add mod">
          <ac:chgData name="Kevin Chang" userId="9dcd50664716db08" providerId="LiveId" clId="{A3C796AE-424B-4265-8762-4F32CD4C80F8}" dt="2022-01-25T00:32:39.984" v="905" actId="1076"/>
          <ac:picMkLst>
            <pc:docMk/>
            <pc:sldMk cId="2510361696" sldId="263"/>
            <ac:picMk id="26" creationId="{F398831A-DD6D-4DBB-B006-D36F575324BD}"/>
          </ac:picMkLst>
        </pc:picChg>
      </pc:sldChg>
      <pc:sldChg chg="addSp delSp modSp new mod">
        <pc:chgData name="Kevin Chang" userId="9dcd50664716db08" providerId="LiveId" clId="{A3C796AE-424B-4265-8762-4F32CD4C80F8}" dt="2022-01-25T00:41:53.081" v="1094" actId="1076"/>
        <pc:sldMkLst>
          <pc:docMk/>
          <pc:sldMk cId="2585702559" sldId="264"/>
        </pc:sldMkLst>
        <pc:spChg chg="mod">
          <ac:chgData name="Kevin Chang" userId="9dcd50664716db08" providerId="LiveId" clId="{A3C796AE-424B-4265-8762-4F32CD4C80F8}" dt="2022-01-25T00:41:25.826" v="1089" actId="20577"/>
          <ac:spMkLst>
            <pc:docMk/>
            <pc:sldMk cId="2585702559" sldId="264"/>
            <ac:spMk id="2" creationId="{D22BAE6C-771A-4347-B263-093F227F3284}"/>
          </ac:spMkLst>
        </pc:spChg>
        <pc:spChg chg="del">
          <ac:chgData name="Kevin Chang" userId="9dcd50664716db08" providerId="LiveId" clId="{A3C796AE-424B-4265-8762-4F32CD4C80F8}" dt="2022-01-25T00:41:29.344" v="1090" actId="478"/>
          <ac:spMkLst>
            <pc:docMk/>
            <pc:sldMk cId="2585702559" sldId="264"/>
            <ac:spMk id="3" creationId="{40381E3F-1AB6-4AF2-B5E5-A73300DA1BBA}"/>
          </ac:spMkLst>
        </pc:spChg>
        <pc:spChg chg="add mod">
          <ac:chgData name="Kevin Chang" userId="9dcd50664716db08" providerId="LiveId" clId="{A3C796AE-424B-4265-8762-4F32CD4C80F8}" dt="2022-01-25T00:41:53.081" v="1094" actId="1076"/>
          <ac:spMkLst>
            <pc:docMk/>
            <pc:sldMk cId="2585702559" sldId="264"/>
            <ac:spMk id="5" creationId="{C4688A8F-BE3B-4931-927A-92BD6E82C28B}"/>
          </ac:spMkLst>
        </pc:spChg>
        <pc:picChg chg="add mod">
          <ac:chgData name="Kevin Chang" userId="9dcd50664716db08" providerId="LiveId" clId="{A3C796AE-424B-4265-8762-4F32CD4C80F8}" dt="2022-01-25T00:41:50.930" v="1093" actId="1076"/>
          <ac:picMkLst>
            <pc:docMk/>
            <pc:sldMk cId="2585702559" sldId="264"/>
            <ac:picMk id="4" creationId="{326B66A5-AB50-4DD0-95AF-B34268E03917}"/>
          </ac:picMkLst>
        </pc:picChg>
      </pc:sldChg>
    </pc:docChg>
  </pc:docChgLst>
  <pc:docChgLst>
    <pc:chgData name="Kevin Chang" userId="9dcd50664716db08" providerId="LiveId" clId="{AADD6C26-5F36-4BDC-A3A5-C9C32F039C45}"/>
    <pc:docChg chg="undo custSel addSld modSld">
      <pc:chgData name="Kevin Chang" userId="9dcd50664716db08" providerId="LiveId" clId="{AADD6C26-5F36-4BDC-A3A5-C9C32F039C45}" dt="2022-08-30T22:42:49.193" v="355" actId="20577"/>
      <pc:docMkLst>
        <pc:docMk/>
      </pc:docMkLst>
      <pc:sldChg chg="modSp mod">
        <pc:chgData name="Kevin Chang" userId="9dcd50664716db08" providerId="LiveId" clId="{AADD6C26-5F36-4BDC-A3A5-C9C32F039C45}" dt="2022-08-28T02:17:30.355" v="5" actId="20577"/>
        <pc:sldMkLst>
          <pc:docMk/>
          <pc:sldMk cId="2061569392" sldId="256"/>
        </pc:sldMkLst>
        <pc:spChg chg="mod">
          <ac:chgData name="Kevin Chang" userId="9dcd50664716db08" providerId="LiveId" clId="{AADD6C26-5F36-4BDC-A3A5-C9C32F039C45}" dt="2022-08-28T02:17:30.355" v="5" actId="20577"/>
          <ac:spMkLst>
            <pc:docMk/>
            <pc:sldMk cId="2061569392" sldId="256"/>
            <ac:spMk id="3" creationId="{A281FF4C-93CA-4B5C-B4AA-663DC731E3F7}"/>
          </ac:spMkLst>
        </pc:spChg>
      </pc:sldChg>
      <pc:sldChg chg="modSp mod">
        <pc:chgData name="Kevin Chang" userId="9dcd50664716db08" providerId="LiveId" clId="{AADD6C26-5F36-4BDC-A3A5-C9C32F039C45}" dt="2022-08-30T22:42:49.193" v="355" actId="20577"/>
        <pc:sldMkLst>
          <pc:docMk/>
          <pc:sldMk cId="28349075" sldId="257"/>
        </pc:sldMkLst>
        <pc:spChg chg="mod">
          <ac:chgData name="Kevin Chang" userId="9dcd50664716db08" providerId="LiveId" clId="{AADD6C26-5F36-4BDC-A3A5-C9C32F039C45}" dt="2022-08-30T22:42:49.193" v="355" actId="20577"/>
          <ac:spMkLst>
            <pc:docMk/>
            <pc:sldMk cId="28349075" sldId="257"/>
            <ac:spMk id="3" creationId="{1EC05091-6975-4CF1-B2F2-2B638E265A9A}"/>
          </ac:spMkLst>
        </pc:spChg>
      </pc:sldChg>
      <pc:sldChg chg="modSp mod">
        <pc:chgData name="Kevin Chang" userId="9dcd50664716db08" providerId="LiveId" clId="{AADD6C26-5F36-4BDC-A3A5-C9C32F039C45}" dt="2022-08-30T19:27:37.722" v="233" actId="20577"/>
        <pc:sldMkLst>
          <pc:docMk/>
          <pc:sldMk cId="4236176175" sldId="258"/>
        </pc:sldMkLst>
        <pc:spChg chg="mod">
          <ac:chgData name="Kevin Chang" userId="9dcd50664716db08" providerId="LiveId" clId="{AADD6C26-5F36-4BDC-A3A5-C9C32F039C45}" dt="2022-08-30T19:27:37.722" v="233" actId="20577"/>
          <ac:spMkLst>
            <pc:docMk/>
            <pc:sldMk cId="4236176175" sldId="258"/>
            <ac:spMk id="3" creationId="{15C3086C-8BBE-4BDA-8FBF-0027B24CBAAD}"/>
          </ac:spMkLst>
        </pc:spChg>
      </pc:sldChg>
      <pc:sldChg chg="modSp mod">
        <pc:chgData name="Kevin Chang" userId="9dcd50664716db08" providerId="LiveId" clId="{AADD6C26-5F36-4BDC-A3A5-C9C32F039C45}" dt="2022-08-30T19:30:07.197" v="253" actId="20577"/>
        <pc:sldMkLst>
          <pc:docMk/>
          <pc:sldMk cId="1513982981" sldId="259"/>
        </pc:sldMkLst>
        <pc:spChg chg="mod">
          <ac:chgData name="Kevin Chang" userId="9dcd50664716db08" providerId="LiveId" clId="{AADD6C26-5F36-4BDC-A3A5-C9C32F039C45}" dt="2022-08-30T19:30:07.197" v="253" actId="20577"/>
          <ac:spMkLst>
            <pc:docMk/>
            <pc:sldMk cId="1513982981" sldId="259"/>
            <ac:spMk id="3" creationId="{AED1E77B-9553-4013-B0F2-C0A98A52B7CA}"/>
          </ac:spMkLst>
        </pc:spChg>
      </pc:sldChg>
      <pc:sldChg chg="modSp mod">
        <pc:chgData name="Kevin Chang" userId="9dcd50664716db08" providerId="LiveId" clId="{AADD6C26-5F36-4BDC-A3A5-C9C32F039C45}" dt="2022-08-30T19:29:23.134" v="236" actId="1076"/>
        <pc:sldMkLst>
          <pc:docMk/>
          <pc:sldMk cId="2054705543" sldId="260"/>
        </pc:sldMkLst>
        <pc:spChg chg="mod">
          <ac:chgData name="Kevin Chang" userId="9dcd50664716db08" providerId="LiveId" clId="{AADD6C26-5F36-4BDC-A3A5-C9C32F039C45}" dt="2022-08-30T19:29:16.316" v="235" actId="1076"/>
          <ac:spMkLst>
            <pc:docMk/>
            <pc:sldMk cId="2054705543" sldId="260"/>
            <ac:spMk id="4" creationId="{FCEC44E4-B2C3-48C9-9C34-A20DC75E9431}"/>
          </ac:spMkLst>
        </pc:spChg>
        <pc:spChg chg="mod">
          <ac:chgData name="Kevin Chang" userId="9dcd50664716db08" providerId="LiveId" clId="{AADD6C26-5F36-4BDC-A3A5-C9C32F039C45}" dt="2022-08-30T19:29:16.316" v="235" actId="1076"/>
          <ac:spMkLst>
            <pc:docMk/>
            <pc:sldMk cId="2054705543" sldId="260"/>
            <ac:spMk id="7" creationId="{CDB6A136-ED66-4D36-A21E-68DBD9D5DC16}"/>
          </ac:spMkLst>
        </pc:spChg>
        <pc:spChg chg="mod">
          <ac:chgData name="Kevin Chang" userId="9dcd50664716db08" providerId="LiveId" clId="{AADD6C26-5F36-4BDC-A3A5-C9C32F039C45}" dt="2022-08-30T19:29:23.134" v="236" actId="1076"/>
          <ac:spMkLst>
            <pc:docMk/>
            <pc:sldMk cId="2054705543" sldId="260"/>
            <ac:spMk id="8" creationId="{DB1FF9D0-59FC-435E-8DC3-4CCF0427A974}"/>
          </ac:spMkLst>
        </pc:spChg>
        <pc:spChg chg="mod">
          <ac:chgData name="Kevin Chang" userId="9dcd50664716db08" providerId="LiveId" clId="{AADD6C26-5F36-4BDC-A3A5-C9C32F039C45}" dt="2022-08-30T19:29:23.134" v="236" actId="1076"/>
          <ac:spMkLst>
            <pc:docMk/>
            <pc:sldMk cId="2054705543" sldId="260"/>
            <ac:spMk id="11" creationId="{73B6018D-EBCC-4A99-AF4E-A5C59939DA34}"/>
          </ac:spMkLst>
        </pc:spChg>
        <pc:picChg chg="mod">
          <ac:chgData name="Kevin Chang" userId="9dcd50664716db08" providerId="LiveId" clId="{AADD6C26-5F36-4BDC-A3A5-C9C32F039C45}" dt="2022-08-30T19:29:16.316" v="235" actId="1076"/>
          <ac:picMkLst>
            <pc:docMk/>
            <pc:sldMk cId="2054705543" sldId="260"/>
            <ac:picMk id="3" creationId="{6BB1EB06-1DEE-46D4-8235-BEA90952615B}"/>
          </ac:picMkLst>
        </pc:picChg>
        <pc:picChg chg="mod">
          <ac:chgData name="Kevin Chang" userId="9dcd50664716db08" providerId="LiveId" clId="{AADD6C26-5F36-4BDC-A3A5-C9C32F039C45}" dt="2022-08-30T19:29:16.316" v="235" actId="1076"/>
          <ac:picMkLst>
            <pc:docMk/>
            <pc:sldMk cId="2054705543" sldId="260"/>
            <ac:picMk id="6" creationId="{3438AF0D-82B7-4739-B6E9-9FF5A6092E49}"/>
          </ac:picMkLst>
        </pc:picChg>
        <pc:picChg chg="mod">
          <ac:chgData name="Kevin Chang" userId="9dcd50664716db08" providerId="LiveId" clId="{AADD6C26-5F36-4BDC-A3A5-C9C32F039C45}" dt="2022-08-30T19:29:23.134" v="236" actId="1076"/>
          <ac:picMkLst>
            <pc:docMk/>
            <pc:sldMk cId="2054705543" sldId="260"/>
            <ac:picMk id="10" creationId="{EC8C68C1-3156-446A-B31F-B6EEBDC091EC}"/>
          </ac:picMkLst>
        </pc:picChg>
      </pc:sldChg>
      <pc:sldChg chg="addSp modSp mod">
        <pc:chgData name="Kevin Chang" userId="9dcd50664716db08" providerId="LiveId" clId="{AADD6C26-5F36-4BDC-A3A5-C9C32F039C45}" dt="2022-08-30T19:32:39.855" v="284" actId="1076"/>
        <pc:sldMkLst>
          <pc:docMk/>
          <pc:sldMk cId="595218354" sldId="261"/>
        </pc:sldMkLst>
        <pc:spChg chg="add mod">
          <ac:chgData name="Kevin Chang" userId="9dcd50664716db08" providerId="LiveId" clId="{AADD6C26-5F36-4BDC-A3A5-C9C32F039C45}" dt="2022-08-30T19:32:36.653" v="282" actId="1076"/>
          <ac:spMkLst>
            <pc:docMk/>
            <pc:sldMk cId="595218354" sldId="261"/>
            <ac:spMk id="3" creationId="{90BF3834-71DF-0550-AFFB-0A7721B80355}"/>
          </ac:spMkLst>
        </pc:spChg>
        <pc:spChg chg="add mod">
          <ac:chgData name="Kevin Chang" userId="9dcd50664716db08" providerId="LiveId" clId="{AADD6C26-5F36-4BDC-A3A5-C9C32F039C45}" dt="2022-08-30T19:32:39.855" v="284" actId="1076"/>
          <ac:spMkLst>
            <pc:docMk/>
            <pc:sldMk cId="595218354" sldId="261"/>
            <ac:spMk id="4" creationId="{C651E721-56AB-B8D2-AC55-9B2714C5E5A9}"/>
          </ac:spMkLst>
        </pc:spChg>
      </pc:sldChg>
      <pc:sldChg chg="modSp mod">
        <pc:chgData name="Kevin Chang" userId="9dcd50664716db08" providerId="LiveId" clId="{AADD6C26-5F36-4BDC-A3A5-C9C32F039C45}" dt="2022-08-28T04:21:16.008" v="207" actId="1076"/>
        <pc:sldMkLst>
          <pc:docMk/>
          <pc:sldMk cId="2163502115" sldId="262"/>
        </pc:sldMkLst>
        <pc:spChg chg="mod">
          <ac:chgData name="Kevin Chang" userId="9dcd50664716db08" providerId="LiveId" clId="{AADD6C26-5F36-4BDC-A3A5-C9C32F039C45}" dt="2022-08-28T04:21:13.810" v="206" actId="1076"/>
          <ac:spMkLst>
            <pc:docMk/>
            <pc:sldMk cId="2163502115" sldId="262"/>
            <ac:spMk id="6" creationId="{65BF0A75-8A06-429F-A8B7-84053BEF23B6}"/>
          </ac:spMkLst>
        </pc:spChg>
        <pc:spChg chg="mod">
          <ac:chgData name="Kevin Chang" userId="9dcd50664716db08" providerId="LiveId" clId="{AADD6C26-5F36-4BDC-A3A5-C9C32F039C45}" dt="2022-08-28T04:21:16.008" v="207" actId="1076"/>
          <ac:spMkLst>
            <pc:docMk/>
            <pc:sldMk cId="2163502115" sldId="262"/>
            <ac:spMk id="11" creationId="{AAA28608-CD7F-485F-8694-FEBEC25CA9AD}"/>
          </ac:spMkLst>
        </pc:spChg>
      </pc:sldChg>
      <pc:sldChg chg="modSp new mod">
        <pc:chgData name="Kevin Chang" userId="9dcd50664716db08" providerId="LiveId" clId="{AADD6C26-5F36-4BDC-A3A5-C9C32F039C45}" dt="2022-08-30T19:31:59.437" v="280" actId="20577"/>
        <pc:sldMkLst>
          <pc:docMk/>
          <pc:sldMk cId="1086279585" sldId="265"/>
        </pc:sldMkLst>
        <pc:spChg chg="mod">
          <ac:chgData name="Kevin Chang" userId="9dcd50664716db08" providerId="LiveId" clId="{AADD6C26-5F36-4BDC-A3A5-C9C32F039C45}" dt="2022-08-28T02:25:58.479" v="63" actId="20577"/>
          <ac:spMkLst>
            <pc:docMk/>
            <pc:sldMk cId="1086279585" sldId="265"/>
            <ac:spMk id="2" creationId="{E1E68ACA-9389-FA5B-BC55-E5B27C97F59D}"/>
          </ac:spMkLst>
        </pc:spChg>
        <pc:spChg chg="mod">
          <ac:chgData name="Kevin Chang" userId="9dcd50664716db08" providerId="LiveId" clId="{AADD6C26-5F36-4BDC-A3A5-C9C32F039C45}" dt="2022-08-30T19:31:59.437" v="280" actId="20577"/>
          <ac:spMkLst>
            <pc:docMk/>
            <pc:sldMk cId="1086279585" sldId="265"/>
            <ac:spMk id="3" creationId="{5C49B5C7-960D-7CA3-3834-05B995DD7980}"/>
          </ac:spMkLst>
        </pc:spChg>
      </pc:sldChg>
    </pc:docChg>
  </pc:docChgLst>
  <pc:docChgLst>
    <pc:chgData name="Kevin Chang" userId="9dcd50664716db08" providerId="LiveId" clId="{7A679740-8FC4-4CFB-B83F-FCBA90297C41}"/>
    <pc:docChg chg="modSld">
      <pc:chgData name="Kevin Chang" userId="9dcd50664716db08" providerId="LiveId" clId="{7A679740-8FC4-4CFB-B83F-FCBA90297C41}" dt="2023-01-17T22:29:51.331" v="9" actId="20577"/>
      <pc:docMkLst>
        <pc:docMk/>
      </pc:docMkLst>
      <pc:sldChg chg="modSp mod">
        <pc:chgData name="Kevin Chang" userId="9dcd50664716db08" providerId="LiveId" clId="{7A679740-8FC4-4CFB-B83F-FCBA90297C41}" dt="2023-01-17T22:29:51.331" v="9" actId="20577"/>
        <pc:sldMkLst>
          <pc:docMk/>
          <pc:sldMk cId="2061569392" sldId="256"/>
        </pc:sldMkLst>
        <pc:spChg chg="mod">
          <ac:chgData name="Kevin Chang" userId="9dcd50664716db08" providerId="LiveId" clId="{7A679740-8FC4-4CFB-B83F-FCBA90297C41}" dt="2023-01-17T22:29:51.331" v="9" actId="20577"/>
          <ac:spMkLst>
            <pc:docMk/>
            <pc:sldMk cId="2061569392" sldId="256"/>
            <ac:spMk id="3" creationId="{A281FF4C-93CA-4B5C-B4AA-663DC731E3F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8513-61EE-40F2-A0A5-BCC249FB5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B121A-FB1B-4240-9EBC-CF96E1B32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8485D-6964-415B-9FA3-21F69D91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5F8-61AA-4902-AAE9-B9DA6FE15B2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0813C-97F0-4F54-9298-E345E239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6BE8B-1C35-4A03-89CB-01DD453A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FE20-E676-415C-AA53-6F927DE6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1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C357-B318-4396-95D2-1F879F86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980E6-512A-484B-805D-88E86BC31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8144-BA29-43B0-95A0-071C90EC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5F8-61AA-4902-AAE9-B9DA6FE15B2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4E8BC-5D65-421F-9798-BF5A3546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D0C80-F01F-4B8F-9BAF-CFB95773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FE20-E676-415C-AA53-6F927DE6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4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812F6-EEF2-48CE-8DBF-42B609550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36452-2B2F-430E-A23A-5E3B747AA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E825E-3DBA-4F73-A509-EFEEC9DF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5F8-61AA-4902-AAE9-B9DA6FE15B2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90F19-9A78-4A4F-81A8-B60AE77A7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6347-5153-408C-AA47-308E91E5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FE20-E676-415C-AA53-6F927DE6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1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A865-6AF5-4FD3-9948-A4240AA71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988DA-F811-4393-99AD-DD9CBFBEE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5C2A7-0687-45A6-BEE3-C3C63F0F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5F8-61AA-4902-AAE9-B9DA6FE15B2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F3B5B-8831-4EA5-848A-27A1C840C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39962-8F2A-45D4-9E34-474D5569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FE20-E676-415C-AA53-6F927DE6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9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3A10-EE01-4CFE-A729-522FC9FA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56168-E8CD-4D93-9652-72C2A1CA6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C4FD-B10F-47B2-9200-792B81A2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5F8-61AA-4902-AAE9-B9DA6FE15B2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F547E-D4E9-4EB4-8B3F-42AD8A38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7FB7E-2286-454E-B3BE-A1B35000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FE20-E676-415C-AA53-6F927DE6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2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E2FA-BDC1-4232-8BC0-E60735C7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D66E9-1EE2-490C-8744-5B9A7384F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46327-71EF-4C48-86EF-81E39576E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4D3DE-ECD4-4521-9741-BDFDF552E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5F8-61AA-4902-AAE9-B9DA6FE15B2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19385-6569-4A11-B926-6D54C922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2EED9-BF9F-4F90-B0E2-733C19C4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FE20-E676-415C-AA53-6F927DE6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6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99B1-CA28-4F6D-BB3D-B25327C9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D3FD1-88CD-47C3-8027-345C749AC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DEDD9-ADC6-4941-BE63-2FE4C82C7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CF7C4-F63C-4A8D-88B5-B1785EEE4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AB64D8-6DD8-448E-81E9-15DDC8494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10ABCD-0CB3-4EDF-BB73-13C6CD520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5F8-61AA-4902-AAE9-B9DA6FE15B2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DB1A8-A6D4-4F1E-BBD7-64286DCF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5D8E1-7A11-4842-82A7-A5AAB874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FE20-E676-415C-AA53-6F927DE6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4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E2503-C223-4AD5-8CCB-19ECCFA2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A1727-FC32-450A-8A31-F32356BE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5F8-61AA-4902-AAE9-B9DA6FE15B2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FF9DE-F652-4B1B-A185-A4CA6CE8F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C4B43-B487-409D-B41E-3D3FF80F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FE20-E676-415C-AA53-6F927DE6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2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96DC6B-5072-4D92-A721-C43BAA96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5F8-61AA-4902-AAE9-B9DA6FE15B2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283D5-9BF4-4880-B150-B20CD2610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E86ED-4880-455A-82E9-5C6C7894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FE20-E676-415C-AA53-6F927DE6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3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BF85-F52D-4B10-A530-1DD6BEC1F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98421-9D44-4814-A3B5-6AC77553C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A058A-074D-4A43-87B5-1665BA150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D1B41-EC4D-4D6B-ADA7-A615A397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5F8-61AA-4902-AAE9-B9DA6FE15B2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C181D-5FD8-4317-B095-5B3A9DCA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E539E-7DEE-490B-9B11-B1B5F58C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FE20-E676-415C-AA53-6F927DE6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D77CB-03DC-4528-B0DA-E150CB975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B5741-4E99-449C-987B-7FD9FD9ED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CA19E-B600-4658-BB33-0A7D6127A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9D47B-3227-42E3-B669-8DFB7F06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5F8-61AA-4902-AAE9-B9DA6FE15B2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DCC87-13F7-4A5C-95CA-C2EDA593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934FF-806D-4697-9FD1-C3E27D6CA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FE20-E676-415C-AA53-6F927DE6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4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02455-D938-41C3-8D32-16338862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A4BF4-7397-4A67-8130-C1403D290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A9232-95C3-4546-A36A-56B400AC3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5E5F8-61AA-4902-AAE9-B9DA6FE15B2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FE558-F80B-4D46-9CEB-C5F4D9115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42737-FD59-4A8C-91B5-F9039F9F5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FFE20-E676-415C-AA53-6F927DE6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7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27C0-6B8B-44BC-8B63-26EB1F246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3x3 First Layer Cross and Corners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1FF4C-93CA-4B5C-B4AA-663DC731E3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COLL 134</a:t>
            </a:r>
          </a:p>
          <a:p>
            <a:r>
              <a:rPr lang="en-US" dirty="0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2061569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8ACA-9389-FA5B-BC55-E5B27C97F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9B5C7-960D-7CA3-3834-05B995DD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Consistent grip</a:t>
            </a:r>
          </a:p>
          <a:p>
            <a:pPr lvl="1"/>
            <a:r>
              <a:rPr lang="en-US" dirty="0"/>
              <a:t>Cross/edges – white face up</a:t>
            </a:r>
          </a:p>
          <a:p>
            <a:pPr lvl="1"/>
            <a:r>
              <a:rPr lang="en-US" dirty="0"/>
              <a:t>Corners – white face down</a:t>
            </a:r>
          </a:p>
          <a:p>
            <a:r>
              <a:rPr lang="en-US" dirty="0"/>
              <a:t>Focus on one piece at a time</a:t>
            </a:r>
          </a:p>
          <a:p>
            <a:pPr lvl="1"/>
            <a:r>
              <a:rPr lang="en-US" dirty="0"/>
              <a:t>No multitasking (this is for later weeks!)</a:t>
            </a:r>
          </a:p>
        </p:txBody>
      </p:sp>
    </p:spTree>
    <p:extLst>
      <p:ext uri="{BB962C8B-B14F-4D97-AF65-F5344CB8AC3E}">
        <p14:creationId xmlns:p14="http://schemas.microsoft.com/office/powerpoint/2010/main" val="108627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AE6C-771A-4347-B263-093F227F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 Review</a:t>
            </a:r>
          </a:p>
        </p:txBody>
      </p:sp>
      <p:pic>
        <p:nvPicPr>
          <p:cNvPr id="4" name="Picture 2" descr="Rubik&amp;#39;s Cube Move Notation">
            <a:extLst>
              <a:ext uri="{FF2B5EF4-FFF2-40B4-BE49-F238E27FC236}">
                <a16:creationId xmlns:a16="http://schemas.microsoft.com/office/drawing/2014/main" id="{326B66A5-AB50-4DD0-95AF-B34268E03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683" y="1452563"/>
            <a:ext cx="7142634" cy="463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688A8F-BE3B-4931-927A-92BD6E82C28B}"/>
              </a:ext>
            </a:extLst>
          </p:cNvPr>
          <p:cNvSpPr txBox="1"/>
          <p:nvPr/>
        </p:nvSpPr>
        <p:spPr>
          <a:xfrm>
            <a:off x="2854778" y="6089781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jperm.net</a:t>
            </a:r>
          </a:p>
        </p:txBody>
      </p:sp>
    </p:spTree>
    <p:extLst>
      <p:ext uri="{BB962C8B-B14F-4D97-AF65-F5344CB8AC3E}">
        <p14:creationId xmlns:p14="http://schemas.microsoft.com/office/powerpoint/2010/main" val="258570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A7AA2-04C2-4C42-A77A-B9DF7B011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05091-6975-4CF1-B2F2-2B638E265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cube in layers, moving from one face to the opposite face</a:t>
            </a:r>
          </a:p>
          <a:p>
            <a:r>
              <a:rPr lang="en-US" dirty="0"/>
              <a:t>For instructional purposes, we always start solving on </a:t>
            </a:r>
            <a:r>
              <a:rPr lang="en-US" b="1" dirty="0"/>
              <a:t>white</a:t>
            </a:r>
          </a:p>
          <a:p>
            <a:r>
              <a:rPr lang="en-US" dirty="0"/>
              <a:t>Solving a </a:t>
            </a:r>
            <a:r>
              <a:rPr lang="en-US" b="1" dirty="0"/>
              <a:t>face</a:t>
            </a:r>
            <a:r>
              <a:rPr lang="en-US" dirty="0"/>
              <a:t> is NOT the same as solving a </a:t>
            </a:r>
            <a:r>
              <a:rPr lang="en-US" b="1" dirty="0"/>
              <a:t>layer</a:t>
            </a:r>
          </a:p>
          <a:p>
            <a:endParaRPr lang="en-US" i="1" dirty="0"/>
          </a:p>
          <a:p>
            <a:r>
              <a:rPr lang="en-US" dirty="0"/>
              <a:t>No specific notation or algorithms for first layer</a:t>
            </a:r>
          </a:p>
          <a:p>
            <a:r>
              <a:rPr lang="en-US" dirty="0"/>
              <a:t>First layer should be solved intuitively</a:t>
            </a:r>
          </a:p>
        </p:txBody>
      </p:sp>
    </p:spTree>
    <p:extLst>
      <p:ext uri="{BB962C8B-B14F-4D97-AF65-F5344CB8AC3E}">
        <p14:creationId xmlns:p14="http://schemas.microsoft.com/office/powerpoint/2010/main" val="2834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5752A-5511-4F0E-9604-EF39EDC8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Layer Cross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3086C-8BBE-4BDA-8FBF-0027B24CB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all 4 edge pieces of first layer</a:t>
            </a:r>
          </a:p>
          <a:p>
            <a:r>
              <a:rPr lang="en-US" dirty="0"/>
              <a:t>Create X or + shape surrounding white center</a:t>
            </a:r>
          </a:p>
          <a:p>
            <a:pPr lvl="1"/>
            <a:r>
              <a:rPr lang="en-US" dirty="0"/>
              <a:t>Remember each edge piece = 2 colors</a:t>
            </a:r>
          </a:p>
          <a:p>
            <a:pPr lvl="1"/>
            <a:r>
              <a:rPr lang="en-US" dirty="0"/>
              <a:t>White colors match white center, other colors match corresponding centers</a:t>
            </a:r>
          </a:p>
          <a:p>
            <a:endParaRPr lang="en-US" dirty="0"/>
          </a:p>
          <a:p>
            <a:r>
              <a:rPr lang="en-US" dirty="0"/>
              <a:t>For beginners, usually 10-15 moves total (~3-5 moves per edge piece)</a:t>
            </a:r>
          </a:p>
          <a:p>
            <a:r>
              <a:rPr lang="en-US" dirty="0"/>
              <a:t>For advanced </a:t>
            </a:r>
            <a:r>
              <a:rPr lang="en-US" dirty="0" err="1"/>
              <a:t>speedsolvers</a:t>
            </a:r>
            <a:r>
              <a:rPr lang="en-US" dirty="0"/>
              <a:t>, usually ~5 moves total</a:t>
            </a:r>
          </a:p>
        </p:txBody>
      </p:sp>
    </p:spTree>
    <p:extLst>
      <p:ext uri="{BB962C8B-B14F-4D97-AF65-F5344CB8AC3E}">
        <p14:creationId xmlns:p14="http://schemas.microsoft.com/office/powerpoint/2010/main" val="423617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5752A-5511-4F0E-9604-EF39EDC8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Layer Cross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3086C-8BBE-4BDA-8FBF-0027B24CB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86354"/>
            <a:ext cx="5257800" cy="19058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General Concept</a:t>
            </a:r>
          </a:p>
          <a:p>
            <a:r>
              <a:rPr lang="en-US" dirty="0"/>
              <a:t>Hold cube with white center up</a:t>
            </a:r>
          </a:p>
          <a:p>
            <a:pPr lvl="1"/>
            <a:r>
              <a:rPr lang="en-US" dirty="0"/>
              <a:t>Top layer is “target” layer</a:t>
            </a:r>
          </a:p>
          <a:p>
            <a:pPr lvl="1"/>
            <a:r>
              <a:rPr lang="en-US" dirty="0"/>
              <a:t>Bottom layer is “working” layer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4616D-96A9-4F52-AC77-14CA9BCA9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37" y="3412121"/>
            <a:ext cx="2899900" cy="3005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10A546-7DD8-45E3-8AEF-D9F483DBD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206" y="3495666"/>
            <a:ext cx="3024457" cy="28382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E2EA62-E092-4674-A3B1-5231EE665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528" y="3415437"/>
            <a:ext cx="2899900" cy="300535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15086E6-913F-480A-A320-BE4F8A536945}"/>
              </a:ext>
            </a:extLst>
          </p:cNvPr>
          <p:cNvSpPr/>
          <p:nvPr/>
        </p:nvSpPr>
        <p:spPr>
          <a:xfrm rot="16200000">
            <a:off x="5158455" y="4549566"/>
            <a:ext cx="980630" cy="188008"/>
          </a:xfrm>
          <a:prstGeom prst="rightArrow">
            <a:avLst>
              <a:gd name="adj1" fmla="val 50000"/>
              <a:gd name="adj2" fmla="val 116667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4CA625C-6178-4D3B-B923-27D2D4122C5B}"/>
              </a:ext>
            </a:extLst>
          </p:cNvPr>
          <p:cNvSpPr/>
          <p:nvPr/>
        </p:nvSpPr>
        <p:spPr>
          <a:xfrm>
            <a:off x="3825240" y="4632960"/>
            <a:ext cx="533400" cy="500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9690E95-BA04-4D39-AAAE-2B497C389763}"/>
              </a:ext>
            </a:extLst>
          </p:cNvPr>
          <p:cNvSpPr/>
          <p:nvPr/>
        </p:nvSpPr>
        <p:spPr>
          <a:xfrm>
            <a:off x="7680316" y="4632855"/>
            <a:ext cx="533400" cy="500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F0A75-8A06-429F-A8B7-84053BEF23B6}"/>
              </a:ext>
            </a:extLst>
          </p:cNvPr>
          <p:cNvSpPr txBox="1"/>
          <p:nvPr/>
        </p:nvSpPr>
        <p:spPr>
          <a:xfrm>
            <a:off x="531494" y="2488791"/>
            <a:ext cx="3293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edge piece on bottom layer, align non-white color with corresponding center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A28608-CD7F-485F-8694-FEBEC25CA9AD}"/>
              </a:ext>
            </a:extLst>
          </p:cNvPr>
          <p:cNvSpPr txBox="1"/>
          <p:nvPr/>
        </p:nvSpPr>
        <p:spPr>
          <a:xfrm>
            <a:off x="4569528" y="2765790"/>
            <a:ext cx="289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Bring edge piece to top layer via 180° turn</a:t>
            </a:r>
          </a:p>
        </p:txBody>
      </p:sp>
    </p:spTree>
    <p:extLst>
      <p:ext uri="{BB962C8B-B14F-4D97-AF65-F5344CB8AC3E}">
        <p14:creationId xmlns:p14="http://schemas.microsoft.com/office/powerpoint/2010/main" val="216350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E2CB-AB1E-43EA-BF50-58D2EF22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Layer Cross Cases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B1EB06-1DEE-46D4-8235-BEA909526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774" y="3220695"/>
            <a:ext cx="2084014" cy="21597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EC44E4-B2C3-48C9-9C34-A20DC75E9431}"/>
              </a:ext>
            </a:extLst>
          </p:cNvPr>
          <p:cNvSpPr txBox="1"/>
          <p:nvPr/>
        </p:nvSpPr>
        <p:spPr>
          <a:xfrm>
            <a:off x="6896640" y="2354307"/>
            <a:ext cx="3726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edge piece is on bottom layer but orientation is flipped?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38AF0D-82B7-4739-B6E9-9FF5A6092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172" y="3220695"/>
            <a:ext cx="2195792" cy="21597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B6A136-ED66-4D36-A21E-68DBD9D5DC16}"/>
              </a:ext>
            </a:extLst>
          </p:cNvPr>
          <p:cNvSpPr txBox="1"/>
          <p:nvPr/>
        </p:nvSpPr>
        <p:spPr>
          <a:xfrm>
            <a:off x="8462445" y="4867269"/>
            <a:ext cx="55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1FF9D0-59FC-435E-8DC3-4CCF0427A974}"/>
              </a:ext>
            </a:extLst>
          </p:cNvPr>
          <p:cNvSpPr txBox="1"/>
          <p:nvPr/>
        </p:nvSpPr>
        <p:spPr>
          <a:xfrm>
            <a:off x="1058732" y="2318745"/>
            <a:ext cx="3726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edge piece is connected to another edge piece which has already been solved?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8C68C1-3156-446A-B31F-B6EEBDC09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720" y="3323632"/>
            <a:ext cx="2572109" cy="23101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B6018D-EBCC-4A99-AF4E-A5C59939DA34}"/>
              </a:ext>
            </a:extLst>
          </p:cNvPr>
          <p:cNvSpPr txBox="1"/>
          <p:nvPr/>
        </p:nvSpPr>
        <p:spPr>
          <a:xfrm>
            <a:off x="1228675" y="5243005"/>
            <a:ext cx="55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</a:t>
            </a:r>
          </a:p>
        </p:txBody>
      </p:sp>
    </p:spTree>
    <p:extLst>
      <p:ext uri="{BB962C8B-B14F-4D97-AF65-F5344CB8AC3E}">
        <p14:creationId xmlns:p14="http://schemas.microsoft.com/office/powerpoint/2010/main" val="2054705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F106-180B-4F33-BFC5-E5274B60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Layer Corners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1E77B-9553-4013-B0F2-C0A98A52B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all 4 corner pieces of first layer</a:t>
            </a:r>
          </a:p>
          <a:p>
            <a:r>
              <a:rPr lang="en-US" dirty="0"/>
              <a:t>White face should now be complete</a:t>
            </a:r>
          </a:p>
          <a:p>
            <a:pPr lvl="1"/>
            <a:r>
              <a:rPr lang="en-US" dirty="0"/>
              <a:t>Solid bars of color adjacent to white face</a:t>
            </a:r>
          </a:p>
          <a:p>
            <a:endParaRPr lang="en-US" dirty="0"/>
          </a:p>
          <a:p>
            <a:r>
              <a:rPr lang="en-US" dirty="0"/>
              <a:t>For beginners, usually 15-25 moves (~3-7 moves per corner piece)</a:t>
            </a:r>
          </a:p>
          <a:p>
            <a:r>
              <a:rPr lang="en-US" dirty="0"/>
              <a:t>Advanced </a:t>
            </a:r>
            <a:r>
              <a:rPr lang="en-US" dirty="0" err="1"/>
              <a:t>speedsolvers</a:t>
            </a:r>
            <a:r>
              <a:rPr lang="en-US" dirty="0"/>
              <a:t> do not solve first layer corners independently</a:t>
            </a:r>
          </a:p>
        </p:txBody>
      </p:sp>
    </p:spTree>
    <p:extLst>
      <p:ext uri="{BB962C8B-B14F-4D97-AF65-F5344CB8AC3E}">
        <p14:creationId xmlns:p14="http://schemas.microsoft.com/office/powerpoint/2010/main" val="1513982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F106-180B-4F33-BFC5-E5274B60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Layer Corners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1E77B-9553-4013-B0F2-C0A98A52B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65125"/>
            <a:ext cx="5724525" cy="19494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General Concept</a:t>
            </a:r>
          </a:p>
          <a:p>
            <a:r>
              <a:rPr lang="en-US" dirty="0"/>
              <a:t>Rotate cube so cross is facing down</a:t>
            </a:r>
          </a:p>
          <a:p>
            <a:pPr lvl="1"/>
            <a:r>
              <a:rPr lang="en-US" dirty="0"/>
              <a:t>Bottom layer becomes “target” layer</a:t>
            </a:r>
          </a:p>
          <a:p>
            <a:pPr lvl="1"/>
            <a:r>
              <a:rPr lang="en-US" dirty="0"/>
              <a:t>Top layer becomes “working” layer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3DBD7-7A0E-4169-A013-13C968968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6" y="4712877"/>
            <a:ext cx="2102982" cy="17799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9E73A9-1E4B-4BD2-BFB9-A0EACB0A6F98}"/>
              </a:ext>
            </a:extLst>
          </p:cNvPr>
          <p:cNvSpPr txBox="1"/>
          <p:nvPr/>
        </p:nvSpPr>
        <p:spPr>
          <a:xfrm>
            <a:off x="344130" y="3289556"/>
            <a:ext cx="2485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white color of corner piece is NOT facing up, move corner away from target slot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5EC8DF9-1136-42C9-97A6-1D2A3203EC99}"/>
              </a:ext>
            </a:extLst>
          </p:cNvPr>
          <p:cNvSpPr/>
          <p:nvPr/>
        </p:nvSpPr>
        <p:spPr>
          <a:xfrm rot="1122454">
            <a:off x="1098871" y="5267102"/>
            <a:ext cx="697459" cy="136690"/>
          </a:xfrm>
          <a:prstGeom prst="rightArrow">
            <a:avLst>
              <a:gd name="adj1" fmla="val 50000"/>
              <a:gd name="adj2" fmla="val 116667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563CBB-936F-4AA8-A7B9-79EFFA201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213" y="4712877"/>
            <a:ext cx="1867154" cy="177999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03A468D9-2163-451D-8893-7B92DF814A88}"/>
              </a:ext>
            </a:extLst>
          </p:cNvPr>
          <p:cNvSpPr/>
          <p:nvPr/>
        </p:nvSpPr>
        <p:spPr>
          <a:xfrm rot="15879976">
            <a:off x="3278455" y="5506469"/>
            <a:ext cx="705893" cy="135057"/>
          </a:xfrm>
          <a:prstGeom prst="rightArrow">
            <a:avLst>
              <a:gd name="adj1" fmla="val 50000"/>
              <a:gd name="adj2" fmla="val 116667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72D088-D600-40E3-8A43-8F7030337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292" y="4712877"/>
            <a:ext cx="1897971" cy="1779998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7B88310E-321C-41E5-BA59-CAAC3A70E207}"/>
              </a:ext>
            </a:extLst>
          </p:cNvPr>
          <p:cNvSpPr/>
          <p:nvPr/>
        </p:nvSpPr>
        <p:spPr>
          <a:xfrm rot="11954473">
            <a:off x="5743616" y="5380873"/>
            <a:ext cx="697459" cy="136690"/>
          </a:xfrm>
          <a:prstGeom prst="rightArrow">
            <a:avLst>
              <a:gd name="adj1" fmla="val 50000"/>
              <a:gd name="adj2" fmla="val 116667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31547D-7191-4649-9F96-38AD855D3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3188" y="4712877"/>
            <a:ext cx="1893836" cy="1779998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9AB1D723-F76F-4DF2-AB94-F91F665C73FD}"/>
              </a:ext>
            </a:extLst>
          </p:cNvPr>
          <p:cNvSpPr/>
          <p:nvPr/>
        </p:nvSpPr>
        <p:spPr>
          <a:xfrm rot="4957646">
            <a:off x="7812356" y="5520707"/>
            <a:ext cx="705893" cy="135057"/>
          </a:xfrm>
          <a:prstGeom prst="rightArrow">
            <a:avLst>
              <a:gd name="adj1" fmla="val 50000"/>
              <a:gd name="adj2" fmla="val 116667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2BFD0E2-86DA-45AA-9A1E-DCF30B04F3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6949" y="4712877"/>
            <a:ext cx="1830759" cy="177999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BBCD42B-D0F5-41D4-B844-DA8B5A93F396}"/>
              </a:ext>
            </a:extLst>
          </p:cNvPr>
          <p:cNvSpPr txBox="1"/>
          <p:nvPr/>
        </p:nvSpPr>
        <p:spPr>
          <a:xfrm>
            <a:off x="2922755" y="3855051"/>
            <a:ext cx="201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Bring target slot up into working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FB984A-ED99-464B-9393-F67A4E17C395}"/>
              </a:ext>
            </a:extLst>
          </p:cNvPr>
          <p:cNvSpPr txBox="1"/>
          <p:nvPr/>
        </p:nvSpPr>
        <p:spPr>
          <a:xfrm>
            <a:off x="5225292" y="4120553"/>
            <a:ext cx="201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Align white colors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CD19DD-A1A2-47FC-922F-F52ADA2DD99C}"/>
              </a:ext>
            </a:extLst>
          </p:cNvPr>
          <p:cNvSpPr txBox="1"/>
          <p:nvPr/>
        </p:nvSpPr>
        <p:spPr>
          <a:xfrm>
            <a:off x="7483188" y="3843554"/>
            <a:ext cx="201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target slot to target layer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F3779C55-5007-453B-BC34-79FC186D2A57}"/>
              </a:ext>
            </a:extLst>
          </p:cNvPr>
          <p:cNvSpPr/>
          <p:nvPr/>
        </p:nvSpPr>
        <p:spPr>
          <a:xfrm rot="5400000">
            <a:off x="5907002" y="309623"/>
            <a:ext cx="485775" cy="6454271"/>
          </a:xfrm>
          <a:prstGeom prst="lef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1B4298-8764-4F7F-83F0-D2B3C13DB1E6}"/>
              </a:ext>
            </a:extLst>
          </p:cNvPr>
          <p:cNvSpPr txBox="1"/>
          <p:nvPr/>
        </p:nvSpPr>
        <p:spPr>
          <a:xfrm>
            <a:off x="5622442" y="2885812"/>
            <a:ext cx="201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398831A-DD6D-4DBB-B006-D36F575324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5725" y="2615299"/>
            <a:ext cx="1714420" cy="1779999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60A60C5B-CD0E-4D9A-B7EB-B8B747268819}"/>
              </a:ext>
            </a:extLst>
          </p:cNvPr>
          <p:cNvSpPr/>
          <p:nvPr/>
        </p:nvSpPr>
        <p:spPr>
          <a:xfrm>
            <a:off x="2725541" y="5415404"/>
            <a:ext cx="221318" cy="374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3E2C760F-AE6D-443C-8EA6-7473CEC2596E}"/>
              </a:ext>
            </a:extLst>
          </p:cNvPr>
          <p:cNvSpPr/>
          <p:nvPr/>
        </p:nvSpPr>
        <p:spPr>
          <a:xfrm>
            <a:off x="4934670" y="5415404"/>
            <a:ext cx="221318" cy="374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EF31BD6-0442-410E-B527-1378F102FACB}"/>
              </a:ext>
            </a:extLst>
          </p:cNvPr>
          <p:cNvSpPr/>
          <p:nvPr/>
        </p:nvSpPr>
        <p:spPr>
          <a:xfrm>
            <a:off x="7192566" y="5415404"/>
            <a:ext cx="221318" cy="374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FC6AA6A-3779-4220-AAEB-DFC5B89FDDAB}"/>
              </a:ext>
            </a:extLst>
          </p:cNvPr>
          <p:cNvSpPr/>
          <p:nvPr/>
        </p:nvSpPr>
        <p:spPr>
          <a:xfrm>
            <a:off x="9446327" y="5415404"/>
            <a:ext cx="221318" cy="374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6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CDDB-40BC-43AF-A2E9-02E68A261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Layer Corners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3D1527-6092-4627-9632-A56B27AA9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153" y="3019425"/>
            <a:ext cx="2904137" cy="24863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776FFB-D5EF-4E40-B74E-A829C0F7A238}"/>
              </a:ext>
            </a:extLst>
          </p:cNvPr>
          <p:cNvSpPr txBox="1"/>
          <p:nvPr/>
        </p:nvSpPr>
        <p:spPr>
          <a:xfrm>
            <a:off x="2506694" y="2087291"/>
            <a:ext cx="2789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white color of corner piece is facing up?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0D33BF-7780-4A31-BD6A-864641A46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187" y="3006359"/>
            <a:ext cx="2443915" cy="24928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62E005-D010-4381-8A9D-1363333AC6C1}"/>
              </a:ext>
            </a:extLst>
          </p:cNvPr>
          <p:cNvSpPr txBox="1"/>
          <p:nvPr/>
        </p:nvSpPr>
        <p:spPr>
          <a:xfrm>
            <a:off x="6741920" y="2087291"/>
            <a:ext cx="3830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corner piece is already inserted, but in wrong orientation?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BF3834-71DF-0550-AFFB-0A7721B80355}"/>
              </a:ext>
            </a:extLst>
          </p:cNvPr>
          <p:cNvSpPr txBox="1"/>
          <p:nvPr/>
        </p:nvSpPr>
        <p:spPr>
          <a:xfrm>
            <a:off x="1836108" y="5129909"/>
            <a:ext cx="55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1E721-56AB-B8D2-AC55-9B2714C5E5A9}"/>
              </a:ext>
            </a:extLst>
          </p:cNvPr>
          <p:cNvSpPr txBox="1"/>
          <p:nvPr/>
        </p:nvSpPr>
        <p:spPr>
          <a:xfrm>
            <a:off x="6711142" y="5129909"/>
            <a:ext cx="55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</a:t>
            </a:r>
          </a:p>
        </p:txBody>
      </p:sp>
    </p:spTree>
    <p:extLst>
      <p:ext uri="{BB962C8B-B14F-4D97-AF65-F5344CB8AC3E}">
        <p14:creationId xmlns:p14="http://schemas.microsoft.com/office/powerpoint/2010/main" val="59521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3108</TotalTime>
  <Words>385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3x3 First Layer Cross and Corners</vt:lpstr>
      <vt:lpstr>Notation Review</vt:lpstr>
      <vt:lpstr>Idea</vt:lpstr>
      <vt:lpstr>First Layer Cross</vt:lpstr>
      <vt:lpstr>First Layer Cross</vt:lpstr>
      <vt:lpstr>First Layer Cross Cases</vt:lpstr>
      <vt:lpstr>First Layer Corners</vt:lpstr>
      <vt:lpstr>First Layer Corners</vt:lpstr>
      <vt:lpstr>First Layer Corners Cases</vt:lpstr>
      <vt:lpstr>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3x3 – LBL I First Layer Cross and Corners</dc:title>
  <dc:creator>Kevin Chang</dc:creator>
  <cp:lastModifiedBy>Kevin Chang</cp:lastModifiedBy>
  <cp:revision>4</cp:revision>
  <dcterms:created xsi:type="dcterms:W3CDTF">2022-01-23T01:46:44Z</dcterms:created>
  <dcterms:modified xsi:type="dcterms:W3CDTF">2024-01-16T11:16:48Z</dcterms:modified>
</cp:coreProperties>
</file>