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5" r:id="rId5"/>
    <p:sldId id="258" r:id="rId6"/>
    <p:sldId id="266" r:id="rId7"/>
    <p:sldId id="267" r:id="rId8"/>
    <p:sldId id="260" r:id="rId9"/>
    <p:sldId id="261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9CA"/>
    <a:srgbClr val="3B88D8"/>
    <a:srgbClr val="FFBC1C"/>
    <a:srgbClr val="FF7053"/>
    <a:srgbClr val="F64B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79C52-6FD6-497D-8286-54BD413D1349}" v="25" dt="2023-01-24T06:36:01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Chang" userId="9dcd50664716db08" providerId="LiveId" clId="{A7E8F96B-E144-42F4-A51C-AF7A6FF2FEC5}"/>
    <pc:docChg chg="custSel addSld modSld">
      <pc:chgData name="Kevin Chang" userId="9dcd50664716db08" providerId="LiveId" clId="{A7E8F96B-E144-42F4-A51C-AF7A6FF2FEC5}" dt="2022-09-06T23:20:54.134" v="497" actId="20577"/>
      <pc:docMkLst>
        <pc:docMk/>
      </pc:docMkLst>
      <pc:sldChg chg="modSp mod">
        <pc:chgData name="Kevin Chang" userId="9dcd50664716db08" providerId="LiveId" clId="{A7E8F96B-E144-42F4-A51C-AF7A6FF2FEC5}" dt="2022-09-06T21:37:28.669" v="69" actId="20577"/>
        <pc:sldMkLst>
          <pc:docMk/>
          <pc:sldMk cId="1614576804" sldId="256"/>
        </pc:sldMkLst>
        <pc:spChg chg="mod">
          <ac:chgData name="Kevin Chang" userId="9dcd50664716db08" providerId="LiveId" clId="{A7E8F96B-E144-42F4-A51C-AF7A6FF2FEC5}" dt="2022-09-06T21:37:28.669" v="69" actId="20577"/>
          <ac:spMkLst>
            <pc:docMk/>
            <pc:sldMk cId="1614576804" sldId="256"/>
            <ac:spMk id="3" creationId="{F8FCED25-C181-4ABF-A77A-F93096112407}"/>
          </ac:spMkLst>
        </pc:spChg>
      </pc:sldChg>
      <pc:sldChg chg="modSp mod">
        <pc:chgData name="Kevin Chang" userId="9dcd50664716db08" providerId="LiveId" clId="{A7E8F96B-E144-42F4-A51C-AF7A6FF2FEC5}" dt="2022-09-06T23:12:59.827" v="150" actId="21"/>
        <pc:sldMkLst>
          <pc:docMk/>
          <pc:sldMk cId="758163751" sldId="257"/>
        </pc:sldMkLst>
        <pc:spChg chg="mod">
          <ac:chgData name="Kevin Chang" userId="9dcd50664716db08" providerId="LiveId" clId="{A7E8F96B-E144-42F4-A51C-AF7A6FF2FEC5}" dt="2022-09-06T23:12:59.827" v="150" actId="21"/>
          <ac:spMkLst>
            <pc:docMk/>
            <pc:sldMk cId="758163751" sldId="257"/>
            <ac:spMk id="3" creationId="{B1A8EA74-DBF8-4965-9E64-575C003B21E2}"/>
          </ac:spMkLst>
        </pc:spChg>
      </pc:sldChg>
      <pc:sldChg chg="modSp mod">
        <pc:chgData name="Kevin Chang" userId="9dcd50664716db08" providerId="LiveId" clId="{A7E8F96B-E144-42F4-A51C-AF7A6FF2FEC5}" dt="2022-09-06T23:16:27.421" v="448" actId="20577"/>
        <pc:sldMkLst>
          <pc:docMk/>
          <pc:sldMk cId="1793239859" sldId="258"/>
        </pc:sldMkLst>
        <pc:spChg chg="mod">
          <ac:chgData name="Kevin Chang" userId="9dcd50664716db08" providerId="LiveId" clId="{A7E8F96B-E144-42F4-A51C-AF7A6FF2FEC5}" dt="2022-09-06T23:16:27.421" v="448" actId="20577"/>
          <ac:spMkLst>
            <pc:docMk/>
            <pc:sldMk cId="1793239859" sldId="258"/>
            <ac:spMk id="3" creationId="{1242F91D-DC59-4627-8B75-B40514B0E77B}"/>
          </ac:spMkLst>
        </pc:spChg>
      </pc:sldChg>
      <pc:sldChg chg="modSp mod">
        <pc:chgData name="Kevin Chang" userId="9dcd50664716db08" providerId="LiveId" clId="{A7E8F96B-E144-42F4-A51C-AF7A6FF2FEC5}" dt="2022-09-04T05:43:32.320" v="0" actId="20577"/>
        <pc:sldMkLst>
          <pc:docMk/>
          <pc:sldMk cId="3735036244" sldId="260"/>
        </pc:sldMkLst>
        <pc:spChg chg="mod">
          <ac:chgData name="Kevin Chang" userId="9dcd50664716db08" providerId="LiveId" clId="{A7E8F96B-E144-42F4-A51C-AF7A6FF2FEC5}" dt="2022-09-04T05:43:32.320" v="0" actId="20577"/>
          <ac:spMkLst>
            <pc:docMk/>
            <pc:sldMk cId="3735036244" sldId="260"/>
            <ac:spMk id="3" creationId="{E85A4C55-7122-44BB-B8D3-362EA1CFBE6D}"/>
          </ac:spMkLst>
        </pc:spChg>
      </pc:sldChg>
      <pc:sldChg chg="modSp mod">
        <pc:chgData name="Kevin Chang" userId="9dcd50664716db08" providerId="LiveId" clId="{A7E8F96B-E144-42F4-A51C-AF7A6FF2FEC5}" dt="2022-09-06T23:20:48.658" v="490" actId="20577"/>
        <pc:sldMkLst>
          <pc:docMk/>
          <pc:sldMk cId="2842526040" sldId="261"/>
        </pc:sldMkLst>
        <pc:spChg chg="mod">
          <ac:chgData name="Kevin Chang" userId="9dcd50664716db08" providerId="LiveId" clId="{A7E8F96B-E144-42F4-A51C-AF7A6FF2FEC5}" dt="2022-09-06T23:20:48.658" v="490" actId="20577"/>
          <ac:spMkLst>
            <pc:docMk/>
            <pc:sldMk cId="2842526040" sldId="261"/>
            <ac:spMk id="3" creationId="{E85A4C55-7122-44BB-B8D3-362EA1CFBE6D}"/>
          </ac:spMkLst>
        </pc:spChg>
      </pc:sldChg>
      <pc:sldChg chg="modSp mod">
        <pc:chgData name="Kevin Chang" userId="9dcd50664716db08" providerId="LiveId" clId="{A7E8F96B-E144-42F4-A51C-AF7A6FF2FEC5}" dt="2022-09-06T23:13:11.507" v="161" actId="20577"/>
        <pc:sldMkLst>
          <pc:docMk/>
          <pc:sldMk cId="695268807" sldId="262"/>
        </pc:sldMkLst>
        <pc:spChg chg="mod">
          <ac:chgData name="Kevin Chang" userId="9dcd50664716db08" providerId="LiveId" clId="{A7E8F96B-E144-42F4-A51C-AF7A6FF2FEC5}" dt="2022-09-06T23:13:11.507" v="161" actId="20577"/>
          <ac:spMkLst>
            <pc:docMk/>
            <pc:sldMk cId="695268807" sldId="262"/>
            <ac:spMk id="2" creationId="{112D4648-27F1-4D47-AE5B-23A88D64C474}"/>
          </ac:spMkLst>
        </pc:spChg>
      </pc:sldChg>
      <pc:sldChg chg="modSp mod">
        <pc:chgData name="Kevin Chang" userId="9dcd50664716db08" providerId="LiveId" clId="{A7E8F96B-E144-42F4-A51C-AF7A6FF2FEC5}" dt="2022-09-06T23:20:54.134" v="497" actId="20577"/>
        <pc:sldMkLst>
          <pc:docMk/>
          <pc:sldMk cId="3634148122" sldId="263"/>
        </pc:sldMkLst>
        <pc:spChg chg="mod">
          <ac:chgData name="Kevin Chang" userId="9dcd50664716db08" providerId="LiveId" clId="{A7E8F96B-E144-42F4-A51C-AF7A6FF2FEC5}" dt="2022-09-06T23:20:54.134" v="497" actId="20577"/>
          <ac:spMkLst>
            <pc:docMk/>
            <pc:sldMk cId="3634148122" sldId="263"/>
            <ac:spMk id="3" creationId="{E85A4C55-7122-44BB-B8D3-362EA1CFBE6D}"/>
          </ac:spMkLst>
        </pc:spChg>
      </pc:sldChg>
      <pc:sldChg chg="modSp mod">
        <pc:chgData name="Kevin Chang" userId="9dcd50664716db08" providerId="LiveId" clId="{A7E8F96B-E144-42F4-A51C-AF7A6FF2FEC5}" dt="2022-09-06T23:18:43.055" v="452" actId="20577"/>
        <pc:sldMkLst>
          <pc:docMk/>
          <pc:sldMk cId="3601079679" sldId="264"/>
        </pc:sldMkLst>
        <pc:spChg chg="mod">
          <ac:chgData name="Kevin Chang" userId="9dcd50664716db08" providerId="LiveId" clId="{A7E8F96B-E144-42F4-A51C-AF7A6FF2FEC5}" dt="2022-09-06T23:18:43.055" v="452" actId="20577"/>
          <ac:spMkLst>
            <pc:docMk/>
            <pc:sldMk cId="3601079679" sldId="264"/>
            <ac:spMk id="3" creationId="{5144ADF2-7C20-405F-B391-1AA8D82BC66D}"/>
          </ac:spMkLst>
        </pc:spChg>
      </pc:sldChg>
      <pc:sldChg chg="modSp new mod">
        <pc:chgData name="Kevin Chang" userId="9dcd50664716db08" providerId="LiveId" clId="{A7E8F96B-E144-42F4-A51C-AF7A6FF2FEC5}" dt="2022-09-06T23:16:06.221" v="431" actId="113"/>
        <pc:sldMkLst>
          <pc:docMk/>
          <pc:sldMk cId="4258605727" sldId="265"/>
        </pc:sldMkLst>
        <pc:spChg chg="mod">
          <ac:chgData name="Kevin Chang" userId="9dcd50664716db08" providerId="LiveId" clId="{A7E8F96B-E144-42F4-A51C-AF7A6FF2FEC5}" dt="2022-09-06T23:13:15.727" v="186" actId="20577"/>
          <ac:spMkLst>
            <pc:docMk/>
            <pc:sldMk cId="4258605727" sldId="265"/>
            <ac:spMk id="2" creationId="{D601F3F2-CBDE-1E8F-009C-0FDA4715ED12}"/>
          </ac:spMkLst>
        </pc:spChg>
        <pc:spChg chg="mod">
          <ac:chgData name="Kevin Chang" userId="9dcd50664716db08" providerId="LiveId" clId="{A7E8F96B-E144-42F4-A51C-AF7A6FF2FEC5}" dt="2022-09-06T23:16:06.221" v="431" actId="113"/>
          <ac:spMkLst>
            <pc:docMk/>
            <pc:sldMk cId="4258605727" sldId="265"/>
            <ac:spMk id="3" creationId="{6C3994AB-AC20-EEF4-D338-C6BD00695929}"/>
          </ac:spMkLst>
        </pc:spChg>
      </pc:sldChg>
    </pc:docChg>
  </pc:docChgLst>
  <pc:docChgLst>
    <pc:chgData name="Kevin Chang" userId="9dcd50664716db08" providerId="LiveId" clId="{41379C52-6FD6-497D-8286-54BD413D1349}"/>
    <pc:docChg chg="undo custSel addSld modSld">
      <pc:chgData name="Kevin Chang" userId="9dcd50664716db08" providerId="LiveId" clId="{41379C52-6FD6-497D-8286-54BD413D1349}" dt="2023-01-24T06:37:34.174" v="830" actId="5793"/>
      <pc:docMkLst>
        <pc:docMk/>
      </pc:docMkLst>
      <pc:sldChg chg="modSp mod">
        <pc:chgData name="Kevin Chang" userId="9dcd50664716db08" providerId="LiveId" clId="{41379C52-6FD6-497D-8286-54BD413D1349}" dt="2023-01-23T05:46:09.180" v="9" actId="20577"/>
        <pc:sldMkLst>
          <pc:docMk/>
          <pc:sldMk cId="1614576804" sldId="256"/>
        </pc:sldMkLst>
        <pc:spChg chg="mod">
          <ac:chgData name="Kevin Chang" userId="9dcd50664716db08" providerId="LiveId" clId="{41379C52-6FD6-497D-8286-54BD413D1349}" dt="2023-01-23T05:46:09.180" v="9" actId="20577"/>
          <ac:spMkLst>
            <pc:docMk/>
            <pc:sldMk cId="1614576804" sldId="256"/>
            <ac:spMk id="3" creationId="{F8FCED25-C181-4ABF-A77A-F93096112407}"/>
          </ac:spMkLst>
        </pc:spChg>
      </pc:sldChg>
      <pc:sldChg chg="modSp mod">
        <pc:chgData name="Kevin Chang" userId="9dcd50664716db08" providerId="LiveId" clId="{41379C52-6FD6-497D-8286-54BD413D1349}" dt="2023-01-24T05:29:53.151" v="64" actId="20577"/>
        <pc:sldMkLst>
          <pc:docMk/>
          <pc:sldMk cId="1793239859" sldId="258"/>
        </pc:sldMkLst>
        <pc:spChg chg="mod">
          <ac:chgData name="Kevin Chang" userId="9dcd50664716db08" providerId="LiveId" clId="{41379C52-6FD6-497D-8286-54BD413D1349}" dt="2023-01-24T05:29:53.151" v="64" actId="20577"/>
          <ac:spMkLst>
            <pc:docMk/>
            <pc:sldMk cId="1793239859" sldId="258"/>
            <ac:spMk id="3" creationId="{1242F91D-DC59-4627-8B75-B40514B0E77B}"/>
          </ac:spMkLst>
        </pc:spChg>
      </pc:sldChg>
      <pc:sldChg chg="modSp mod">
        <pc:chgData name="Kevin Chang" userId="9dcd50664716db08" providerId="LiveId" clId="{41379C52-6FD6-497D-8286-54BD413D1349}" dt="2023-01-24T05:40:10.101" v="111" actId="20577"/>
        <pc:sldMkLst>
          <pc:docMk/>
          <pc:sldMk cId="3735036244" sldId="260"/>
        </pc:sldMkLst>
        <pc:spChg chg="mod">
          <ac:chgData name="Kevin Chang" userId="9dcd50664716db08" providerId="LiveId" clId="{41379C52-6FD6-497D-8286-54BD413D1349}" dt="2023-01-24T05:40:10.101" v="111" actId="20577"/>
          <ac:spMkLst>
            <pc:docMk/>
            <pc:sldMk cId="3735036244" sldId="260"/>
            <ac:spMk id="2" creationId="{3DE3F38A-17EB-45F0-91BB-F6CFC1E747C3}"/>
          </ac:spMkLst>
        </pc:spChg>
      </pc:sldChg>
      <pc:sldChg chg="modSp mod">
        <pc:chgData name="Kevin Chang" userId="9dcd50664716db08" providerId="LiveId" clId="{41379C52-6FD6-497D-8286-54BD413D1349}" dt="2023-01-24T05:40:12.019" v="116" actId="20577"/>
        <pc:sldMkLst>
          <pc:docMk/>
          <pc:sldMk cId="2842526040" sldId="261"/>
        </pc:sldMkLst>
        <pc:spChg chg="mod">
          <ac:chgData name="Kevin Chang" userId="9dcd50664716db08" providerId="LiveId" clId="{41379C52-6FD6-497D-8286-54BD413D1349}" dt="2023-01-24T05:40:12.019" v="116" actId="20577"/>
          <ac:spMkLst>
            <pc:docMk/>
            <pc:sldMk cId="2842526040" sldId="261"/>
            <ac:spMk id="2" creationId="{3DE3F38A-17EB-45F0-91BB-F6CFC1E747C3}"/>
          </ac:spMkLst>
        </pc:spChg>
      </pc:sldChg>
      <pc:sldChg chg="modSp mod">
        <pc:chgData name="Kevin Chang" userId="9dcd50664716db08" providerId="LiveId" clId="{41379C52-6FD6-497D-8286-54BD413D1349}" dt="2023-01-24T05:40:13.780" v="121" actId="20577"/>
        <pc:sldMkLst>
          <pc:docMk/>
          <pc:sldMk cId="3634148122" sldId="263"/>
        </pc:sldMkLst>
        <pc:spChg chg="mod">
          <ac:chgData name="Kevin Chang" userId="9dcd50664716db08" providerId="LiveId" clId="{41379C52-6FD6-497D-8286-54BD413D1349}" dt="2023-01-24T05:40:13.780" v="121" actId="20577"/>
          <ac:spMkLst>
            <pc:docMk/>
            <pc:sldMk cId="3634148122" sldId="263"/>
            <ac:spMk id="2" creationId="{3DE3F38A-17EB-45F0-91BB-F6CFC1E747C3}"/>
          </ac:spMkLst>
        </pc:spChg>
      </pc:sldChg>
      <pc:sldChg chg="modSp mod">
        <pc:chgData name="Kevin Chang" userId="9dcd50664716db08" providerId="LiveId" clId="{41379C52-6FD6-497D-8286-54BD413D1349}" dt="2023-01-24T05:40:22.256" v="127" actId="20577"/>
        <pc:sldMkLst>
          <pc:docMk/>
          <pc:sldMk cId="3601079679" sldId="264"/>
        </pc:sldMkLst>
        <pc:spChg chg="mod">
          <ac:chgData name="Kevin Chang" userId="9dcd50664716db08" providerId="LiveId" clId="{41379C52-6FD6-497D-8286-54BD413D1349}" dt="2023-01-24T05:40:22.256" v="127" actId="20577"/>
          <ac:spMkLst>
            <pc:docMk/>
            <pc:sldMk cId="3601079679" sldId="264"/>
            <ac:spMk id="2" creationId="{00C67616-8EBE-4913-83ED-923C0318DC5B}"/>
          </ac:spMkLst>
        </pc:spChg>
      </pc:sldChg>
      <pc:sldChg chg="addSp delSp modSp new mod">
        <pc:chgData name="Kevin Chang" userId="9dcd50664716db08" providerId="LiveId" clId="{41379C52-6FD6-497D-8286-54BD413D1349}" dt="2023-01-24T06:37:32.120" v="829" actId="5793"/>
        <pc:sldMkLst>
          <pc:docMk/>
          <pc:sldMk cId="2984631378" sldId="266"/>
        </pc:sldMkLst>
        <pc:spChg chg="mod">
          <ac:chgData name="Kevin Chang" userId="9dcd50664716db08" providerId="LiveId" clId="{41379C52-6FD6-497D-8286-54BD413D1349}" dt="2023-01-24T05:40:05.495" v="106" actId="20577"/>
          <ac:spMkLst>
            <pc:docMk/>
            <pc:sldMk cId="2984631378" sldId="266"/>
            <ac:spMk id="2" creationId="{E583E4FC-38EC-A0D8-709F-F578745F9FB9}"/>
          </ac:spMkLst>
        </pc:spChg>
        <pc:spChg chg="mod">
          <ac:chgData name="Kevin Chang" userId="9dcd50664716db08" providerId="LiveId" clId="{41379C52-6FD6-497D-8286-54BD413D1349}" dt="2023-01-24T06:37:32.120" v="829" actId="5793"/>
          <ac:spMkLst>
            <pc:docMk/>
            <pc:sldMk cId="2984631378" sldId="266"/>
            <ac:spMk id="3" creationId="{DE5A2B2B-93F2-E449-9658-2AE7EA5418B7}"/>
          </ac:spMkLst>
        </pc:spChg>
        <pc:spChg chg="add del mod">
          <ac:chgData name="Kevin Chang" userId="9dcd50664716db08" providerId="LiveId" clId="{41379C52-6FD6-497D-8286-54BD413D1349}" dt="2023-01-24T06:14:29.320" v="396" actId="478"/>
          <ac:spMkLst>
            <pc:docMk/>
            <pc:sldMk cId="2984631378" sldId="266"/>
            <ac:spMk id="14" creationId="{CE979832-D214-A9D2-7C77-1293E03EAAC9}"/>
          </ac:spMkLst>
        </pc:spChg>
        <pc:spChg chg="add mod">
          <ac:chgData name="Kevin Chang" userId="9dcd50664716db08" providerId="LiveId" clId="{41379C52-6FD6-497D-8286-54BD413D1349}" dt="2023-01-24T06:15:31.814" v="410" actId="1076"/>
          <ac:spMkLst>
            <pc:docMk/>
            <pc:sldMk cId="2984631378" sldId="266"/>
            <ac:spMk id="30" creationId="{96BA8231-AC9A-73EC-86B2-0D69AE11FE54}"/>
          </ac:spMkLst>
        </pc:spChg>
        <pc:spChg chg="add mod">
          <ac:chgData name="Kevin Chang" userId="9dcd50664716db08" providerId="LiveId" clId="{41379C52-6FD6-497D-8286-54BD413D1349}" dt="2023-01-24T06:14:01.619" v="385" actId="1076"/>
          <ac:spMkLst>
            <pc:docMk/>
            <pc:sldMk cId="2984631378" sldId="266"/>
            <ac:spMk id="34" creationId="{EF2478F7-FB0D-1E70-0D18-6E56E9E3587C}"/>
          </ac:spMkLst>
        </pc:spChg>
        <pc:graphicFrameChg chg="add del mod modGraphic">
          <ac:chgData name="Kevin Chang" userId="9dcd50664716db08" providerId="LiveId" clId="{41379C52-6FD6-497D-8286-54BD413D1349}" dt="2023-01-24T06:14:21.275" v="392" actId="478"/>
          <ac:graphicFrameMkLst>
            <pc:docMk/>
            <pc:sldMk cId="2984631378" sldId="266"/>
            <ac:graphicFrameMk id="4" creationId="{8E90B610-E9F8-E25F-EFD2-F5A365A12C2E}"/>
          </ac:graphicFrameMkLst>
        </pc:graphicFrameChg>
        <pc:graphicFrameChg chg="add del mod modGraphic">
          <ac:chgData name="Kevin Chang" userId="9dcd50664716db08" providerId="LiveId" clId="{41379C52-6FD6-497D-8286-54BD413D1349}" dt="2023-01-24T06:14:27.824" v="395" actId="1076"/>
          <ac:graphicFrameMkLst>
            <pc:docMk/>
            <pc:sldMk cId="2984631378" sldId="266"/>
            <ac:graphicFrameMk id="5" creationId="{B6EB152D-2E9D-1B53-B951-DAE12B5360AB}"/>
          </ac:graphicFrameMkLst>
        </pc:graphicFrameChg>
        <pc:graphicFrameChg chg="add mod">
          <ac:chgData name="Kevin Chang" userId="9dcd50664716db08" providerId="LiveId" clId="{41379C52-6FD6-497D-8286-54BD413D1349}" dt="2023-01-24T06:11:55.662" v="283" actId="1076"/>
          <ac:graphicFrameMkLst>
            <pc:docMk/>
            <pc:sldMk cId="2984631378" sldId="266"/>
            <ac:graphicFrameMk id="15" creationId="{1A64EB1B-6D3C-C415-0CEE-FFE68A1066A1}"/>
          </ac:graphicFrameMkLst>
        </pc:graphicFrameChg>
        <pc:graphicFrameChg chg="add del mod ord">
          <ac:chgData name="Kevin Chang" userId="9dcd50664716db08" providerId="LiveId" clId="{41379C52-6FD6-497D-8286-54BD413D1349}" dt="2023-01-24T06:14:10.371" v="388" actId="167"/>
          <ac:graphicFrameMkLst>
            <pc:docMk/>
            <pc:sldMk cId="2984631378" sldId="266"/>
            <ac:graphicFrameMk id="31" creationId="{535499DB-FCD5-21A1-C668-00CC6218636F}"/>
          </ac:graphicFrameMkLst>
        </pc:graphicFrameChg>
        <pc:picChg chg="add del mod">
          <ac:chgData name="Kevin Chang" userId="9dcd50664716db08" providerId="LiveId" clId="{41379C52-6FD6-497D-8286-54BD413D1349}" dt="2023-01-24T06:07:18.625" v="153" actId="478"/>
          <ac:picMkLst>
            <pc:docMk/>
            <pc:sldMk cId="2984631378" sldId="266"/>
            <ac:picMk id="1026" creationId="{FAC4F166-C205-2A81-B25D-37CD1A07D24E}"/>
          </ac:picMkLst>
        </pc:picChg>
        <pc:cxnChg chg="add del mod">
          <ac:chgData name="Kevin Chang" userId="9dcd50664716db08" providerId="LiveId" clId="{41379C52-6FD6-497D-8286-54BD413D1349}" dt="2023-01-24T06:14:21.275" v="392" actId="478"/>
          <ac:cxnSpMkLst>
            <pc:docMk/>
            <pc:sldMk cId="2984631378" sldId="266"/>
            <ac:cxnSpMk id="7" creationId="{E2B36DFD-6EB6-E877-CDB6-F98F35A35779}"/>
          </ac:cxnSpMkLst>
        </pc:cxnChg>
        <pc:cxnChg chg="add del mod">
          <ac:chgData name="Kevin Chang" userId="9dcd50664716db08" providerId="LiveId" clId="{41379C52-6FD6-497D-8286-54BD413D1349}" dt="2023-01-24T06:14:21.275" v="392" actId="478"/>
          <ac:cxnSpMkLst>
            <pc:docMk/>
            <pc:sldMk cId="2984631378" sldId="266"/>
            <ac:cxnSpMk id="8" creationId="{F650705D-9E71-9453-ED27-9D07A49ADF5D}"/>
          </ac:cxnSpMkLst>
        </pc:cxnChg>
        <pc:cxnChg chg="add mod">
          <ac:chgData name="Kevin Chang" userId="9dcd50664716db08" providerId="LiveId" clId="{41379C52-6FD6-497D-8286-54BD413D1349}" dt="2023-01-24T06:12:50.513" v="348" actId="1037"/>
          <ac:cxnSpMkLst>
            <pc:docMk/>
            <pc:sldMk cId="2984631378" sldId="266"/>
            <ac:cxnSpMk id="16" creationId="{89C7716B-D115-1C79-2E72-C572220F0C2B}"/>
          </ac:cxnSpMkLst>
        </pc:cxnChg>
        <pc:cxnChg chg="add mod">
          <ac:chgData name="Kevin Chang" userId="9dcd50664716db08" providerId="LiveId" clId="{41379C52-6FD6-497D-8286-54BD413D1349}" dt="2023-01-24T06:12:32.470" v="308" actId="1035"/>
          <ac:cxnSpMkLst>
            <pc:docMk/>
            <pc:sldMk cId="2984631378" sldId="266"/>
            <ac:cxnSpMk id="21" creationId="{9D875EEE-FB58-CB74-EFF8-24211A96B5DB}"/>
          </ac:cxnSpMkLst>
        </pc:cxnChg>
        <pc:cxnChg chg="add mod">
          <ac:chgData name="Kevin Chang" userId="9dcd50664716db08" providerId="LiveId" clId="{41379C52-6FD6-497D-8286-54BD413D1349}" dt="2023-01-24T06:12:45.702" v="345" actId="1035"/>
          <ac:cxnSpMkLst>
            <pc:docMk/>
            <pc:sldMk cId="2984631378" sldId="266"/>
            <ac:cxnSpMk id="24" creationId="{2D138E04-5DDD-F514-8D86-EAFF7FF643BC}"/>
          </ac:cxnSpMkLst>
        </pc:cxnChg>
        <pc:cxnChg chg="add mod">
          <ac:chgData name="Kevin Chang" userId="9dcd50664716db08" providerId="LiveId" clId="{41379C52-6FD6-497D-8286-54BD413D1349}" dt="2023-01-24T06:12:48.881" v="346" actId="1037"/>
          <ac:cxnSpMkLst>
            <pc:docMk/>
            <pc:sldMk cId="2984631378" sldId="266"/>
            <ac:cxnSpMk id="27" creationId="{A9CE36B7-4DE2-C7E5-24E4-928D069BB154}"/>
          </ac:cxnSpMkLst>
        </pc:cxnChg>
        <pc:cxnChg chg="add mod">
          <ac:chgData name="Kevin Chang" userId="9dcd50664716db08" providerId="LiveId" clId="{41379C52-6FD6-497D-8286-54BD413D1349}" dt="2023-01-24T06:14:01.619" v="385" actId="1076"/>
          <ac:cxnSpMkLst>
            <pc:docMk/>
            <pc:sldMk cId="2984631378" sldId="266"/>
            <ac:cxnSpMk id="32" creationId="{083D2565-86BE-8890-25C2-64B2898CE521}"/>
          </ac:cxnSpMkLst>
        </pc:cxnChg>
        <pc:cxnChg chg="add mod">
          <ac:chgData name="Kevin Chang" userId="9dcd50664716db08" providerId="LiveId" clId="{41379C52-6FD6-497D-8286-54BD413D1349}" dt="2023-01-24T06:14:01.619" v="385" actId="1076"/>
          <ac:cxnSpMkLst>
            <pc:docMk/>
            <pc:sldMk cId="2984631378" sldId="266"/>
            <ac:cxnSpMk id="33" creationId="{B2163483-2D71-1089-FE33-062D5F25B4EE}"/>
          </ac:cxnSpMkLst>
        </pc:cxnChg>
      </pc:sldChg>
      <pc:sldChg chg="addSp delSp modSp new mod">
        <pc:chgData name="Kevin Chang" userId="9dcd50664716db08" providerId="LiveId" clId="{41379C52-6FD6-497D-8286-54BD413D1349}" dt="2023-01-24T06:37:34.174" v="830" actId="5793"/>
        <pc:sldMkLst>
          <pc:docMk/>
          <pc:sldMk cId="1096377024" sldId="267"/>
        </pc:sldMkLst>
        <pc:spChg chg="mod">
          <ac:chgData name="Kevin Chang" userId="9dcd50664716db08" providerId="LiveId" clId="{41379C52-6FD6-497D-8286-54BD413D1349}" dt="2023-01-24T06:25:59.654" v="422" actId="20577"/>
          <ac:spMkLst>
            <pc:docMk/>
            <pc:sldMk cId="1096377024" sldId="267"/>
            <ac:spMk id="2" creationId="{FA8CAD81-635B-323F-E9EF-5FF1F5A83B98}"/>
          </ac:spMkLst>
        </pc:spChg>
        <pc:spChg chg="mod">
          <ac:chgData name="Kevin Chang" userId="9dcd50664716db08" providerId="LiveId" clId="{41379C52-6FD6-497D-8286-54BD413D1349}" dt="2023-01-24T06:37:34.174" v="830" actId="5793"/>
          <ac:spMkLst>
            <pc:docMk/>
            <pc:sldMk cId="1096377024" sldId="267"/>
            <ac:spMk id="3" creationId="{A4EF20B3-977A-512F-AFB9-F866A8C321C0}"/>
          </ac:spMkLst>
        </pc:spChg>
        <pc:spChg chg="add mod">
          <ac:chgData name="Kevin Chang" userId="9dcd50664716db08" providerId="LiveId" clId="{41379C52-6FD6-497D-8286-54BD413D1349}" dt="2023-01-24T06:30:52.474" v="592" actId="1076"/>
          <ac:spMkLst>
            <pc:docMk/>
            <pc:sldMk cId="1096377024" sldId="267"/>
            <ac:spMk id="6" creationId="{79505B4E-66D4-FAE3-6E30-C0DA8F33B3E7}"/>
          </ac:spMkLst>
        </pc:spChg>
        <pc:spChg chg="add mod">
          <ac:chgData name="Kevin Chang" userId="9dcd50664716db08" providerId="LiveId" clId="{41379C52-6FD6-497D-8286-54BD413D1349}" dt="2023-01-24T06:35:30.283" v="815" actId="1076"/>
          <ac:spMkLst>
            <pc:docMk/>
            <pc:sldMk cId="1096377024" sldId="267"/>
            <ac:spMk id="7" creationId="{4FCB8C8E-D040-2734-EB95-0B0DCD402A67}"/>
          </ac:spMkLst>
        </pc:spChg>
        <pc:spChg chg="add mod">
          <ac:chgData name="Kevin Chang" userId="9dcd50664716db08" providerId="LiveId" clId="{41379C52-6FD6-497D-8286-54BD413D1349}" dt="2023-01-24T06:35:27.785" v="814" actId="1076"/>
          <ac:spMkLst>
            <pc:docMk/>
            <pc:sldMk cId="1096377024" sldId="267"/>
            <ac:spMk id="8" creationId="{6245981E-6C17-9051-1F9C-0FD855FCA0EC}"/>
          </ac:spMkLst>
        </pc:spChg>
        <pc:picChg chg="add mod">
          <ac:chgData name="Kevin Chang" userId="9dcd50664716db08" providerId="LiveId" clId="{41379C52-6FD6-497D-8286-54BD413D1349}" dt="2023-01-24T06:30:17.434" v="547" actId="1076"/>
          <ac:picMkLst>
            <pc:docMk/>
            <pc:sldMk cId="1096377024" sldId="267"/>
            <ac:picMk id="5" creationId="{C043851E-E794-0FA8-51FE-4ED8C62A25E1}"/>
          </ac:picMkLst>
        </pc:picChg>
        <pc:cxnChg chg="add del mod">
          <ac:chgData name="Kevin Chang" userId="9dcd50664716db08" providerId="LiveId" clId="{41379C52-6FD6-497D-8286-54BD413D1349}" dt="2023-01-24T06:35:53.071" v="823" actId="478"/>
          <ac:cxnSpMkLst>
            <pc:docMk/>
            <pc:sldMk cId="1096377024" sldId="267"/>
            <ac:cxnSpMk id="9" creationId="{EBA786F3-5602-743F-03B6-8BF1CA41F6EA}"/>
          </ac:cxnSpMkLst>
        </pc:cxnChg>
        <pc:cxnChg chg="add mod">
          <ac:chgData name="Kevin Chang" userId="9dcd50664716db08" providerId="LiveId" clId="{41379C52-6FD6-497D-8286-54BD413D1349}" dt="2023-01-24T06:36:00.260" v="825" actId="14100"/>
          <ac:cxnSpMkLst>
            <pc:docMk/>
            <pc:sldMk cId="1096377024" sldId="267"/>
            <ac:cxnSpMk id="12" creationId="{A0818F62-67ED-2BB5-17D2-261256DB713F}"/>
          </ac:cxnSpMkLst>
        </pc:cxnChg>
        <pc:cxnChg chg="add mod">
          <ac:chgData name="Kevin Chang" userId="9dcd50664716db08" providerId="LiveId" clId="{41379C52-6FD6-497D-8286-54BD413D1349}" dt="2023-01-24T06:36:06.599" v="828" actId="14100"/>
          <ac:cxnSpMkLst>
            <pc:docMk/>
            <pc:sldMk cId="1096377024" sldId="267"/>
            <ac:cxnSpMk id="15" creationId="{3B9DC20C-DC88-8D03-86CA-E6C5C8041A13}"/>
          </ac:cxnSpMkLst>
        </pc:cxnChg>
      </pc:sldChg>
    </pc:docChg>
  </pc:docChgLst>
  <pc:docChgLst>
    <pc:chgData name="Kevin Chang" userId="9dcd50664716db08" providerId="LiveId" clId="{5854A472-7D63-42D7-817F-C3FE56F15122}"/>
    <pc:docChg chg="undo custSel addSld delSld modSld">
      <pc:chgData name="Kevin Chang" userId="9dcd50664716db08" providerId="LiveId" clId="{5854A472-7D63-42D7-817F-C3FE56F15122}" dt="2022-02-01T00:53:38.470" v="2048"/>
      <pc:docMkLst>
        <pc:docMk/>
      </pc:docMkLst>
      <pc:sldChg chg="modSp new mod">
        <pc:chgData name="Kevin Chang" userId="9dcd50664716db08" providerId="LiveId" clId="{5854A472-7D63-42D7-817F-C3FE56F15122}" dt="2022-01-31T06:24:22.577" v="368" actId="20577"/>
        <pc:sldMkLst>
          <pc:docMk/>
          <pc:sldMk cId="758163751" sldId="257"/>
        </pc:sldMkLst>
        <pc:spChg chg="mod">
          <ac:chgData name="Kevin Chang" userId="9dcd50664716db08" providerId="LiveId" clId="{5854A472-7D63-42D7-817F-C3FE56F15122}" dt="2022-01-31T02:56:36.476" v="22" actId="20577"/>
          <ac:spMkLst>
            <pc:docMk/>
            <pc:sldMk cId="758163751" sldId="257"/>
            <ac:spMk id="2" creationId="{112D4648-27F1-4D47-AE5B-23A88D64C474}"/>
          </ac:spMkLst>
        </pc:spChg>
        <pc:spChg chg="mod">
          <ac:chgData name="Kevin Chang" userId="9dcd50664716db08" providerId="LiveId" clId="{5854A472-7D63-42D7-817F-C3FE56F15122}" dt="2022-01-31T06:24:22.577" v="368" actId="20577"/>
          <ac:spMkLst>
            <pc:docMk/>
            <pc:sldMk cId="758163751" sldId="257"/>
            <ac:spMk id="3" creationId="{B1A8EA74-DBF8-4965-9E64-575C003B21E2}"/>
          </ac:spMkLst>
        </pc:spChg>
      </pc:sldChg>
      <pc:sldChg chg="modSp new mod">
        <pc:chgData name="Kevin Chang" userId="9dcd50664716db08" providerId="LiveId" clId="{5854A472-7D63-42D7-817F-C3FE56F15122}" dt="2022-01-31T07:56:12.108" v="400" actId="20577"/>
        <pc:sldMkLst>
          <pc:docMk/>
          <pc:sldMk cId="1793239859" sldId="258"/>
        </pc:sldMkLst>
        <pc:spChg chg="mod">
          <ac:chgData name="Kevin Chang" userId="9dcd50664716db08" providerId="LiveId" clId="{5854A472-7D63-42D7-817F-C3FE56F15122}" dt="2022-01-31T02:58:12.094" v="95" actId="20577"/>
          <ac:spMkLst>
            <pc:docMk/>
            <pc:sldMk cId="1793239859" sldId="258"/>
            <ac:spMk id="2" creationId="{4D87CE00-7817-4856-A823-DA6C7596908E}"/>
          </ac:spMkLst>
        </pc:spChg>
        <pc:spChg chg="mod">
          <ac:chgData name="Kevin Chang" userId="9dcd50664716db08" providerId="LiveId" clId="{5854A472-7D63-42D7-817F-C3FE56F15122}" dt="2022-01-31T07:56:12.108" v="400" actId="20577"/>
          <ac:spMkLst>
            <pc:docMk/>
            <pc:sldMk cId="1793239859" sldId="258"/>
            <ac:spMk id="3" creationId="{1242F91D-DC59-4627-8B75-B40514B0E77B}"/>
          </ac:spMkLst>
        </pc:spChg>
      </pc:sldChg>
      <pc:sldChg chg="modSp new del mod">
        <pc:chgData name="Kevin Chang" userId="9dcd50664716db08" providerId="LiveId" clId="{5854A472-7D63-42D7-817F-C3FE56F15122}" dt="2022-01-31T23:11:29.399" v="1672" actId="2696"/>
        <pc:sldMkLst>
          <pc:docMk/>
          <pc:sldMk cId="1844024625" sldId="259"/>
        </pc:sldMkLst>
        <pc:spChg chg="mod">
          <ac:chgData name="Kevin Chang" userId="9dcd50664716db08" providerId="LiveId" clId="{5854A472-7D63-42D7-817F-C3FE56F15122}" dt="2022-01-31T05:48:08.111" v="280" actId="20577"/>
          <ac:spMkLst>
            <pc:docMk/>
            <pc:sldMk cId="1844024625" sldId="259"/>
            <ac:spMk id="3" creationId="{78F80ED4-E49B-4E92-B5F6-C2F534F5BBC4}"/>
          </ac:spMkLst>
        </pc:spChg>
      </pc:sldChg>
      <pc:sldChg chg="modSp new mod">
        <pc:chgData name="Kevin Chang" userId="9dcd50664716db08" providerId="LiveId" clId="{5854A472-7D63-42D7-817F-C3FE56F15122}" dt="2022-01-31T23:23:40.691" v="1752" actId="20577"/>
        <pc:sldMkLst>
          <pc:docMk/>
          <pc:sldMk cId="3735036244" sldId="260"/>
        </pc:sldMkLst>
        <pc:spChg chg="mod">
          <ac:chgData name="Kevin Chang" userId="9dcd50664716db08" providerId="LiveId" clId="{5854A472-7D63-42D7-817F-C3FE56F15122}" dt="2022-01-31T08:56:50.242" v="415" actId="20577"/>
          <ac:spMkLst>
            <pc:docMk/>
            <pc:sldMk cId="3735036244" sldId="260"/>
            <ac:spMk id="2" creationId="{3DE3F38A-17EB-45F0-91BB-F6CFC1E747C3}"/>
          </ac:spMkLst>
        </pc:spChg>
        <pc:spChg chg="mod">
          <ac:chgData name="Kevin Chang" userId="9dcd50664716db08" providerId="LiveId" clId="{5854A472-7D63-42D7-817F-C3FE56F15122}" dt="2022-01-31T23:23:40.691" v="1752" actId="20577"/>
          <ac:spMkLst>
            <pc:docMk/>
            <pc:sldMk cId="3735036244" sldId="260"/>
            <ac:spMk id="3" creationId="{E85A4C55-7122-44BB-B8D3-362EA1CFBE6D}"/>
          </ac:spMkLst>
        </pc:spChg>
      </pc:sldChg>
      <pc:sldChg chg="modSp add mod">
        <pc:chgData name="Kevin Chang" userId="9dcd50664716db08" providerId="LiveId" clId="{5854A472-7D63-42D7-817F-C3FE56F15122}" dt="2022-01-31T23:30:16.911" v="1963" actId="20577"/>
        <pc:sldMkLst>
          <pc:docMk/>
          <pc:sldMk cId="2842526040" sldId="261"/>
        </pc:sldMkLst>
        <pc:spChg chg="mod">
          <ac:chgData name="Kevin Chang" userId="9dcd50664716db08" providerId="LiveId" clId="{5854A472-7D63-42D7-817F-C3FE56F15122}" dt="2022-01-31T23:30:16.911" v="1963" actId="20577"/>
          <ac:spMkLst>
            <pc:docMk/>
            <pc:sldMk cId="2842526040" sldId="261"/>
            <ac:spMk id="3" creationId="{E85A4C55-7122-44BB-B8D3-362EA1CFBE6D}"/>
          </ac:spMkLst>
        </pc:spChg>
      </pc:sldChg>
      <pc:sldChg chg="modSp add mod">
        <pc:chgData name="Kevin Chang" userId="9dcd50664716db08" providerId="LiveId" clId="{5854A472-7D63-42D7-817F-C3FE56F15122}" dt="2022-01-31T22:53:24.083" v="1544" actId="20577"/>
        <pc:sldMkLst>
          <pc:docMk/>
          <pc:sldMk cId="695268807" sldId="262"/>
        </pc:sldMkLst>
        <pc:spChg chg="mod">
          <ac:chgData name="Kevin Chang" userId="9dcd50664716db08" providerId="LiveId" clId="{5854A472-7D63-42D7-817F-C3FE56F15122}" dt="2022-01-31T22:46:18.876" v="1032" actId="20577"/>
          <ac:spMkLst>
            <pc:docMk/>
            <pc:sldMk cId="695268807" sldId="262"/>
            <ac:spMk id="2" creationId="{112D4648-27F1-4D47-AE5B-23A88D64C474}"/>
          </ac:spMkLst>
        </pc:spChg>
        <pc:spChg chg="mod">
          <ac:chgData name="Kevin Chang" userId="9dcd50664716db08" providerId="LiveId" clId="{5854A472-7D63-42D7-817F-C3FE56F15122}" dt="2022-01-31T22:53:24.083" v="1544" actId="20577"/>
          <ac:spMkLst>
            <pc:docMk/>
            <pc:sldMk cId="695268807" sldId="262"/>
            <ac:spMk id="3" creationId="{B1A8EA74-DBF8-4965-9E64-575C003B21E2}"/>
          </ac:spMkLst>
        </pc:spChg>
      </pc:sldChg>
      <pc:sldChg chg="new del">
        <pc:chgData name="Kevin Chang" userId="9dcd50664716db08" providerId="LiveId" clId="{5854A472-7D63-42D7-817F-C3FE56F15122}" dt="2022-01-31T23:20:38.954" v="1675" actId="680"/>
        <pc:sldMkLst>
          <pc:docMk/>
          <pc:sldMk cId="2487726726" sldId="263"/>
        </pc:sldMkLst>
      </pc:sldChg>
      <pc:sldChg chg="modSp add mod">
        <pc:chgData name="Kevin Chang" userId="9dcd50664716db08" providerId="LiveId" clId="{5854A472-7D63-42D7-817F-C3FE56F15122}" dt="2022-01-31T23:30:29.861" v="1972" actId="5793"/>
        <pc:sldMkLst>
          <pc:docMk/>
          <pc:sldMk cId="3634148122" sldId="263"/>
        </pc:sldMkLst>
        <pc:spChg chg="mod">
          <ac:chgData name="Kevin Chang" userId="9dcd50664716db08" providerId="LiveId" clId="{5854A472-7D63-42D7-817F-C3FE56F15122}" dt="2022-01-31T23:30:29.861" v="1972" actId="5793"/>
          <ac:spMkLst>
            <pc:docMk/>
            <pc:sldMk cId="3634148122" sldId="263"/>
            <ac:spMk id="3" creationId="{E85A4C55-7122-44BB-B8D3-362EA1CFBE6D}"/>
          </ac:spMkLst>
        </pc:spChg>
      </pc:sldChg>
      <pc:sldChg chg="modSp new mod">
        <pc:chgData name="Kevin Chang" userId="9dcd50664716db08" providerId="LiveId" clId="{5854A472-7D63-42D7-817F-C3FE56F15122}" dt="2022-02-01T00:53:38.470" v="2048"/>
        <pc:sldMkLst>
          <pc:docMk/>
          <pc:sldMk cId="3601079679" sldId="264"/>
        </pc:sldMkLst>
        <pc:spChg chg="mod">
          <ac:chgData name="Kevin Chang" userId="9dcd50664716db08" providerId="LiveId" clId="{5854A472-7D63-42D7-817F-C3FE56F15122}" dt="2022-02-01T00:50:48.719" v="1992" actId="20577"/>
          <ac:spMkLst>
            <pc:docMk/>
            <pc:sldMk cId="3601079679" sldId="264"/>
            <ac:spMk id="2" creationId="{00C67616-8EBE-4913-83ED-923C0318DC5B}"/>
          </ac:spMkLst>
        </pc:spChg>
        <pc:spChg chg="mod">
          <ac:chgData name="Kevin Chang" userId="9dcd50664716db08" providerId="LiveId" clId="{5854A472-7D63-42D7-817F-C3FE56F15122}" dt="2022-02-01T00:53:38.470" v="2048"/>
          <ac:spMkLst>
            <pc:docMk/>
            <pc:sldMk cId="3601079679" sldId="264"/>
            <ac:spMk id="3" creationId="{5144ADF2-7C20-405F-B391-1AA8D82BC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A9E0C-C046-4BAC-A9AD-6A55D43BD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1A808-2112-425E-B158-F9E55B0F8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289B9-2A14-436E-831A-4ABB4503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703B-8CE8-418D-AA9B-9E9674F8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9CF58-764C-4749-BB18-65442558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2B83-5814-4F09-9FDF-874D7CC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006BA-92C0-4C2B-9C9A-40BCAA684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2D20-19BC-4D31-992B-EEE151C7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08B0-B231-4AB0-BFB5-BA9E065D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170F-FFCC-4B84-8102-B210CE13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5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00B0A0-ED2D-410E-9A52-E04E106D3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99C79-81EA-451B-96CE-234195102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99CF2-C114-4C03-AC73-17F7614C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263D3-B255-4EF2-8FC4-CBCFB3DD9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978AB-D591-4A7A-9934-6FB0F5294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81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FCB-55D7-4858-B4F3-3A54CA76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5D32D-05C1-4567-8859-4B8DC2268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C359-C53D-49F0-8F69-45BB18DD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695AE-0DF3-4D1B-A2A1-F38291B0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37669-4AFE-4399-9C41-200A5A413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634B-96B6-4E4D-BCCD-4E4EFB05E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1EAB-6EA6-4BE6-86F9-F47837396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715BE-8C57-43F4-98D3-2BB30372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9388-00BF-46C6-BD38-9B8D6CC5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18090-3359-4C7B-AFA0-C264B234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94FF-82E2-41A2-9CBA-E7B3D1A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2F0B3-361C-4D4C-BAA1-C84EE2DFB0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98EFA-BB47-4A1D-AA45-85B5FEE10C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479B-68E3-4EC3-9295-E6235BE6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0FF7C-DB84-4A15-9C8A-9FB1B40DE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537C33-CC29-41BA-944B-87E44CE66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4313B-F6E8-4666-8470-1DAB2D4F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BCB2-5198-4479-95DA-589994468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71278-8863-42ED-A835-6A4735B70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9B3FB-C9BF-4F52-BE66-40BFBB193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7DC8B-C233-42F5-964D-07E6C676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335B-F087-46ED-871C-30815D1EE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B790B-FF81-4E80-83F9-2628D60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BF4CF-EAF9-444C-B81D-3284F672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13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24BE-B71A-4280-B5D3-B96EFA97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3F5AFF-C019-48CE-A57A-B01E3C7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64B28-413C-40A9-BF87-9A911E547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0200A-E998-46BC-86F1-493DB6FDC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9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D178E-3A4A-4BC6-B969-AB17AAF9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0ABEF-2F09-4071-9728-CF3CE23CD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2C43DD-A70B-413F-9133-C2547BB5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3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E8D7F-8E80-487D-B047-651B8BA2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4032A-89BE-41CE-8A12-1C41C7FB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DE824-4BD2-4943-9FF9-2456ECF70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C764-1B79-4A84-84C3-4EC898B4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84351-8F75-4042-99D0-C39904F7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866E7-A8EC-49A3-9B63-2D54D326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9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3F05-C5A3-41B9-86CB-8690EA5AA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E886C-EE2E-43F6-89E8-E0B413EC2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125D5-CF99-4693-8AC4-32ABA0D32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C758B-F70B-44DF-AF5A-439C3D6B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E0802-B491-4414-A9A1-995609ECE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E9964-D191-4F3C-8A54-26AA7C42B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4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1702F-7F95-46BF-8928-6636219E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3C04F-9215-4783-BE94-6A5D8AD31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E017-88F8-4F4E-9C6D-42C83BFCC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DED9C-A88C-4100-BAF5-6CDDE09207A9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1B48B-2151-4EBE-9D5C-0BC4D497E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AE77-81E0-4CDC-AB9B-F82F31BFC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2C9F2-1752-4A4E-90CA-9D9CBC95E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4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3B4E3-E483-4299-AA2E-77392A5E4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Editor Tutorial and</a:t>
            </a:r>
            <a:br>
              <a:rPr lang="en-US" dirty="0"/>
            </a:br>
            <a:r>
              <a:rPr lang="en-US" dirty="0"/>
              <a:t>3x3 Advanced Cross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CED25-C181-4ABF-A77A-F93096112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 134</a:t>
            </a:r>
          </a:p>
          <a:p>
            <a:r>
              <a:rPr lang="en-US"/>
              <a:t>Week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57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F38A-17EB-45F0-91BB-F6CFC1E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4C55-7122-44BB-B8D3-362EA1CF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7: 1 piece misplaced, 1 piece flipped</a:t>
            </a:r>
          </a:p>
          <a:p>
            <a:pPr lvl="1"/>
            <a:r>
              <a:rPr lang="en-US" dirty="0"/>
              <a:t>Set-up: B2 D F L’ F L D’ L2 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Takeaway: use piece insertions to remove other misplaced pieces</a:t>
            </a:r>
          </a:p>
        </p:txBody>
      </p:sp>
    </p:spTree>
    <p:extLst>
      <p:ext uri="{BB962C8B-B14F-4D97-AF65-F5344CB8AC3E}">
        <p14:creationId xmlns:p14="http://schemas.microsoft.com/office/powerpoint/2010/main" val="363414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7616-8EBE-4913-83ED-923C0318D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Walkthroughs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4ADF2-7C20-405F-B391-1AA8D82B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Scramble 1: D' F2 U' R2 D' B2 L2 R2 U2 L2 B R' U L' B2 R2 D2 U2 B’</a:t>
            </a:r>
          </a:p>
          <a:p>
            <a:pPr marL="0" indent="0">
              <a:buNone/>
            </a:pPr>
            <a:r>
              <a:rPr lang="en-US" dirty="0"/>
              <a:t>	Solution: </a:t>
            </a:r>
            <a:r>
              <a:rPr lang="pt-BR" dirty="0"/>
              <a:t>F' D' F' R U2 F’ R2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Scramble 2: </a:t>
            </a:r>
            <a:r>
              <a:rPr lang="pl-PL" dirty="0"/>
              <a:t>F2 U2 L2 F2 U' L2 D R2 F2 U R2 F2 R' F' U' B' D' U2 F U2 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Solutions: </a:t>
            </a:r>
            <a:r>
              <a:rPr lang="pl-PL" dirty="0"/>
              <a:t>L' F' D' F' R B U2</a:t>
            </a:r>
            <a:r>
              <a:rPr lang="en-US" dirty="0"/>
              <a:t>     or     </a:t>
            </a:r>
            <a:r>
              <a:rPr lang="pl-PL" dirty="0"/>
              <a:t>R L' B F2 U F 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Scramble 3: </a:t>
            </a:r>
            <a:r>
              <a:rPr lang="pt-BR" dirty="0"/>
              <a:t>B R2 D2 R2 U2 B U2 R2 B2 F2 R2 F' U' R B F D R2 F D' U’</a:t>
            </a:r>
          </a:p>
          <a:p>
            <a:pPr marL="0" indent="0">
              <a:buNone/>
            </a:pPr>
            <a:r>
              <a:rPr lang="pt-BR" dirty="0"/>
              <a:t>	</a:t>
            </a:r>
            <a:r>
              <a:rPr lang="en-US" dirty="0"/>
              <a:t>Solutions: </a:t>
            </a:r>
            <a:r>
              <a:rPr lang="pl-PL" dirty="0"/>
              <a:t>U' B F' L' F2 U’</a:t>
            </a:r>
            <a:r>
              <a:rPr lang="en-US" dirty="0"/>
              <a:t>     or     </a:t>
            </a:r>
            <a:r>
              <a:rPr lang="pl-PL" dirty="0"/>
              <a:t>U' S U' F2 R’</a:t>
            </a:r>
            <a:r>
              <a:rPr lang="en-US" dirty="0"/>
              <a:t> (more optimal)</a:t>
            </a:r>
          </a:p>
        </p:txBody>
      </p:sp>
    </p:spTree>
    <p:extLst>
      <p:ext uri="{BB962C8B-B14F-4D97-AF65-F5344CB8AC3E}">
        <p14:creationId xmlns:p14="http://schemas.microsoft.com/office/powerpoint/2010/main" val="360107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648-27F1-4D47-AE5B-23A88D64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Cube Simulators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EA74-DBF8-4965-9E64-575C003B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alg.cubing.net</a:t>
            </a:r>
          </a:p>
          <a:p>
            <a:r>
              <a:rPr lang="en-US" dirty="0"/>
              <a:t>alpha.twizzle.net/edit</a:t>
            </a:r>
          </a:p>
          <a:p>
            <a:r>
              <a:rPr lang="en-US" dirty="0"/>
              <a:t>cubedb.net</a:t>
            </a:r>
          </a:p>
        </p:txBody>
      </p:sp>
    </p:spTree>
    <p:extLst>
      <p:ext uri="{BB962C8B-B14F-4D97-AF65-F5344CB8AC3E}">
        <p14:creationId xmlns:p14="http://schemas.microsoft.com/office/powerpoint/2010/main" val="75816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D4648-27F1-4D47-AE5B-23A88D64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8EA74-DBF8-4965-9E64-575C003B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Setup/Scramble – input notation to place cube in predetermined state</a:t>
            </a:r>
          </a:p>
          <a:p>
            <a:r>
              <a:rPr lang="en-US" dirty="0"/>
              <a:t>Moves – input notation to manipulate cube, these are used to calculate move count and generate animations</a:t>
            </a:r>
          </a:p>
          <a:p>
            <a:r>
              <a:rPr lang="en-US" dirty="0"/>
              <a:t>Comments – insert forward slash “/” to comment on notation</a:t>
            </a:r>
          </a:p>
          <a:p>
            <a:r>
              <a:rPr lang="en-US" dirty="0"/>
              <a:t>Animations – play back moves, scrub individual moves, skip between initial and final states</a:t>
            </a:r>
          </a:p>
          <a:p>
            <a:r>
              <a:rPr lang="en-US" dirty="0"/>
              <a:t>Puzzle customization – change puzzle type and color scheme of desired simulation</a:t>
            </a:r>
          </a:p>
        </p:txBody>
      </p:sp>
    </p:spTree>
    <p:extLst>
      <p:ext uri="{BB962C8B-B14F-4D97-AF65-F5344CB8AC3E}">
        <p14:creationId xmlns:p14="http://schemas.microsoft.com/office/powerpoint/2010/main" val="695268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F3F2-CBDE-1E8F-009C-0FDA4715E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994AB-AC20-EEF4-D338-C6BD00695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“drag-and-drop” or “click-and-hold” moving with cursor</a:t>
            </a:r>
          </a:p>
          <a:p>
            <a:r>
              <a:rPr lang="en-US" dirty="0"/>
              <a:t>Must use notation to manipulate simulations</a:t>
            </a:r>
          </a:p>
          <a:p>
            <a:r>
              <a:rPr lang="en-US" b="1" dirty="0"/>
              <a:t>!!!!</a:t>
            </a:r>
            <a:r>
              <a:rPr lang="en-US" dirty="0"/>
              <a:t> – face color and face letter assignment </a:t>
            </a:r>
            <a:r>
              <a:rPr lang="en-US" b="1" dirty="0"/>
              <a:t>are not connected</a:t>
            </a:r>
          </a:p>
          <a:p>
            <a:pPr lvl="1"/>
            <a:r>
              <a:rPr lang="en-US" dirty="0"/>
              <a:t>Standard position – white is U and green is F</a:t>
            </a:r>
          </a:p>
        </p:txBody>
      </p:sp>
    </p:spTree>
    <p:extLst>
      <p:ext uri="{BB962C8B-B14F-4D97-AF65-F5344CB8AC3E}">
        <p14:creationId xmlns:p14="http://schemas.microsoft.com/office/powerpoint/2010/main" val="425860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7CE00-7817-4856-A823-DA6C75969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Cross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F91D-DC59-4627-8B75-B40514B0E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Disregard centers</a:t>
            </a:r>
          </a:p>
          <a:p>
            <a:r>
              <a:rPr lang="en-US" dirty="0"/>
              <a:t>Solve multiple cross edges at once</a:t>
            </a:r>
          </a:p>
          <a:p>
            <a:r>
              <a:rPr lang="en-US" dirty="0"/>
              <a:t>Take advantage of pre-positioned edges</a:t>
            </a:r>
          </a:p>
        </p:txBody>
      </p:sp>
    </p:spTree>
    <p:extLst>
      <p:ext uri="{BB962C8B-B14F-4D97-AF65-F5344CB8AC3E}">
        <p14:creationId xmlns:p14="http://schemas.microsoft.com/office/powerpoint/2010/main" val="179323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535499DB-FCD5-21A1-C668-00CC62186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5317"/>
              </p:ext>
            </p:extLst>
          </p:nvPr>
        </p:nvGraphicFramePr>
        <p:xfrm>
          <a:off x="1910578" y="4001294"/>
          <a:ext cx="228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83E4FC-38EC-A0D8-709F-F578745F9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2B2B-93F2-E449-9658-2AE7EA541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Familiarity with color scheme is mandatory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EB152D-2E9D-1B53-B951-DAE12B5360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956611"/>
              </p:ext>
            </p:extLst>
          </p:nvPr>
        </p:nvGraphicFramePr>
        <p:xfrm>
          <a:off x="4953000" y="4001294"/>
          <a:ext cx="228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A64EB1B-6D3C-C415-0CEE-FFE68A106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851692"/>
              </p:ext>
            </p:extLst>
          </p:nvPr>
        </p:nvGraphicFramePr>
        <p:xfrm>
          <a:off x="7996134" y="4001294"/>
          <a:ext cx="22860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78831111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3737171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93693062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0307798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505442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B88D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2048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222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BC1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3921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5894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842676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C7716B-D115-1C79-2E72-C572220F0C2B}"/>
              </a:ext>
            </a:extLst>
          </p:cNvPr>
          <p:cNvCxnSpPr>
            <a:cxnSpLocks/>
          </p:cNvCxnSpPr>
          <p:nvPr/>
        </p:nvCxnSpPr>
        <p:spPr>
          <a:xfrm>
            <a:off x="9207500" y="4127618"/>
            <a:ext cx="919266" cy="914126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75EEE-FB58-CB74-EFF8-24211A96B5DB}"/>
              </a:ext>
            </a:extLst>
          </p:cNvPr>
          <p:cNvCxnSpPr>
            <a:cxnSpLocks/>
          </p:cNvCxnSpPr>
          <p:nvPr/>
        </p:nvCxnSpPr>
        <p:spPr>
          <a:xfrm flipH="1">
            <a:off x="8135596" y="4127618"/>
            <a:ext cx="918080" cy="922671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D138E04-5DDD-F514-8D86-EAFF7FF643BC}"/>
              </a:ext>
            </a:extLst>
          </p:cNvPr>
          <p:cNvCxnSpPr>
            <a:cxnSpLocks/>
          </p:cNvCxnSpPr>
          <p:nvPr/>
        </p:nvCxnSpPr>
        <p:spPr>
          <a:xfrm flipH="1" flipV="1">
            <a:off x="8135597" y="5229752"/>
            <a:ext cx="918080" cy="931766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CE36B7-4DE2-C7E5-24E4-928D069BB154}"/>
              </a:ext>
            </a:extLst>
          </p:cNvPr>
          <p:cNvCxnSpPr>
            <a:cxnSpLocks/>
          </p:cNvCxnSpPr>
          <p:nvPr/>
        </p:nvCxnSpPr>
        <p:spPr>
          <a:xfrm flipV="1">
            <a:off x="9233138" y="5238297"/>
            <a:ext cx="919266" cy="923221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6BA8231-AC9A-73EC-86B2-0D69AE11FE54}"/>
              </a:ext>
            </a:extLst>
          </p:cNvPr>
          <p:cNvSpPr txBox="1"/>
          <p:nvPr/>
        </p:nvSpPr>
        <p:spPr>
          <a:xfrm>
            <a:off x="6677945" y="2943027"/>
            <a:ext cx="4922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Adjacent colors:</a:t>
            </a:r>
          </a:p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Blue </a:t>
            </a:r>
            <a:r>
              <a:rPr lang="en-US" dirty="0">
                <a:sym typeface="Wingdings" panose="05000000000000000000" pitchFamily="2" charset="2"/>
              </a:rPr>
              <a:t> Red  Green  Orange 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3D2565-86BE-8890-25C2-64B2898CE521}"/>
              </a:ext>
            </a:extLst>
          </p:cNvPr>
          <p:cNvCxnSpPr>
            <a:cxnSpLocks/>
          </p:cNvCxnSpPr>
          <p:nvPr/>
        </p:nvCxnSpPr>
        <p:spPr>
          <a:xfrm flipH="1">
            <a:off x="3040521" y="4230168"/>
            <a:ext cx="17092" cy="1845892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2163483-2D71-1089-FE33-062D5F25B4EE}"/>
              </a:ext>
            </a:extLst>
          </p:cNvPr>
          <p:cNvCxnSpPr>
            <a:cxnSpLocks/>
          </p:cNvCxnSpPr>
          <p:nvPr/>
        </p:nvCxnSpPr>
        <p:spPr>
          <a:xfrm flipH="1">
            <a:off x="2126121" y="5152839"/>
            <a:ext cx="1845892" cy="0"/>
          </a:xfrm>
          <a:prstGeom prst="straightConnector1">
            <a:avLst/>
          </a:prstGeom>
          <a:ln w="57150">
            <a:solidFill>
              <a:srgbClr val="FF09C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F2478F7-FB0D-1E70-0D18-6E56E9E3587C}"/>
              </a:ext>
            </a:extLst>
          </p:cNvPr>
          <p:cNvSpPr txBox="1"/>
          <p:nvPr/>
        </p:nvSpPr>
        <p:spPr>
          <a:xfrm>
            <a:off x="2026896" y="2943027"/>
            <a:ext cx="2061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Opposite colors:</a:t>
            </a:r>
          </a:p>
          <a:p>
            <a:pPr algn="ctr"/>
            <a:r>
              <a:rPr lang="en-US" dirty="0"/>
              <a:t>Blue </a:t>
            </a:r>
            <a:r>
              <a:rPr lang="en-US" dirty="0">
                <a:sym typeface="Wingdings" panose="05000000000000000000" pitchFamily="2" charset="2"/>
              </a:rPr>
              <a:t> Green</a:t>
            </a:r>
          </a:p>
          <a:p>
            <a:pPr algn="ctr"/>
            <a:r>
              <a:rPr lang="en-US" dirty="0"/>
              <a:t>Orange </a:t>
            </a:r>
            <a:r>
              <a:rPr lang="en-US" dirty="0">
                <a:sym typeface="Wingdings" panose="05000000000000000000" pitchFamily="2" charset="2"/>
              </a:rPr>
              <a:t> 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3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AD81-635B-323F-E9EF-5FF1F5A8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F20B3-977A-512F-AFB9-F866A8C3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“Correct” orientations are relative / dependent on perspective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3851E-E794-0FA8-51FE-4ED8C62A2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760" y="2642112"/>
            <a:ext cx="3972479" cy="3915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505B4E-66D4-FAE3-6E30-C0DA8F33B3E7}"/>
              </a:ext>
            </a:extLst>
          </p:cNvPr>
          <p:cNvSpPr txBox="1"/>
          <p:nvPr/>
        </p:nvSpPr>
        <p:spPr>
          <a:xfrm>
            <a:off x="1417835" y="2642112"/>
            <a:ext cx="25474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the white-green edge: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CB8C8E-D040-2734-EB95-0B0DCD402A67}"/>
              </a:ext>
            </a:extLst>
          </p:cNvPr>
          <p:cNvSpPr txBox="1"/>
          <p:nvPr/>
        </p:nvSpPr>
        <p:spPr>
          <a:xfrm>
            <a:off x="455776" y="4242845"/>
            <a:ext cx="333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Its orientation is flipped, according to the green center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5981E-6C17-9051-1F9C-0FD855FCA0EC}"/>
              </a:ext>
            </a:extLst>
          </p:cNvPr>
          <p:cNvSpPr txBox="1"/>
          <p:nvPr/>
        </p:nvSpPr>
        <p:spPr>
          <a:xfrm>
            <a:off x="8721640" y="4242845"/>
            <a:ext cx="3334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Its orientation is correct, according to the red center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818F62-67ED-2BB5-17D2-261256DB713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90060" y="4596788"/>
            <a:ext cx="1508333" cy="43578"/>
          </a:xfrm>
          <a:prstGeom prst="straightConnector1">
            <a:avLst/>
          </a:prstGeom>
          <a:ln w="57150">
            <a:solidFill>
              <a:srgbClr val="FF09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9DC20C-DC88-8D03-86CA-E6C5C8041A1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893609" y="4596788"/>
            <a:ext cx="1828031" cy="43578"/>
          </a:xfrm>
          <a:prstGeom prst="straightConnector1">
            <a:avLst/>
          </a:prstGeom>
          <a:ln w="57150">
            <a:solidFill>
              <a:srgbClr val="FF09C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37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F38A-17EB-45F0-91BB-F6CFC1E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4C55-7122-44BB-B8D3-362EA1CF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1: 1 piece misplaced</a:t>
            </a:r>
          </a:p>
          <a:p>
            <a:pPr lvl="1"/>
            <a:r>
              <a:rPr lang="en-US" dirty="0"/>
              <a:t>Set-up: L B R2 U’ B F’</a:t>
            </a:r>
          </a:p>
          <a:p>
            <a:r>
              <a:rPr lang="en-US" dirty="0"/>
              <a:t>Example 2: 3 pieces misplaced</a:t>
            </a:r>
          </a:p>
          <a:p>
            <a:pPr lvl="1"/>
            <a:r>
              <a:rPr lang="en-US" dirty="0"/>
              <a:t>Set-up: L F2 L’ U’ R U’</a:t>
            </a:r>
          </a:p>
          <a:p>
            <a:r>
              <a:rPr lang="en-US" dirty="0"/>
              <a:t>Example 3: 3 pieces solved, 4</a:t>
            </a:r>
            <a:r>
              <a:rPr lang="en-US" baseline="30000" dirty="0"/>
              <a:t>th</a:t>
            </a:r>
            <a:r>
              <a:rPr lang="en-US" dirty="0"/>
              <a:t> piece attached to solved piece</a:t>
            </a:r>
          </a:p>
          <a:p>
            <a:pPr lvl="1"/>
            <a:r>
              <a:rPr lang="en-US" dirty="0"/>
              <a:t>Set-up: R2 D’ U F’ U2</a:t>
            </a:r>
          </a:p>
          <a:p>
            <a:endParaRPr lang="en-US" dirty="0"/>
          </a:p>
          <a:p>
            <a:r>
              <a:rPr lang="en-US" dirty="0"/>
              <a:t>Takeaway: disregard centers when assembling cross</a:t>
            </a:r>
          </a:p>
          <a:p>
            <a:pPr marL="0" indent="0">
              <a:buNone/>
            </a:pPr>
            <a:r>
              <a:rPr lang="en-US" dirty="0"/>
              <a:t>	*Must remember positions of colors relative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373503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3F38A-17EB-45F0-91BB-F6CFC1E7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A4C55-7122-44BB-B8D3-362EA1CF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4: 1 piece flipped in bottom layer</a:t>
            </a:r>
          </a:p>
          <a:p>
            <a:pPr lvl="1"/>
            <a:r>
              <a:rPr lang="en-US" dirty="0"/>
              <a:t>Set-up: L2 B2 F R’ D’</a:t>
            </a:r>
          </a:p>
          <a:p>
            <a:r>
              <a:rPr lang="en-US" dirty="0"/>
              <a:t>Example 5: 1 piece flipped in top layer</a:t>
            </a:r>
          </a:p>
          <a:p>
            <a:pPr lvl="1"/>
            <a:r>
              <a:rPr lang="en-US" dirty="0"/>
              <a:t>Set-up: U L U’ F</a:t>
            </a:r>
          </a:p>
          <a:p>
            <a:r>
              <a:rPr lang="en-US" dirty="0"/>
              <a:t>Example 6: all pieces in correct place but flipped</a:t>
            </a:r>
          </a:p>
          <a:p>
            <a:pPr lvl="1"/>
            <a:r>
              <a:rPr lang="en-US" dirty="0"/>
              <a:t>Set-up: </a:t>
            </a:r>
            <a:r>
              <a:rPr lang="pt-BR" dirty="0"/>
              <a:t>U R2 F B R B2 R U2 L B2 R U' D' R2 F R' L B2 U2 F2 (superflip algorithm)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Takeaway: pay attention to “good” and “bad” orientations of edge pieces</a:t>
            </a:r>
          </a:p>
        </p:txBody>
      </p:sp>
    </p:spTree>
    <p:extLst>
      <p:ext uri="{BB962C8B-B14F-4D97-AF65-F5344CB8AC3E}">
        <p14:creationId xmlns:p14="http://schemas.microsoft.com/office/powerpoint/2010/main" val="2842526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4010</TotalTime>
  <Words>566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Editor Tutorial and 3x3 Advanced Cross</vt:lpstr>
      <vt:lpstr>Online Cube Simulators</vt:lpstr>
      <vt:lpstr>Simulator Features</vt:lpstr>
      <vt:lpstr>Simulator Characteristics</vt:lpstr>
      <vt:lpstr>Advanced Cross</vt:lpstr>
      <vt:lpstr>Foundations</vt:lpstr>
      <vt:lpstr>Foundations</vt:lpstr>
      <vt:lpstr>Cases</vt:lpstr>
      <vt:lpstr>Cases</vt:lpstr>
      <vt:lpstr>Cases</vt:lpstr>
      <vt:lpstr>Walkthroughs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Editor Tutorial &amp; Advanced Cross</dc:title>
  <dc:creator>Kevin Chang</dc:creator>
  <cp:lastModifiedBy>Kevin Chang</cp:lastModifiedBy>
  <cp:revision>2</cp:revision>
  <dcterms:created xsi:type="dcterms:W3CDTF">2022-01-31T02:55:12Z</dcterms:created>
  <dcterms:modified xsi:type="dcterms:W3CDTF">2024-01-16T11:17:17Z</dcterms:modified>
</cp:coreProperties>
</file>