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4" r:id="rId5"/>
    <p:sldId id="265" r:id="rId6"/>
    <p:sldId id="263" r:id="rId7"/>
    <p:sldId id="258" r:id="rId8"/>
    <p:sldId id="261" r:id="rId9"/>
    <p:sldId id="262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1B12B5-AD5C-426B-B13A-606DB6CAAA92}" v="27" dt="2023-01-30T23:18:47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7" autoAdjust="0"/>
    <p:restoredTop sz="93510" autoAdjust="0"/>
  </p:normalViewPr>
  <p:slideViewPr>
    <p:cSldViewPr snapToGrid="0">
      <p:cViewPr varScale="1">
        <p:scale>
          <a:sx n="149" d="100"/>
          <a:sy n="149" d="100"/>
        </p:scale>
        <p:origin x="74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Chang" userId="9dcd50664716db08" providerId="LiveId" clId="{2A1B12B5-AD5C-426B-B13A-606DB6CAAA92}"/>
    <pc:docChg chg="undo custSel addSld modSld sldOrd">
      <pc:chgData name="Kevin Chang" userId="9dcd50664716db08" providerId="LiveId" clId="{2A1B12B5-AD5C-426B-B13A-606DB6CAAA92}" dt="2023-02-09T04:26:03.823" v="1063" actId="20577"/>
      <pc:docMkLst>
        <pc:docMk/>
      </pc:docMkLst>
      <pc:sldChg chg="modSp mod">
        <pc:chgData name="Kevin Chang" userId="9dcd50664716db08" providerId="LiveId" clId="{2A1B12B5-AD5C-426B-B13A-606DB6CAAA92}" dt="2023-01-25T04:57:58.126" v="9" actId="20577"/>
        <pc:sldMkLst>
          <pc:docMk/>
          <pc:sldMk cId="1142958327" sldId="256"/>
        </pc:sldMkLst>
        <pc:spChg chg="mod">
          <ac:chgData name="Kevin Chang" userId="9dcd50664716db08" providerId="LiveId" clId="{2A1B12B5-AD5C-426B-B13A-606DB6CAAA92}" dt="2023-01-25T04:57:58.126" v="9" actId="20577"/>
          <ac:spMkLst>
            <pc:docMk/>
            <pc:sldMk cId="1142958327" sldId="256"/>
            <ac:spMk id="3" creationId="{16304F21-F7F9-41FA-B69D-229CFF72F23C}"/>
          </ac:spMkLst>
        </pc:spChg>
      </pc:sldChg>
      <pc:sldChg chg="addSp delSp modSp mod">
        <pc:chgData name="Kevin Chang" userId="9dcd50664716db08" providerId="LiveId" clId="{2A1B12B5-AD5C-426B-B13A-606DB6CAAA92}" dt="2023-01-30T03:41:12.923" v="638" actId="20577"/>
        <pc:sldMkLst>
          <pc:docMk/>
          <pc:sldMk cId="3252384508" sldId="257"/>
        </pc:sldMkLst>
        <pc:spChg chg="mod">
          <ac:chgData name="Kevin Chang" userId="9dcd50664716db08" providerId="LiveId" clId="{2A1B12B5-AD5C-426B-B13A-606DB6CAAA92}" dt="2023-01-30T03:41:12.923" v="638" actId="20577"/>
          <ac:spMkLst>
            <pc:docMk/>
            <pc:sldMk cId="3252384508" sldId="257"/>
            <ac:spMk id="3" creationId="{72D4B3D3-7FD7-4DDC-8CF1-63D9CA73B01E}"/>
          </ac:spMkLst>
        </pc:spChg>
        <pc:spChg chg="mod">
          <ac:chgData name="Kevin Chang" userId="9dcd50664716db08" providerId="LiveId" clId="{2A1B12B5-AD5C-426B-B13A-606DB6CAAA92}" dt="2023-01-30T03:40:05.187" v="625" actId="1035"/>
          <ac:spMkLst>
            <pc:docMk/>
            <pc:sldMk cId="3252384508" sldId="257"/>
            <ac:spMk id="12" creationId="{892B1619-1951-42AD-B01E-BD382C370FD1}"/>
          </ac:spMkLst>
        </pc:spChg>
        <pc:spChg chg="mod">
          <ac:chgData name="Kevin Chang" userId="9dcd50664716db08" providerId="LiveId" clId="{2A1B12B5-AD5C-426B-B13A-606DB6CAAA92}" dt="2023-01-30T03:38:48.228" v="599" actId="1036"/>
          <ac:spMkLst>
            <pc:docMk/>
            <pc:sldMk cId="3252384508" sldId="257"/>
            <ac:spMk id="13" creationId="{68D79406-1560-47DF-A71B-BFEA7E77F77F}"/>
          </ac:spMkLst>
        </pc:spChg>
        <pc:spChg chg="del">
          <ac:chgData name="Kevin Chang" userId="9dcd50664716db08" providerId="LiveId" clId="{2A1B12B5-AD5C-426B-B13A-606DB6CAAA92}" dt="2023-01-30T03:39:49.159" v="613" actId="478"/>
          <ac:spMkLst>
            <pc:docMk/>
            <pc:sldMk cId="3252384508" sldId="257"/>
            <ac:spMk id="14" creationId="{4C234A45-2932-404F-91A7-44D4FF4822E1}"/>
          </ac:spMkLst>
        </pc:spChg>
        <pc:spChg chg="del">
          <ac:chgData name="Kevin Chang" userId="9dcd50664716db08" providerId="LiveId" clId="{2A1B12B5-AD5C-426B-B13A-606DB6CAAA92}" dt="2023-01-30T03:39:49.159" v="613" actId="478"/>
          <ac:spMkLst>
            <pc:docMk/>
            <pc:sldMk cId="3252384508" sldId="257"/>
            <ac:spMk id="15" creationId="{009971E1-BEE4-40AA-8C30-0E6818A30958}"/>
          </ac:spMkLst>
        </pc:spChg>
        <pc:spChg chg="del">
          <ac:chgData name="Kevin Chang" userId="9dcd50664716db08" providerId="LiveId" clId="{2A1B12B5-AD5C-426B-B13A-606DB6CAAA92}" dt="2023-01-30T03:39:49.159" v="613" actId="478"/>
          <ac:spMkLst>
            <pc:docMk/>
            <pc:sldMk cId="3252384508" sldId="257"/>
            <ac:spMk id="16" creationId="{2D50403C-1514-41A2-9D39-16D61DDECB21}"/>
          </ac:spMkLst>
        </pc:spChg>
        <pc:spChg chg="del">
          <ac:chgData name="Kevin Chang" userId="9dcd50664716db08" providerId="LiveId" clId="{2A1B12B5-AD5C-426B-B13A-606DB6CAAA92}" dt="2023-01-30T03:38:39.165" v="592" actId="478"/>
          <ac:spMkLst>
            <pc:docMk/>
            <pc:sldMk cId="3252384508" sldId="257"/>
            <ac:spMk id="17" creationId="{C50B1FCC-672D-4F9F-A07F-81E9D89A28F9}"/>
          </ac:spMkLst>
        </pc:spChg>
        <pc:spChg chg="del">
          <ac:chgData name="Kevin Chang" userId="9dcd50664716db08" providerId="LiveId" clId="{2A1B12B5-AD5C-426B-B13A-606DB6CAAA92}" dt="2023-01-30T03:38:39.165" v="592" actId="478"/>
          <ac:spMkLst>
            <pc:docMk/>
            <pc:sldMk cId="3252384508" sldId="257"/>
            <ac:spMk id="18" creationId="{F2391E42-5D58-4AEC-81B4-AEF26F1DD26C}"/>
          </ac:spMkLst>
        </pc:spChg>
        <pc:spChg chg="del">
          <ac:chgData name="Kevin Chang" userId="9dcd50664716db08" providerId="LiveId" clId="{2A1B12B5-AD5C-426B-B13A-606DB6CAAA92}" dt="2023-01-30T03:38:39.165" v="592" actId="478"/>
          <ac:spMkLst>
            <pc:docMk/>
            <pc:sldMk cId="3252384508" sldId="257"/>
            <ac:spMk id="19" creationId="{2BF0D8B6-C6F8-4024-9F53-25BAE8493455}"/>
          </ac:spMkLst>
        </pc:spChg>
        <pc:picChg chg="del">
          <ac:chgData name="Kevin Chang" userId="9dcd50664716db08" providerId="LiveId" clId="{2A1B12B5-AD5C-426B-B13A-606DB6CAAA92}" dt="2023-01-30T03:39:49.159" v="613" actId="478"/>
          <ac:picMkLst>
            <pc:docMk/>
            <pc:sldMk cId="3252384508" sldId="257"/>
            <ac:picMk id="5" creationId="{BFC11EC3-0E3C-4465-B750-856F7BA41EFB}"/>
          </ac:picMkLst>
        </pc:picChg>
        <pc:picChg chg="add mod ord">
          <ac:chgData name="Kevin Chang" userId="9dcd50664716db08" providerId="LiveId" clId="{2A1B12B5-AD5C-426B-B13A-606DB6CAAA92}" dt="2023-01-30T03:38:43.728" v="593" actId="1076"/>
          <ac:picMkLst>
            <pc:docMk/>
            <pc:sldMk cId="3252384508" sldId="257"/>
            <ac:picMk id="6" creationId="{393AA502-3E7E-99D3-D79F-A079E390FB4E}"/>
          </ac:picMkLst>
        </pc:picChg>
        <pc:picChg chg="del">
          <ac:chgData name="Kevin Chang" userId="9dcd50664716db08" providerId="LiveId" clId="{2A1B12B5-AD5C-426B-B13A-606DB6CAAA92}" dt="2023-01-30T03:38:39.165" v="592" actId="478"/>
          <ac:picMkLst>
            <pc:docMk/>
            <pc:sldMk cId="3252384508" sldId="257"/>
            <ac:picMk id="7" creationId="{01021CF8-C006-4784-8526-81818D83057A}"/>
          </ac:picMkLst>
        </pc:picChg>
        <pc:picChg chg="add mod ord">
          <ac:chgData name="Kevin Chang" userId="9dcd50664716db08" providerId="LiveId" clId="{2A1B12B5-AD5C-426B-B13A-606DB6CAAA92}" dt="2023-01-30T03:39:59.748" v="615" actId="1076"/>
          <ac:picMkLst>
            <pc:docMk/>
            <pc:sldMk cId="3252384508" sldId="257"/>
            <ac:picMk id="21" creationId="{4C094673-745B-A346-9B3D-66EF082E63A1}"/>
          </ac:picMkLst>
        </pc:picChg>
      </pc:sldChg>
      <pc:sldChg chg="modSp mod">
        <pc:chgData name="Kevin Chang" userId="9dcd50664716db08" providerId="LiveId" clId="{2A1B12B5-AD5C-426B-B13A-606DB6CAAA92}" dt="2023-01-30T03:43:28.543" v="678" actId="20577"/>
        <pc:sldMkLst>
          <pc:docMk/>
          <pc:sldMk cId="938920471" sldId="258"/>
        </pc:sldMkLst>
        <pc:spChg chg="mod">
          <ac:chgData name="Kevin Chang" userId="9dcd50664716db08" providerId="LiveId" clId="{2A1B12B5-AD5C-426B-B13A-606DB6CAAA92}" dt="2023-01-30T03:43:28.543" v="678" actId="20577"/>
          <ac:spMkLst>
            <pc:docMk/>
            <pc:sldMk cId="938920471" sldId="258"/>
            <ac:spMk id="3" creationId="{88D8506E-2E78-4BF9-AB75-B6F2176C512F}"/>
          </ac:spMkLst>
        </pc:spChg>
      </pc:sldChg>
      <pc:sldChg chg="modSp mod">
        <pc:chgData name="Kevin Chang" userId="9dcd50664716db08" providerId="LiveId" clId="{2A1B12B5-AD5C-426B-B13A-606DB6CAAA92}" dt="2023-01-30T03:58:28.755" v="798" actId="20577"/>
        <pc:sldMkLst>
          <pc:docMk/>
          <pc:sldMk cId="2719517911" sldId="259"/>
        </pc:sldMkLst>
        <pc:spChg chg="mod">
          <ac:chgData name="Kevin Chang" userId="9dcd50664716db08" providerId="LiveId" clId="{2A1B12B5-AD5C-426B-B13A-606DB6CAAA92}" dt="2023-01-30T03:58:28.755" v="798" actId="20577"/>
          <ac:spMkLst>
            <pc:docMk/>
            <pc:sldMk cId="2719517911" sldId="259"/>
            <ac:spMk id="3" creationId="{C390492F-78F2-4641-8C05-F30E6D74455E}"/>
          </ac:spMkLst>
        </pc:spChg>
      </pc:sldChg>
      <pc:sldChg chg="addSp modSp mod ord">
        <pc:chgData name="Kevin Chang" userId="9dcd50664716db08" providerId="LiveId" clId="{2A1B12B5-AD5C-426B-B13A-606DB6CAAA92}" dt="2023-02-09T04:26:03.823" v="1063" actId="20577"/>
        <pc:sldMkLst>
          <pc:docMk/>
          <pc:sldMk cId="1045169876" sldId="260"/>
        </pc:sldMkLst>
        <pc:spChg chg="mod">
          <ac:chgData name="Kevin Chang" userId="9dcd50664716db08" providerId="LiveId" clId="{2A1B12B5-AD5C-426B-B13A-606DB6CAAA92}" dt="2023-02-09T04:26:03.823" v="1063" actId="20577"/>
          <ac:spMkLst>
            <pc:docMk/>
            <pc:sldMk cId="1045169876" sldId="260"/>
            <ac:spMk id="3" creationId="{C70711AE-EA26-4459-8728-8A6316708AA7}"/>
          </ac:spMkLst>
        </pc:spChg>
        <pc:spChg chg="add mod">
          <ac:chgData name="Kevin Chang" userId="9dcd50664716db08" providerId="LiveId" clId="{2A1B12B5-AD5C-426B-B13A-606DB6CAAA92}" dt="2023-01-30T03:07:53.437" v="84" actId="1037"/>
          <ac:spMkLst>
            <pc:docMk/>
            <pc:sldMk cId="1045169876" sldId="260"/>
            <ac:spMk id="4" creationId="{B855AE1A-CAE5-A3F8-B7FC-486CA2183A85}"/>
          </ac:spMkLst>
        </pc:spChg>
        <pc:spChg chg="add mod">
          <ac:chgData name="Kevin Chang" userId="9dcd50664716db08" providerId="LiveId" clId="{2A1B12B5-AD5C-426B-B13A-606DB6CAAA92}" dt="2023-01-30T03:08:10.046" v="92" actId="1037"/>
          <ac:spMkLst>
            <pc:docMk/>
            <pc:sldMk cId="1045169876" sldId="260"/>
            <ac:spMk id="5" creationId="{354FA147-321F-544D-AB11-66DE6B4858CE}"/>
          </ac:spMkLst>
        </pc:spChg>
        <pc:spChg chg="add mod">
          <ac:chgData name="Kevin Chang" userId="9dcd50664716db08" providerId="LiveId" clId="{2A1B12B5-AD5C-426B-B13A-606DB6CAAA92}" dt="2023-01-30T03:08:21.230" v="96" actId="14100"/>
          <ac:spMkLst>
            <pc:docMk/>
            <pc:sldMk cId="1045169876" sldId="260"/>
            <ac:spMk id="6" creationId="{48ACD41F-4D65-5CE3-DABA-5E219B86B896}"/>
          </ac:spMkLst>
        </pc:spChg>
      </pc:sldChg>
      <pc:sldChg chg="addSp modSp mod">
        <pc:chgData name="Kevin Chang" userId="9dcd50664716db08" providerId="LiveId" clId="{2A1B12B5-AD5C-426B-B13A-606DB6CAAA92}" dt="2023-01-30T23:24:10.058" v="1034" actId="20577"/>
        <pc:sldMkLst>
          <pc:docMk/>
          <pc:sldMk cId="1705936856" sldId="261"/>
        </pc:sldMkLst>
        <pc:spChg chg="mod">
          <ac:chgData name="Kevin Chang" userId="9dcd50664716db08" providerId="LiveId" clId="{2A1B12B5-AD5C-426B-B13A-606DB6CAAA92}" dt="2023-01-30T23:24:10.058" v="1034" actId="20577"/>
          <ac:spMkLst>
            <pc:docMk/>
            <pc:sldMk cId="1705936856" sldId="261"/>
            <ac:spMk id="3" creationId="{E3BF6DA1-9A61-A3AA-9B7C-4C5B62672304}"/>
          </ac:spMkLst>
        </pc:spChg>
        <pc:spChg chg="add mod">
          <ac:chgData name="Kevin Chang" userId="9dcd50664716db08" providerId="LiveId" clId="{2A1B12B5-AD5C-426B-B13A-606DB6CAAA92}" dt="2023-01-30T23:17:19.648" v="867" actId="1037"/>
          <ac:spMkLst>
            <pc:docMk/>
            <pc:sldMk cId="1705936856" sldId="261"/>
            <ac:spMk id="4" creationId="{493AA2AB-5D88-6B16-9D6A-22F6E616146C}"/>
          </ac:spMkLst>
        </pc:spChg>
        <pc:spChg chg="add mod">
          <ac:chgData name="Kevin Chang" userId="9dcd50664716db08" providerId="LiveId" clId="{2A1B12B5-AD5C-426B-B13A-606DB6CAAA92}" dt="2023-01-30T23:17:35.519" v="888" actId="14100"/>
          <ac:spMkLst>
            <pc:docMk/>
            <pc:sldMk cId="1705936856" sldId="261"/>
            <ac:spMk id="5" creationId="{C8A9154A-93FF-4000-B38D-FE4EED9AC9BF}"/>
          </ac:spMkLst>
        </pc:spChg>
        <pc:spChg chg="add mod">
          <ac:chgData name="Kevin Chang" userId="9dcd50664716db08" providerId="LiveId" clId="{2A1B12B5-AD5C-426B-B13A-606DB6CAAA92}" dt="2023-01-30T23:18:16.321" v="910" actId="1076"/>
          <ac:spMkLst>
            <pc:docMk/>
            <pc:sldMk cId="1705936856" sldId="261"/>
            <ac:spMk id="6" creationId="{DE63C0E6-56C6-A4DB-71C2-BA65BA1CF249}"/>
          </ac:spMkLst>
        </pc:spChg>
        <pc:spChg chg="add mod">
          <ac:chgData name="Kevin Chang" userId="9dcd50664716db08" providerId="LiveId" clId="{2A1B12B5-AD5C-426B-B13A-606DB6CAAA92}" dt="2023-01-30T23:18:22.073" v="914" actId="1076"/>
          <ac:spMkLst>
            <pc:docMk/>
            <pc:sldMk cId="1705936856" sldId="261"/>
            <ac:spMk id="7" creationId="{2818FEAE-C6BA-B3EE-4BDC-EA289FA62061}"/>
          </ac:spMkLst>
        </pc:spChg>
        <pc:spChg chg="mod">
          <ac:chgData name="Kevin Chang" userId="9dcd50664716db08" providerId="LiveId" clId="{2A1B12B5-AD5C-426B-B13A-606DB6CAAA92}" dt="2023-01-30T03:44:46.799" v="681" actId="207"/>
          <ac:spMkLst>
            <pc:docMk/>
            <pc:sldMk cId="1705936856" sldId="261"/>
            <ac:spMk id="43" creationId="{43548789-6E86-FA20-B06D-622D89C69D94}"/>
          </ac:spMkLst>
        </pc:spChg>
        <pc:spChg chg="mod">
          <ac:chgData name="Kevin Chang" userId="9dcd50664716db08" providerId="LiveId" clId="{2A1B12B5-AD5C-426B-B13A-606DB6CAAA92}" dt="2023-01-30T03:44:46.799" v="681" actId="207"/>
          <ac:spMkLst>
            <pc:docMk/>
            <pc:sldMk cId="1705936856" sldId="261"/>
            <ac:spMk id="45" creationId="{41A93C1A-F7BD-A59E-A951-0E7035CA1D84}"/>
          </ac:spMkLst>
        </pc:spChg>
        <pc:spChg chg="mod">
          <ac:chgData name="Kevin Chang" userId="9dcd50664716db08" providerId="LiveId" clId="{2A1B12B5-AD5C-426B-B13A-606DB6CAAA92}" dt="2023-01-30T03:44:46.799" v="681" actId="207"/>
          <ac:spMkLst>
            <pc:docMk/>
            <pc:sldMk cId="1705936856" sldId="261"/>
            <ac:spMk id="47" creationId="{AB3FA2D5-D0C6-690A-C471-AB612E93C063}"/>
          </ac:spMkLst>
        </pc:spChg>
        <pc:spChg chg="mod">
          <ac:chgData name="Kevin Chang" userId="9dcd50664716db08" providerId="LiveId" clId="{2A1B12B5-AD5C-426B-B13A-606DB6CAAA92}" dt="2023-01-30T03:44:46.799" v="681" actId="207"/>
          <ac:spMkLst>
            <pc:docMk/>
            <pc:sldMk cId="1705936856" sldId="261"/>
            <ac:spMk id="49" creationId="{947DA3C3-D604-4C2D-EE9D-9BB7BA3A046A}"/>
          </ac:spMkLst>
        </pc:spChg>
        <pc:spChg chg="mod">
          <ac:chgData name="Kevin Chang" userId="9dcd50664716db08" providerId="LiveId" clId="{2A1B12B5-AD5C-426B-B13A-606DB6CAAA92}" dt="2023-01-30T03:44:46.799" v="681" actId="207"/>
          <ac:spMkLst>
            <pc:docMk/>
            <pc:sldMk cId="1705936856" sldId="261"/>
            <ac:spMk id="59" creationId="{6DD78501-87D7-2143-E2EE-74F22B87C910}"/>
          </ac:spMkLst>
        </pc:spChg>
        <pc:spChg chg="mod">
          <ac:chgData name="Kevin Chang" userId="9dcd50664716db08" providerId="LiveId" clId="{2A1B12B5-AD5C-426B-B13A-606DB6CAAA92}" dt="2023-01-30T03:44:46.799" v="681" actId="207"/>
          <ac:spMkLst>
            <pc:docMk/>
            <pc:sldMk cId="1705936856" sldId="261"/>
            <ac:spMk id="61" creationId="{CDCB1E1F-FE41-A6D9-3DD0-B43937406EF8}"/>
          </ac:spMkLst>
        </pc:spChg>
        <pc:spChg chg="mod">
          <ac:chgData name="Kevin Chang" userId="9dcd50664716db08" providerId="LiveId" clId="{2A1B12B5-AD5C-426B-B13A-606DB6CAAA92}" dt="2023-01-30T03:44:46.799" v="681" actId="207"/>
          <ac:spMkLst>
            <pc:docMk/>
            <pc:sldMk cId="1705936856" sldId="261"/>
            <ac:spMk id="63" creationId="{5D9AE75F-C6D8-3919-12BE-FC48F7DF2C4E}"/>
          </ac:spMkLst>
        </pc:spChg>
        <pc:picChg chg="mod ord">
          <ac:chgData name="Kevin Chang" userId="9dcd50664716db08" providerId="LiveId" clId="{2A1B12B5-AD5C-426B-B13A-606DB6CAAA92}" dt="2023-01-30T23:16:38.651" v="838" actId="167"/>
          <ac:picMkLst>
            <pc:docMk/>
            <pc:sldMk cId="1705936856" sldId="261"/>
            <ac:picMk id="29" creationId="{63B3F969-2FCB-2977-9AD8-13B2392EEA7C}"/>
          </ac:picMkLst>
        </pc:picChg>
      </pc:sldChg>
      <pc:sldChg chg="addSp modSp mod">
        <pc:chgData name="Kevin Chang" userId="9dcd50664716db08" providerId="LiveId" clId="{2A1B12B5-AD5C-426B-B13A-606DB6CAAA92}" dt="2023-01-30T23:18:59.912" v="929" actId="1076"/>
        <pc:sldMkLst>
          <pc:docMk/>
          <pc:sldMk cId="3128430578" sldId="262"/>
        </pc:sldMkLst>
        <pc:spChg chg="add mod">
          <ac:chgData name="Kevin Chang" userId="9dcd50664716db08" providerId="LiveId" clId="{2A1B12B5-AD5C-426B-B13A-606DB6CAAA92}" dt="2023-01-30T03:47:57.413" v="743" actId="1036"/>
          <ac:spMkLst>
            <pc:docMk/>
            <pc:sldMk cId="3128430578" sldId="262"/>
            <ac:spMk id="3" creationId="{22CF795B-0DE4-CBE7-9B13-17284C27F4B0}"/>
          </ac:spMkLst>
        </pc:spChg>
        <pc:spChg chg="add mod">
          <ac:chgData name="Kevin Chang" userId="9dcd50664716db08" providerId="LiveId" clId="{2A1B12B5-AD5C-426B-B13A-606DB6CAAA92}" dt="2023-01-30T03:48:25.076" v="769" actId="1036"/>
          <ac:spMkLst>
            <pc:docMk/>
            <pc:sldMk cId="3128430578" sldId="262"/>
            <ac:spMk id="4" creationId="{3079EFC2-2C45-37AA-B0F4-FC342A8335C4}"/>
          </ac:spMkLst>
        </pc:spChg>
        <pc:spChg chg="add mod">
          <ac:chgData name="Kevin Chang" userId="9dcd50664716db08" providerId="LiveId" clId="{2A1B12B5-AD5C-426B-B13A-606DB6CAAA92}" dt="2023-01-30T03:48:44.474" v="786" actId="1036"/>
          <ac:spMkLst>
            <pc:docMk/>
            <pc:sldMk cId="3128430578" sldId="262"/>
            <ac:spMk id="6" creationId="{9E88D7E2-D6D4-5986-D614-3B1874385ADC}"/>
          </ac:spMkLst>
        </pc:spChg>
        <pc:spChg chg="add mod">
          <ac:chgData name="Kevin Chang" userId="9dcd50664716db08" providerId="LiveId" clId="{2A1B12B5-AD5C-426B-B13A-606DB6CAAA92}" dt="2023-01-30T23:18:59.912" v="929" actId="1076"/>
          <ac:spMkLst>
            <pc:docMk/>
            <pc:sldMk cId="3128430578" sldId="262"/>
            <ac:spMk id="7" creationId="{883BFD40-69AD-BFEB-B5D3-64BDD2F4BCAA}"/>
          </ac:spMkLst>
        </pc:spChg>
        <pc:spChg chg="mod">
          <ac:chgData name="Kevin Chang" userId="9dcd50664716db08" providerId="LiveId" clId="{2A1B12B5-AD5C-426B-B13A-606DB6CAAA92}" dt="2023-01-30T03:46:49.858" v="728" actId="1076"/>
          <ac:spMkLst>
            <pc:docMk/>
            <pc:sldMk cId="3128430578" sldId="262"/>
            <ac:spMk id="9" creationId="{D863B632-988E-9B48-B01B-23865E8A6145}"/>
          </ac:spMkLst>
        </pc:spChg>
        <pc:spChg chg="mod">
          <ac:chgData name="Kevin Chang" userId="9dcd50664716db08" providerId="LiveId" clId="{2A1B12B5-AD5C-426B-B13A-606DB6CAAA92}" dt="2023-01-30T03:46:49.858" v="728" actId="1076"/>
          <ac:spMkLst>
            <pc:docMk/>
            <pc:sldMk cId="3128430578" sldId="262"/>
            <ac:spMk id="11" creationId="{56993CF9-B83E-BF89-FBE1-0D3A2E6F7D22}"/>
          </ac:spMkLst>
        </pc:spChg>
        <pc:spChg chg="mod">
          <ac:chgData name="Kevin Chang" userId="9dcd50664716db08" providerId="LiveId" clId="{2A1B12B5-AD5C-426B-B13A-606DB6CAAA92}" dt="2023-01-30T03:46:49.858" v="728" actId="1076"/>
          <ac:spMkLst>
            <pc:docMk/>
            <pc:sldMk cId="3128430578" sldId="262"/>
            <ac:spMk id="15" creationId="{3B642049-6184-2194-68C0-771C8905D67E}"/>
          </ac:spMkLst>
        </pc:spChg>
        <pc:spChg chg="mod">
          <ac:chgData name="Kevin Chang" userId="9dcd50664716db08" providerId="LiveId" clId="{2A1B12B5-AD5C-426B-B13A-606DB6CAAA92}" dt="2023-01-30T03:46:43.287" v="727" actId="1076"/>
          <ac:spMkLst>
            <pc:docMk/>
            <pc:sldMk cId="3128430578" sldId="262"/>
            <ac:spMk id="23" creationId="{0505AE3E-45A6-3306-42AD-BC4FC61434DC}"/>
          </ac:spMkLst>
        </pc:spChg>
        <pc:spChg chg="mod">
          <ac:chgData name="Kevin Chang" userId="9dcd50664716db08" providerId="LiveId" clId="{2A1B12B5-AD5C-426B-B13A-606DB6CAAA92}" dt="2023-01-30T03:46:43.287" v="727" actId="1076"/>
          <ac:spMkLst>
            <pc:docMk/>
            <pc:sldMk cId="3128430578" sldId="262"/>
            <ac:spMk id="25" creationId="{4A880BA2-3E22-FA74-2019-7A3BA3EDD322}"/>
          </ac:spMkLst>
        </pc:spChg>
        <pc:spChg chg="mod">
          <ac:chgData name="Kevin Chang" userId="9dcd50664716db08" providerId="LiveId" clId="{2A1B12B5-AD5C-426B-B13A-606DB6CAAA92}" dt="2023-01-30T03:46:43.287" v="727" actId="1076"/>
          <ac:spMkLst>
            <pc:docMk/>
            <pc:sldMk cId="3128430578" sldId="262"/>
            <ac:spMk id="27" creationId="{42C9F40A-5180-EDD9-C5A2-6DEAA9A34381}"/>
          </ac:spMkLst>
        </pc:spChg>
        <pc:picChg chg="mod">
          <ac:chgData name="Kevin Chang" userId="9dcd50664716db08" providerId="LiveId" clId="{2A1B12B5-AD5C-426B-B13A-606DB6CAAA92}" dt="2023-01-30T03:46:49.858" v="728" actId="1076"/>
          <ac:picMkLst>
            <pc:docMk/>
            <pc:sldMk cId="3128430578" sldId="262"/>
            <ac:picMk id="5" creationId="{BD2739A1-89A7-C054-9D12-A3C5E5D46BB4}"/>
          </ac:picMkLst>
        </pc:picChg>
        <pc:picChg chg="mod">
          <ac:chgData name="Kevin Chang" userId="9dcd50664716db08" providerId="LiveId" clId="{2A1B12B5-AD5C-426B-B13A-606DB6CAAA92}" dt="2023-01-30T03:46:49.858" v="728" actId="1076"/>
          <ac:picMkLst>
            <pc:docMk/>
            <pc:sldMk cId="3128430578" sldId="262"/>
            <ac:picMk id="13" creationId="{06F494E5-83E5-16B3-9DBB-4F02FA68F0C3}"/>
          </ac:picMkLst>
        </pc:picChg>
        <pc:picChg chg="mod">
          <ac:chgData name="Kevin Chang" userId="9dcd50664716db08" providerId="LiveId" clId="{2A1B12B5-AD5C-426B-B13A-606DB6CAAA92}" dt="2023-01-30T03:46:43.287" v="727" actId="1076"/>
          <ac:picMkLst>
            <pc:docMk/>
            <pc:sldMk cId="3128430578" sldId="262"/>
            <ac:picMk id="17" creationId="{6C19C0F6-BA13-5764-80FE-F039D23D833B}"/>
          </ac:picMkLst>
        </pc:picChg>
        <pc:picChg chg="mod">
          <ac:chgData name="Kevin Chang" userId="9dcd50664716db08" providerId="LiveId" clId="{2A1B12B5-AD5C-426B-B13A-606DB6CAAA92}" dt="2023-01-30T03:46:43.287" v="727" actId="1076"/>
          <ac:picMkLst>
            <pc:docMk/>
            <pc:sldMk cId="3128430578" sldId="262"/>
            <ac:picMk id="19" creationId="{B6AFB922-37C0-A2F8-5E68-39D783932E19}"/>
          </ac:picMkLst>
        </pc:picChg>
        <pc:picChg chg="mod">
          <ac:chgData name="Kevin Chang" userId="9dcd50664716db08" providerId="LiveId" clId="{2A1B12B5-AD5C-426B-B13A-606DB6CAAA92}" dt="2023-01-30T03:46:43.287" v="727" actId="1076"/>
          <ac:picMkLst>
            <pc:docMk/>
            <pc:sldMk cId="3128430578" sldId="262"/>
            <ac:picMk id="21" creationId="{66E2FD9A-3AA2-7143-2B20-919DFD9BD06F}"/>
          </ac:picMkLst>
        </pc:picChg>
      </pc:sldChg>
      <pc:sldChg chg="addSp delSp modSp new mod modNotesTx">
        <pc:chgData name="Kevin Chang" userId="9dcd50664716db08" providerId="LiveId" clId="{2A1B12B5-AD5C-426B-B13A-606DB6CAAA92}" dt="2023-01-30T23:11:08.830" v="834" actId="20577"/>
        <pc:sldMkLst>
          <pc:docMk/>
          <pc:sldMk cId="2121191280" sldId="264"/>
        </pc:sldMkLst>
        <pc:spChg chg="del mod">
          <ac:chgData name="Kevin Chang" userId="9dcd50664716db08" providerId="LiveId" clId="{2A1B12B5-AD5C-426B-B13A-606DB6CAAA92}" dt="2023-01-30T03:22:34.910" v="198" actId="478"/>
          <ac:spMkLst>
            <pc:docMk/>
            <pc:sldMk cId="2121191280" sldId="264"/>
            <ac:spMk id="2" creationId="{C85211A2-FAC3-45FA-DDCA-C50FC0C966FD}"/>
          </ac:spMkLst>
        </pc:spChg>
        <pc:spChg chg="del">
          <ac:chgData name="Kevin Chang" userId="9dcd50664716db08" providerId="LiveId" clId="{2A1B12B5-AD5C-426B-B13A-606DB6CAAA92}" dt="2023-01-30T03:14:43.401" v="113" actId="478"/>
          <ac:spMkLst>
            <pc:docMk/>
            <pc:sldMk cId="2121191280" sldId="264"/>
            <ac:spMk id="3" creationId="{DED13CBD-CC10-D97B-B3B7-2E0B517F6229}"/>
          </ac:spMkLst>
        </pc:spChg>
        <pc:spChg chg="add del mod">
          <ac:chgData name="Kevin Chang" userId="9dcd50664716db08" providerId="LiveId" clId="{2A1B12B5-AD5C-426B-B13A-606DB6CAAA92}" dt="2023-01-30T03:18:05.827" v="143" actId="478"/>
          <ac:spMkLst>
            <pc:docMk/>
            <pc:sldMk cId="2121191280" sldId="264"/>
            <ac:spMk id="6" creationId="{C5FA0410-3F4E-57F8-46C6-D91BD272C002}"/>
          </ac:spMkLst>
        </pc:spChg>
        <pc:spChg chg="add del mod">
          <ac:chgData name="Kevin Chang" userId="9dcd50664716db08" providerId="LiveId" clId="{2A1B12B5-AD5C-426B-B13A-606DB6CAAA92}" dt="2023-01-30T03:17:13.630" v="137" actId="478"/>
          <ac:spMkLst>
            <pc:docMk/>
            <pc:sldMk cId="2121191280" sldId="264"/>
            <ac:spMk id="7" creationId="{DC074B38-F8AA-DEC6-AA73-71340E6B08F7}"/>
          </ac:spMkLst>
        </pc:spChg>
        <pc:spChg chg="add mod">
          <ac:chgData name="Kevin Chang" userId="9dcd50664716db08" providerId="LiveId" clId="{2A1B12B5-AD5C-426B-B13A-606DB6CAAA92}" dt="2023-01-30T03:25:04.668" v="322" actId="1076"/>
          <ac:spMkLst>
            <pc:docMk/>
            <pc:sldMk cId="2121191280" sldId="264"/>
            <ac:spMk id="8" creationId="{6B62C3D5-3C55-4DB6-B42F-6D54D31DF281}"/>
          </ac:spMkLst>
        </pc:spChg>
        <pc:spChg chg="add mod">
          <ac:chgData name="Kevin Chang" userId="9dcd50664716db08" providerId="LiveId" clId="{2A1B12B5-AD5C-426B-B13A-606DB6CAAA92}" dt="2023-01-30T03:25:04.668" v="322" actId="1076"/>
          <ac:spMkLst>
            <pc:docMk/>
            <pc:sldMk cId="2121191280" sldId="264"/>
            <ac:spMk id="13" creationId="{2F091422-5A34-992A-DF3A-4CCBBAD1738C}"/>
          </ac:spMkLst>
        </pc:spChg>
        <pc:spChg chg="add mod">
          <ac:chgData name="Kevin Chang" userId="9dcd50664716db08" providerId="LiveId" clId="{2A1B12B5-AD5C-426B-B13A-606DB6CAAA92}" dt="2023-01-30T03:25:04.668" v="322" actId="1076"/>
          <ac:spMkLst>
            <pc:docMk/>
            <pc:sldMk cId="2121191280" sldId="264"/>
            <ac:spMk id="14" creationId="{5040F0C8-5BEA-2D0A-26CA-02FF26AFE8C3}"/>
          </ac:spMkLst>
        </pc:spChg>
        <pc:spChg chg="add del mod">
          <ac:chgData name="Kevin Chang" userId="9dcd50664716db08" providerId="LiveId" clId="{2A1B12B5-AD5C-426B-B13A-606DB6CAAA92}" dt="2023-01-30T03:22:37.654" v="199" actId="478"/>
          <ac:spMkLst>
            <pc:docMk/>
            <pc:sldMk cId="2121191280" sldId="264"/>
            <ac:spMk id="16" creationId="{B035E311-656D-2068-9C9A-84C95C6313E7}"/>
          </ac:spMkLst>
        </pc:spChg>
        <pc:spChg chg="add mod">
          <ac:chgData name="Kevin Chang" userId="9dcd50664716db08" providerId="LiveId" clId="{2A1B12B5-AD5C-426B-B13A-606DB6CAAA92}" dt="2023-01-30T03:25:04.668" v="322" actId="1076"/>
          <ac:spMkLst>
            <pc:docMk/>
            <pc:sldMk cId="2121191280" sldId="264"/>
            <ac:spMk id="17" creationId="{4ECF31C2-545A-77BA-502E-FE3A75E740A3}"/>
          </ac:spMkLst>
        </pc:spChg>
        <pc:spChg chg="add del mod">
          <ac:chgData name="Kevin Chang" userId="9dcd50664716db08" providerId="LiveId" clId="{2A1B12B5-AD5C-426B-B13A-606DB6CAAA92}" dt="2023-01-30T03:23:04.467" v="220" actId="478"/>
          <ac:spMkLst>
            <pc:docMk/>
            <pc:sldMk cId="2121191280" sldId="264"/>
            <ac:spMk id="18" creationId="{5415D65B-0401-DEC8-F3EF-5EA480B65DD0}"/>
          </ac:spMkLst>
        </pc:spChg>
        <pc:spChg chg="add mod">
          <ac:chgData name="Kevin Chang" userId="9dcd50664716db08" providerId="LiveId" clId="{2A1B12B5-AD5C-426B-B13A-606DB6CAAA92}" dt="2023-01-30T03:42:52.044" v="646" actId="20577"/>
          <ac:spMkLst>
            <pc:docMk/>
            <pc:sldMk cId="2121191280" sldId="264"/>
            <ac:spMk id="19" creationId="{78CE791A-D460-FB20-D939-CCA699B20ED3}"/>
          </ac:spMkLst>
        </pc:spChg>
        <pc:spChg chg="add mod">
          <ac:chgData name="Kevin Chang" userId="9dcd50664716db08" providerId="LiveId" clId="{2A1B12B5-AD5C-426B-B13A-606DB6CAAA92}" dt="2023-01-30T03:25:04.668" v="322" actId="1076"/>
          <ac:spMkLst>
            <pc:docMk/>
            <pc:sldMk cId="2121191280" sldId="264"/>
            <ac:spMk id="20" creationId="{0530C5CA-1A4A-71CC-4AB5-B5A90BDDAB4B}"/>
          </ac:spMkLst>
        </pc:spChg>
        <pc:spChg chg="add mod">
          <ac:chgData name="Kevin Chang" userId="9dcd50664716db08" providerId="LiveId" clId="{2A1B12B5-AD5C-426B-B13A-606DB6CAAA92}" dt="2023-01-30T03:25:17.837" v="331" actId="1037"/>
          <ac:spMkLst>
            <pc:docMk/>
            <pc:sldMk cId="2121191280" sldId="264"/>
            <ac:spMk id="23" creationId="{FDE64D23-2BEB-256F-F68B-63E525D52C46}"/>
          </ac:spMkLst>
        </pc:spChg>
        <pc:spChg chg="add mod">
          <ac:chgData name="Kevin Chang" userId="9dcd50664716db08" providerId="LiveId" clId="{2A1B12B5-AD5C-426B-B13A-606DB6CAAA92}" dt="2023-01-30T03:25:50.892" v="371" actId="1036"/>
          <ac:spMkLst>
            <pc:docMk/>
            <pc:sldMk cId="2121191280" sldId="264"/>
            <ac:spMk id="24" creationId="{03EDDA20-78D7-86BC-6830-0E1D323A66FC}"/>
          </ac:spMkLst>
        </pc:spChg>
        <pc:spChg chg="add mod">
          <ac:chgData name="Kevin Chang" userId="9dcd50664716db08" providerId="LiveId" clId="{2A1B12B5-AD5C-426B-B13A-606DB6CAAA92}" dt="2023-01-30T03:26:24.133" v="430" actId="20577"/>
          <ac:spMkLst>
            <pc:docMk/>
            <pc:sldMk cId="2121191280" sldId="264"/>
            <ac:spMk id="25" creationId="{DE752219-5CDB-3893-99DB-FDA4CCE1AD3B}"/>
          </ac:spMkLst>
        </pc:spChg>
        <pc:spChg chg="add mod">
          <ac:chgData name="Kevin Chang" userId="9dcd50664716db08" providerId="LiveId" clId="{2A1B12B5-AD5C-426B-B13A-606DB6CAAA92}" dt="2023-01-30T23:11:08.830" v="834" actId="20577"/>
          <ac:spMkLst>
            <pc:docMk/>
            <pc:sldMk cId="2121191280" sldId="264"/>
            <ac:spMk id="28" creationId="{71243B9B-70F9-A0EB-6AD7-8305445AADD6}"/>
          </ac:spMkLst>
        </pc:spChg>
        <pc:spChg chg="add mod">
          <ac:chgData name="Kevin Chang" userId="9dcd50664716db08" providerId="LiveId" clId="{2A1B12B5-AD5C-426B-B13A-606DB6CAAA92}" dt="2023-01-30T03:28:55.896" v="492" actId="1076"/>
          <ac:spMkLst>
            <pc:docMk/>
            <pc:sldMk cId="2121191280" sldId="264"/>
            <ac:spMk id="29" creationId="{E6EBAE82-56D9-222B-B42A-CFDAD1BA74BA}"/>
          </ac:spMkLst>
        </pc:spChg>
        <pc:spChg chg="add mod">
          <ac:chgData name="Kevin Chang" userId="9dcd50664716db08" providerId="LiveId" clId="{2A1B12B5-AD5C-426B-B13A-606DB6CAAA92}" dt="2023-01-30T03:28:55.896" v="492" actId="1076"/>
          <ac:spMkLst>
            <pc:docMk/>
            <pc:sldMk cId="2121191280" sldId="264"/>
            <ac:spMk id="32" creationId="{903A91EC-0B08-4743-BEDE-F1CB4F0B8999}"/>
          </ac:spMkLst>
        </pc:spChg>
        <pc:picChg chg="add mod">
          <ac:chgData name="Kevin Chang" userId="9dcd50664716db08" providerId="LiveId" clId="{2A1B12B5-AD5C-426B-B13A-606DB6CAAA92}" dt="2023-01-30T03:25:04.668" v="322" actId="1076"/>
          <ac:picMkLst>
            <pc:docMk/>
            <pc:sldMk cId="2121191280" sldId="264"/>
            <ac:picMk id="5" creationId="{57E78498-37FD-3739-2BA8-ECBB9DF35467}"/>
          </ac:picMkLst>
        </pc:picChg>
        <pc:picChg chg="add del mod">
          <ac:chgData name="Kevin Chang" userId="9dcd50664716db08" providerId="LiveId" clId="{2A1B12B5-AD5C-426B-B13A-606DB6CAAA92}" dt="2023-01-30T03:20:45.185" v="166" actId="478"/>
          <ac:picMkLst>
            <pc:docMk/>
            <pc:sldMk cId="2121191280" sldId="264"/>
            <ac:picMk id="10" creationId="{23CCC120-96C0-D3DE-9788-E0B929788A44}"/>
          </ac:picMkLst>
        </pc:picChg>
        <pc:picChg chg="add mod">
          <ac:chgData name="Kevin Chang" userId="9dcd50664716db08" providerId="LiveId" clId="{2A1B12B5-AD5C-426B-B13A-606DB6CAAA92}" dt="2023-01-30T03:25:04.668" v="322" actId="1076"/>
          <ac:picMkLst>
            <pc:docMk/>
            <pc:sldMk cId="2121191280" sldId="264"/>
            <ac:picMk id="12" creationId="{FE45D4C0-ACD2-7570-6666-90F171991A5F}"/>
          </ac:picMkLst>
        </pc:picChg>
        <pc:picChg chg="add mod">
          <ac:chgData name="Kevin Chang" userId="9dcd50664716db08" providerId="LiveId" clId="{2A1B12B5-AD5C-426B-B13A-606DB6CAAA92}" dt="2023-01-30T03:25:04.668" v="322" actId="1076"/>
          <ac:picMkLst>
            <pc:docMk/>
            <pc:sldMk cId="2121191280" sldId="264"/>
            <ac:picMk id="22" creationId="{818A3756-5CC0-D06A-9E62-174D7EF33BB4}"/>
          </ac:picMkLst>
        </pc:picChg>
        <pc:picChg chg="add mod">
          <ac:chgData name="Kevin Chang" userId="9dcd50664716db08" providerId="LiveId" clId="{2A1B12B5-AD5C-426B-B13A-606DB6CAAA92}" dt="2023-01-30T03:28:55.896" v="492" actId="1076"/>
          <ac:picMkLst>
            <pc:docMk/>
            <pc:sldMk cId="2121191280" sldId="264"/>
            <ac:picMk id="27" creationId="{D394BA39-F26D-C5B9-ABBA-89E1189F8F18}"/>
          </ac:picMkLst>
        </pc:picChg>
        <pc:picChg chg="add mod">
          <ac:chgData name="Kevin Chang" userId="9dcd50664716db08" providerId="LiveId" clId="{2A1B12B5-AD5C-426B-B13A-606DB6CAAA92}" dt="2023-01-30T03:28:55.896" v="492" actId="1076"/>
          <ac:picMkLst>
            <pc:docMk/>
            <pc:sldMk cId="2121191280" sldId="264"/>
            <ac:picMk id="31" creationId="{1CE0F85C-D966-82E0-E374-7B58ACDE9B10}"/>
          </ac:picMkLst>
        </pc:picChg>
      </pc:sldChg>
      <pc:sldChg chg="addSp delSp modSp new mod modNotesTx">
        <pc:chgData name="Kevin Chang" userId="9dcd50664716db08" providerId="LiveId" clId="{2A1B12B5-AD5C-426B-B13A-606DB6CAAA92}" dt="2023-01-30T03:42:59.821" v="658" actId="20577"/>
        <pc:sldMkLst>
          <pc:docMk/>
          <pc:sldMk cId="2609434254" sldId="265"/>
        </pc:sldMkLst>
        <pc:spChg chg="del mod">
          <ac:chgData name="Kevin Chang" userId="9dcd50664716db08" providerId="LiveId" clId="{2A1B12B5-AD5C-426B-B13A-606DB6CAAA92}" dt="2023-01-30T03:29:19.924" v="493" actId="478"/>
          <ac:spMkLst>
            <pc:docMk/>
            <pc:sldMk cId="2609434254" sldId="265"/>
            <ac:spMk id="2" creationId="{4D266F97-A6F5-2C25-0858-230E2788E42B}"/>
          </ac:spMkLst>
        </pc:spChg>
        <pc:spChg chg="del">
          <ac:chgData name="Kevin Chang" userId="9dcd50664716db08" providerId="LiveId" clId="{2A1B12B5-AD5C-426B-B13A-606DB6CAAA92}" dt="2023-01-30T03:29:19.924" v="493" actId="478"/>
          <ac:spMkLst>
            <pc:docMk/>
            <pc:sldMk cId="2609434254" sldId="265"/>
            <ac:spMk id="3" creationId="{F77B7700-3E5D-6D92-1E99-41D188EB16AF}"/>
          </ac:spMkLst>
        </pc:spChg>
        <pc:spChg chg="add del mod">
          <ac:chgData name="Kevin Chang" userId="9dcd50664716db08" providerId="LiveId" clId="{2A1B12B5-AD5C-426B-B13A-606DB6CAAA92}" dt="2023-01-30T03:29:21.526" v="494" actId="478"/>
          <ac:spMkLst>
            <pc:docMk/>
            <pc:sldMk cId="2609434254" sldId="265"/>
            <ac:spMk id="5" creationId="{97185ED6-EB67-8471-735F-A636BA0ACA81}"/>
          </ac:spMkLst>
        </pc:spChg>
        <pc:spChg chg="add mod">
          <ac:chgData name="Kevin Chang" userId="9dcd50664716db08" providerId="LiveId" clId="{2A1B12B5-AD5C-426B-B13A-606DB6CAAA92}" dt="2023-01-30T03:29:39.998" v="506" actId="404"/>
          <ac:spMkLst>
            <pc:docMk/>
            <pc:sldMk cId="2609434254" sldId="265"/>
            <ac:spMk id="7" creationId="{8F5BB233-9757-B79A-EC9A-939C3F582290}"/>
          </ac:spMkLst>
        </pc:spChg>
        <pc:spChg chg="add mod">
          <ac:chgData name="Kevin Chang" userId="9dcd50664716db08" providerId="LiveId" clId="{2A1B12B5-AD5C-426B-B13A-606DB6CAAA92}" dt="2023-01-30T03:33:08.160" v="537" actId="1036"/>
          <ac:spMkLst>
            <pc:docMk/>
            <pc:sldMk cId="2609434254" sldId="265"/>
            <ac:spMk id="9" creationId="{597DC609-B638-9DC3-E7E0-6739FE895403}"/>
          </ac:spMkLst>
        </pc:spChg>
        <pc:spChg chg="add mod">
          <ac:chgData name="Kevin Chang" userId="9dcd50664716db08" providerId="LiveId" clId="{2A1B12B5-AD5C-426B-B13A-606DB6CAAA92}" dt="2023-01-30T03:33:18.772" v="541" actId="1035"/>
          <ac:spMkLst>
            <pc:docMk/>
            <pc:sldMk cId="2609434254" sldId="265"/>
            <ac:spMk id="10" creationId="{AA234D2B-BD7A-8767-C4FA-EEAEB2E97223}"/>
          </ac:spMkLst>
        </pc:spChg>
        <pc:spChg chg="add mod">
          <ac:chgData name="Kevin Chang" userId="9dcd50664716db08" providerId="LiveId" clId="{2A1B12B5-AD5C-426B-B13A-606DB6CAAA92}" dt="2023-01-30T03:29:26.007" v="499" actId="20577"/>
          <ac:spMkLst>
            <pc:docMk/>
            <pc:sldMk cId="2609434254" sldId="265"/>
            <ac:spMk id="11" creationId="{47406A24-7664-BDE0-39F6-4667FF5FF3E5}"/>
          </ac:spMkLst>
        </pc:spChg>
        <pc:spChg chg="add mod">
          <ac:chgData name="Kevin Chang" userId="9dcd50664716db08" providerId="LiveId" clId="{2A1B12B5-AD5C-426B-B13A-606DB6CAAA92}" dt="2023-01-30T03:42:59.821" v="658" actId="20577"/>
          <ac:spMkLst>
            <pc:docMk/>
            <pc:sldMk cId="2609434254" sldId="265"/>
            <ac:spMk id="12" creationId="{28B07C5A-E89A-E206-8F77-0EB4BA8D414B}"/>
          </ac:spMkLst>
        </pc:spChg>
        <pc:spChg chg="add mod">
          <ac:chgData name="Kevin Chang" userId="9dcd50664716db08" providerId="LiveId" clId="{2A1B12B5-AD5C-426B-B13A-606DB6CAAA92}" dt="2023-01-30T03:29:45.751" v="507" actId="20577"/>
          <ac:spMkLst>
            <pc:docMk/>
            <pc:sldMk cId="2609434254" sldId="265"/>
            <ac:spMk id="13" creationId="{7E8230C5-D35A-9976-230F-0E46B4033991}"/>
          </ac:spMkLst>
        </pc:spChg>
        <pc:spChg chg="add mod">
          <ac:chgData name="Kevin Chang" userId="9dcd50664716db08" providerId="LiveId" clId="{2A1B12B5-AD5C-426B-B13A-606DB6CAAA92}" dt="2023-01-30T03:34:02.832" v="556" actId="1035"/>
          <ac:spMkLst>
            <pc:docMk/>
            <pc:sldMk cId="2609434254" sldId="265"/>
            <ac:spMk id="15" creationId="{4D1B863E-0CEB-7AC8-F44B-C236308B7BFB}"/>
          </ac:spMkLst>
        </pc:spChg>
        <pc:spChg chg="add mod">
          <ac:chgData name="Kevin Chang" userId="9dcd50664716db08" providerId="LiveId" clId="{2A1B12B5-AD5C-426B-B13A-606DB6CAAA92}" dt="2023-01-30T03:34:10.798" v="569" actId="1036"/>
          <ac:spMkLst>
            <pc:docMk/>
            <pc:sldMk cId="2609434254" sldId="265"/>
            <ac:spMk id="16" creationId="{6FE4443D-5DBA-3C0A-F257-EF49E25BE0F7}"/>
          </ac:spMkLst>
        </pc:spChg>
        <pc:spChg chg="add mod">
          <ac:chgData name="Kevin Chang" userId="9dcd50664716db08" providerId="LiveId" clId="{2A1B12B5-AD5C-426B-B13A-606DB6CAAA92}" dt="2023-01-30T03:29:22.079" v="495"/>
          <ac:spMkLst>
            <pc:docMk/>
            <pc:sldMk cId="2609434254" sldId="265"/>
            <ac:spMk id="17" creationId="{99601C40-4038-C04A-3B71-860D5AED118A}"/>
          </ac:spMkLst>
        </pc:spChg>
        <pc:spChg chg="add mod">
          <ac:chgData name="Kevin Chang" userId="9dcd50664716db08" providerId="LiveId" clId="{2A1B12B5-AD5C-426B-B13A-606DB6CAAA92}" dt="2023-01-30T03:29:50.235" v="508" actId="20577"/>
          <ac:spMkLst>
            <pc:docMk/>
            <pc:sldMk cId="2609434254" sldId="265"/>
            <ac:spMk id="19" creationId="{D5219EB7-6B0B-030A-A79A-A644C3DDFB24}"/>
          </ac:spMkLst>
        </pc:spChg>
        <pc:spChg chg="add mod">
          <ac:chgData name="Kevin Chang" userId="9dcd50664716db08" providerId="LiveId" clId="{2A1B12B5-AD5C-426B-B13A-606DB6CAAA92}" dt="2023-01-30T03:29:59.945" v="514" actId="313"/>
          <ac:spMkLst>
            <pc:docMk/>
            <pc:sldMk cId="2609434254" sldId="265"/>
            <ac:spMk id="20" creationId="{8425EDFA-A5DD-1E78-1F27-9EB53D22A87D}"/>
          </ac:spMkLst>
        </pc:spChg>
        <pc:spChg chg="add mod">
          <ac:chgData name="Kevin Chang" userId="9dcd50664716db08" providerId="LiveId" clId="{2A1B12B5-AD5C-426B-B13A-606DB6CAAA92}" dt="2023-01-30T03:29:22.079" v="495"/>
          <ac:spMkLst>
            <pc:docMk/>
            <pc:sldMk cId="2609434254" sldId="265"/>
            <ac:spMk id="22" creationId="{F034A65D-6740-EC35-9716-515BC0053AC0}"/>
          </ac:spMkLst>
        </pc:spChg>
        <pc:picChg chg="add del mod">
          <ac:chgData name="Kevin Chang" userId="9dcd50664716db08" providerId="LiveId" clId="{2A1B12B5-AD5C-426B-B13A-606DB6CAAA92}" dt="2023-01-30T03:31:58.826" v="519" actId="478"/>
          <ac:picMkLst>
            <pc:docMk/>
            <pc:sldMk cId="2609434254" sldId="265"/>
            <ac:picMk id="6" creationId="{7E1480B6-980A-6E98-FD14-273394F8386C}"/>
          </ac:picMkLst>
        </pc:picChg>
        <pc:picChg chg="add del mod">
          <ac:chgData name="Kevin Chang" userId="9dcd50664716db08" providerId="LiveId" clId="{2A1B12B5-AD5C-426B-B13A-606DB6CAAA92}" dt="2023-01-30T03:32:46.015" v="526" actId="478"/>
          <ac:picMkLst>
            <pc:docMk/>
            <pc:sldMk cId="2609434254" sldId="265"/>
            <ac:picMk id="8" creationId="{63A92914-D1D2-203A-4546-CB287A1D935B}"/>
          </ac:picMkLst>
        </pc:picChg>
        <pc:picChg chg="add del mod">
          <ac:chgData name="Kevin Chang" userId="9dcd50664716db08" providerId="LiveId" clId="{2A1B12B5-AD5C-426B-B13A-606DB6CAAA92}" dt="2023-01-30T03:33:50.225" v="545" actId="478"/>
          <ac:picMkLst>
            <pc:docMk/>
            <pc:sldMk cId="2609434254" sldId="265"/>
            <ac:picMk id="14" creationId="{5F967B0B-FCF5-483F-97FF-6EC22DF52A91}"/>
          </ac:picMkLst>
        </pc:picChg>
        <pc:picChg chg="add del mod">
          <ac:chgData name="Kevin Chang" userId="9dcd50664716db08" providerId="LiveId" clId="{2A1B12B5-AD5C-426B-B13A-606DB6CAAA92}" dt="2023-01-30T03:34:37.585" v="573" actId="478"/>
          <ac:picMkLst>
            <pc:docMk/>
            <pc:sldMk cId="2609434254" sldId="265"/>
            <ac:picMk id="18" creationId="{A2C39080-FA16-D4F4-CCA4-85FC80239227}"/>
          </ac:picMkLst>
        </pc:picChg>
        <pc:picChg chg="add del mod">
          <ac:chgData name="Kevin Chang" userId="9dcd50664716db08" providerId="LiveId" clId="{2A1B12B5-AD5C-426B-B13A-606DB6CAAA92}" dt="2023-01-30T03:35:09.608" v="578" actId="478"/>
          <ac:picMkLst>
            <pc:docMk/>
            <pc:sldMk cId="2609434254" sldId="265"/>
            <ac:picMk id="21" creationId="{32471095-9984-595A-54BD-F870B968AC18}"/>
          </ac:picMkLst>
        </pc:picChg>
        <pc:picChg chg="add mod">
          <ac:chgData name="Kevin Chang" userId="9dcd50664716db08" providerId="LiveId" clId="{2A1B12B5-AD5C-426B-B13A-606DB6CAAA92}" dt="2023-01-30T03:32:03.333" v="520" actId="1076"/>
          <ac:picMkLst>
            <pc:docMk/>
            <pc:sldMk cId="2609434254" sldId="265"/>
            <ac:picMk id="24" creationId="{B53F21E2-9271-1582-34CE-794951C6DBA0}"/>
          </ac:picMkLst>
        </pc:picChg>
        <pc:picChg chg="add mod ord">
          <ac:chgData name="Kevin Chang" userId="9dcd50664716db08" providerId="LiveId" clId="{2A1B12B5-AD5C-426B-B13A-606DB6CAAA92}" dt="2023-01-30T03:33:03.125" v="532" actId="167"/>
          <ac:picMkLst>
            <pc:docMk/>
            <pc:sldMk cId="2609434254" sldId="265"/>
            <ac:picMk id="26" creationId="{5F2A906D-5388-6048-01A2-30C370E182C7}"/>
          </ac:picMkLst>
        </pc:picChg>
        <pc:picChg chg="add mod ord">
          <ac:chgData name="Kevin Chang" userId="9dcd50664716db08" providerId="LiveId" clId="{2A1B12B5-AD5C-426B-B13A-606DB6CAAA92}" dt="2023-01-30T03:33:56.900" v="547" actId="1076"/>
          <ac:picMkLst>
            <pc:docMk/>
            <pc:sldMk cId="2609434254" sldId="265"/>
            <ac:picMk id="28" creationId="{AFF700CA-32F6-D436-CF25-396E2522F42C}"/>
          </ac:picMkLst>
        </pc:picChg>
        <pc:picChg chg="add mod">
          <ac:chgData name="Kevin Chang" userId="9dcd50664716db08" providerId="LiveId" clId="{2A1B12B5-AD5C-426B-B13A-606DB6CAAA92}" dt="2023-01-30T03:34:43.313" v="574" actId="1076"/>
          <ac:picMkLst>
            <pc:docMk/>
            <pc:sldMk cId="2609434254" sldId="265"/>
            <ac:picMk id="30" creationId="{FB86C7E0-CCF4-37E7-FB2E-528BB86B775B}"/>
          </ac:picMkLst>
        </pc:picChg>
        <pc:picChg chg="add mod">
          <ac:chgData name="Kevin Chang" userId="9dcd50664716db08" providerId="LiveId" clId="{2A1B12B5-AD5C-426B-B13A-606DB6CAAA92}" dt="2023-01-30T03:35:15.950" v="579" actId="1076"/>
          <ac:picMkLst>
            <pc:docMk/>
            <pc:sldMk cId="2609434254" sldId="265"/>
            <ac:picMk id="32" creationId="{F9D79EB6-34D3-399B-5E9C-492E51DC78A5}"/>
          </ac:picMkLst>
        </pc:picChg>
      </pc:sldChg>
    </pc:docChg>
  </pc:docChgLst>
  <pc:docChgLst>
    <pc:chgData name="Kevin Chang" userId="9dcd50664716db08" providerId="LiveId" clId="{D06DE78E-96B3-43E6-9857-EC9AA1785376}"/>
    <pc:docChg chg="undo redo custSel addSld modSld sldOrd">
      <pc:chgData name="Kevin Chang" userId="9dcd50664716db08" providerId="LiveId" clId="{D06DE78E-96B3-43E6-9857-EC9AA1785376}" dt="2022-02-08T00:34:39.344" v="1379" actId="20577"/>
      <pc:docMkLst>
        <pc:docMk/>
      </pc:docMkLst>
      <pc:sldChg chg="addSp modSp new mod">
        <pc:chgData name="Kevin Chang" userId="9dcd50664716db08" providerId="LiveId" clId="{D06DE78E-96B3-43E6-9857-EC9AA1785376}" dt="2022-02-07T23:48:05.773" v="932" actId="20577"/>
        <pc:sldMkLst>
          <pc:docMk/>
          <pc:sldMk cId="3252384508" sldId="257"/>
        </pc:sldMkLst>
        <pc:spChg chg="mod">
          <ac:chgData name="Kevin Chang" userId="9dcd50664716db08" providerId="LiveId" clId="{D06DE78E-96B3-43E6-9857-EC9AA1785376}" dt="2022-02-06T10:28:43.198" v="18" actId="20577"/>
          <ac:spMkLst>
            <pc:docMk/>
            <pc:sldMk cId="3252384508" sldId="257"/>
            <ac:spMk id="2" creationId="{936784A1-4FDB-4649-9DD0-F8D1B0951C53}"/>
          </ac:spMkLst>
        </pc:spChg>
        <pc:spChg chg="mod">
          <ac:chgData name="Kevin Chang" userId="9dcd50664716db08" providerId="LiveId" clId="{D06DE78E-96B3-43E6-9857-EC9AA1785376}" dt="2022-02-07T23:45:53.442" v="886" actId="1076"/>
          <ac:spMkLst>
            <pc:docMk/>
            <pc:sldMk cId="3252384508" sldId="257"/>
            <ac:spMk id="3" creationId="{72D4B3D3-7FD7-4DDC-8CF1-63D9CA73B01E}"/>
          </ac:spMkLst>
        </pc:spChg>
        <pc:spChg chg="add mod">
          <ac:chgData name="Kevin Chang" userId="9dcd50664716db08" providerId="LiveId" clId="{D06DE78E-96B3-43E6-9857-EC9AA1785376}" dt="2022-02-07T23:45:36.152" v="878" actId="1036"/>
          <ac:spMkLst>
            <pc:docMk/>
            <pc:sldMk cId="3252384508" sldId="257"/>
            <ac:spMk id="8" creationId="{61BA0AE7-BAE2-4F2F-9886-D59281406E6D}"/>
          </ac:spMkLst>
        </pc:spChg>
        <pc:spChg chg="add mod">
          <ac:chgData name="Kevin Chang" userId="9dcd50664716db08" providerId="LiveId" clId="{D06DE78E-96B3-43E6-9857-EC9AA1785376}" dt="2022-02-07T23:45:36.152" v="878" actId="1036"/>
          <ac:spMkLst>
            <pc:docMk/>
            <pc:sldMk cId="3252384508" sldId="257"/>
            <ac:spMk id="9" creationId="{89E8F02D-5BBD-499B-9C8F-2DDD9E747884}"/>
          </ac:spMkLst>
        </pc:spChg>
        <pc:spChg chg="add mod">
          <ac:chgData name="Kevin Chang" userId="9dcd50664716db08" providerId="LiveId" clId="{D06DE78E-96B3-43E6-9857-EC9AA1785376}" dt="2022-02-07T23:45:36.152" v="878" actId="1036"/>
          <ac:spMkLst>
            <pc:docMk/>
            <pc:sldMk cId="3252384508" sldId="257"/>
            <ac:spMk id="10" creationId="{59034AC1-4917-4CF5-B635-106F53312D41}"/>
          </ac:spMkLst>
        </pc:spChg>
        <pc:spChg chg="add mod">
          <ac:chgData name="Kevin Chang" userId="9dcd50664716db08" providerId="LiveId" clId="{D06DE78E-96B3-43E6-9857-EC9AA1785376}" dt="2022-02-07T23:45:36.152" v="878" actId="1036"/>
          <ac:spMkLst>
            <pc:docMk/>
            <pc:sldMk cId="3252384508" sldId="257"/>
            <ac:spMk id="11" creationId="{9AA41E77-D42A-417C-8296-C66E23C65BA0}"/>
          </ac:spMkLst>
        </pc:spChg>
        <pc:spChg chg="add mod">
          <ac:chgData name="Kevin Chang" userId="9dcd50664716db08" providerId="LiveId" clId="{D06DE78E-96B3-43E6-9857-EC9AA1785376}" dt="2022-02-07T23:46:36.773" v="894" actId="14100"/>
          <ac:spMkLst>
            <pc:docMk/>
            <pc:sldMk cId="3252384508" sldId="257"/>
            <ac:spMk id="12" creationId="{892B1619-1951-42AD-B01E-BD382C370FD1}"/>
          </ac:spMkLst>
        </pc:spChg>
        <pc:spChg chg="add mod">
          <ac:chgData name="Kevin Chang" userId="9dcd50664716db08" providerId="LiveId" clId="{D06DE78E-96B3-43E6-9857-EC9AA1785376}" dt="2022-02-07T23:46:52.389" v="898" actId="1076"/>
          <ac:spMkLst>
            <pc:docMk/>
            <pc:sldMk cId="3252384508" sldId="257"/>
            <ac:spMk id="13" creationId="{68D79406-1560-47DF-A71B-BFEA7E77F77F}"/>
          </ac:spMkLst>
        </pc:spChg>
        <pc:spChg chg="add mod">
          <ac:chgData name="Kevin Chang" userId="9dcd50664716db08" providerId="LiveId" clId="{D06DE78E-96B3-43E6-9857-EC9AA1785376}" dt="2022-02-07T23:47:33.036" v="910" actId="1036"/>
          <ac:spMkLst>
            <pc:docMk/>
            <pc:sldMk cId="3252384508" sldId="257"/>
            <ac:spMk id="14" creationId="{4C234A45-2932-404F-91A7-44D4FF4822E1}"/>
          </ac:spMkLst>
        </pc:spChg>
        <pc:spChg chg="add mod">
          <ac:chgData name="Kevin Chang" userId="9dcd50664716db08" providerId="LiveId" clId="{D06DE78E-96B3-43E6-9857-EC9AA1785376}" dt="2022-02-07T23:47:39.078" v="914" actId="1076"/>
          <ac:spMkLst>
            <pc:docMk/>
            <pc:sldMk cId="3252384508" sldId="257"/>
            <ac:spMk id="15" creationId="{009971E1-BEE4-40AA-8C30-0E6818A30958}"/>
          </ac:spMkLst>
        </pc:spChg>
        <pc:spChg chg="add mod">
          <ac:chgData name="Kevin Chang" userId="9dcd50664716db08" providerId="LiveId" clId="{D06DE78E-96B3-43E6-9857-EC9AA1785376}" dt="2022-02-07T23:47:46.750" v="920" actId="1076"/>
          <ac:spMkLst>
            <pc:docMk/>
            <pc:sldMk cId="3252384508" sldId="257"/>
            <ac:spMk id="16" creationId="{2D50403C-1514-41A2-9D39-16D61DDECB21}"/>
          </ac:spMkLst>
        </pc:spChg>
        <pc:spChg chg="add mod">
          <ac:chgData name="Kevin Chang" userId="9dcd50664716db08" providerId="LiveId" clId="{D06DE78E-96B3-43E6-9857-EC9AA1785376}" dt="2022-02-07T23:48:05.773" v="932" actId="20577"/>
          <ac:spMkLst>
            <pc:docMk/>
            <pc:sldMk cId="3252384508" sldId="257"/>
            <ac:spMk id="17" creationId="{C50B1FCC-672D-4F9F-A07F-81E9D89A28F9}"/>
          </ac:spMkLst>
        </pc:spChg>
        <pc:spChg chg="add mod">
          <ac:chgData name="Kevin Chang" userId="9dcd50664716db08" providerId="LiveId" clId="{D06DE78E-96B3-43E6-9857-EC9AA1785376}" dt="2022-02-07T23:48:03.882" v="930" actId="20577"/>
          <ac:spMkLst>
            <pc:docMk/>
            <pc:sldMk cId="3252384508" sldId="257"/>
            <ac:spMk id="18" creationId="{F2391E42-5D58-4AEC-81B4-AEF26F1DD26C}"/>
          </ac:spMkLst>
        </pc:spChg>
        <pc:spChg chg="add mod">
          <ac:chgData name="Kevin Chang" userId="9dcd50664716db08" providerId="LiveId" clId="{D06DE78E-96B3-43E6-9857-EC9AA1785376}" dt="2022-02-07T23:47:55.811" v="922" actId="1076"/>
          <ac:spMkLst>
            <pc:docMk/>
            <pc:sldMk cId="3252384508" sldId="257"/>
            <ac:spMk id="19" creationId="{2BF0D8B6-C6F8-4024-9F53-25BAE8493455}"/>
          </ac:spMkLst>
        </pc:spChg>
        <pc:picChg chg="add mod">
          <ac:chgData name="Kevin Chang" userId="9dcd50664716db08" providerId="LiveId" clId="{D06DE78E-96B3-43E6-9857-EC9AA1785376}" dt="2022-02-07T23:47:44.413" v="919" actId="1076"/>
          <ac:picMkLst>
            <pc:docMk/>
            <pc:sldMk cId="3252384508" sldId="257"/>
            <ac:picMk id="5" creationId="{BFC11EC3-0E3C-4465-B750-856F7BA41EFB}"/>
          </ac:picMkLst>
        </pc:picChg>
        <pc:picChg chg="add mod">
          <ac:chgData name="Kevin Chang" userId="9dcd50664716db08" providerId="LiveId" clId="{D06DE78E-96B3-43E6-9857-EC9AA1785376}" dt="2022-02-07T23:45:36.152" v="878" actId="1036"/>
          <ac:picMkLst>
            <pc:docMk/>
            <pc:sldMk cId="3252384508" sldId="257"/>
            <ac:picMk id="7" creationId="{01021CF8-C006-4784-8526-81818D83057A}"/>
          </ac:picMkLst>
        </pc:picChg>
      </pc:sldChg>
      <pc:sldChg chg="modSp new mod">
        <pc:chgData name="Kevin Chang" userId="9dcd50664716db08" providerId="LiveId" clId="{D06DE78E-96B3-43E6-9857-EC9AA1785376}" dt="2022-02-08T00:19:55.161" v="1337" actId="21"/>
        <pc:sldMkLst>
          <pc:docMk/>
          <pc:sldMk cId="938920471" sldId="258"/>
        </pc:sldMkLst>
        <pc:spChg chg="mod">
          <ac:chgData name="Kevin Chang" userId="9dcd50664716db08" providerId="LiveId" clId="{D06DE78E-96B3-43E6-9857-EC9AA1785376}" dt="2022-02-07T16:55:32.445" v="404" actId="20577"/>
          <ac:spMkLst>
            <pc:docMk/>
            <pc:sldMk cId="938920471" sldId="258"/>
            <ac:spMk id="2" creationId="{C47AA024-74C2-43DF-9357-F90BBC806382}"/>
          </ac:spMkLst>
        </pc:spChg>
        <pc:spChg chg="mod">
          <ac:chgData name="Kevin Chang" userId="9dcd50664716db08" providerId="LiveId" clId="{D06DE78E-96B3-43E6-9857-EC9AA1785376}" dt="2022-02-08T00:19:55.161" v="1337" actId="21"/>
          <ac:spMkLst>
            <pc:docMk/>
            <pc:sldMk cId="938920471" sldId="258"/>
            <ac:spMk id="3" creationId="{88D8506E-2E78-4BF9-AB75-B6F2176C512F}"/>
          </ac:spMkLst>
        </pc:spChg>
      </pc:sldChg>
      <pc:sldChg chg="modSp new mod">
        <pc:chgData name="Kevin Chang" userId="9dcd50664716db08" providerId="LiveId" clId="{D06DE78E-96B3-43E6-9857-EC9AA1785376}" dt="2022-02-08T00:34:39.344" v="1379" actId="20577"/>
        <pc:sldMkLst>
          <pc:docMk/>
          <pc:sldMk cId="2719517911" sldId="259"/>
        </pc:sldMkLst>
        <pc:spChg chg="mod">
          <ac:chgData name="Kevin Chang" userId="9dcd50664716db08" providerId="LiveId" clId="{D06DE78E-96B3-43E6-9857-EC9AA1785376}" dt="2022-02-07T16:55:38.213" v="422" actId="20577"/>
          <ac:spMkLst>
            <pc:docMk/>
            <pc:sldMk cId="2719517911" sldId="259"/>
            <ac:spMk id="2" creationId="{7FE7EA83-F9F4-4873-B5ED-0AF1F3ABF1E7}"/>
          </ac:spMkLst>
        </pc:spChg>
        <pc:spChg chg="mod">
          <ac:chgData name="Kevin Chang" userId="9dcd50664716db08" providerId="LiveId" clId="{D06DE78E-96B3-43E6-9857-EC9AA1785376}" dt="2022-02-08T00:34:39.344" v="1379" actId="20577"/>
          <ac:spMkLst>
            <pc:docMk/>
            <pc:sldMk cId="2719517911" sldId="259"/>
            <ac:spMk id="3" creationId="{C390492F-78F2-4641-8C05-F30E6D74455E}"/>
          </ac:spMkLst>
        </pc:spChg>
      </pc:sldChg>
      <pc:sldChg chg="modSp new mod ord">
        <pc:chgData name="Kevin Chang" userId="9dcd50664716db08" providerId="LiveId" clId="{D06DE78E-96B3-43E6-9857-EC9AA1785376}" dt="2022-02-07T23:54:33.096" v="1161" actId="20577"/>
        <pc:sldMkLst>
          <pc:docMk/>
          <pc:sldMk cId="1045169876" sldId="260"/>
        </pc:sldMkLst>
        <pc:spChg chg="mod">
          <ac:chgData name="Kevin Chang" userId="9dcd50664716db08" providerId="LiveId" clId="{D06DE78E-96B3-43E6-9857-EC9AA1785376}" dt="2022-02-07T23:39:41.360" v="664" actId="20577"/>
          <ac:spMkLst>
            <pc:docMk/>
            <pc:sldMk cId="1045169876" sldId="260"/>
            <ac:spMk id="2" creationId="{E13FCFD9-AFA8-484C-8907-43322B0CBDB0}"/>
          </ac:spMkLst>
        </pc:spChg>
        <pc:spChg chg="mod">
          <ac:chgData name="Kevin Chang" userId="9dcd50664716db08" providerId="LiveId" clId="{D06DE78E-96B3-43E6-9857-EC9AA1785376}" dt="2022-02-07T23:54:33.096" v="1161" actId="20577"/>
          <ac:spMkLst>
            <pc:docMk/>
            <pc:sldMk cId="1045169876" sldId="260"/>
            <ac:spMk id="3" creationId="{C70711AE-EA26-4459-8728-8A6316708AA7}"/>
          </ac:spMkLst>
        </pc:spChg>
      </pc:sldChg>
    </pc:docChg>
  </pc:docChgLst>
  <pc:docChgLst>
    <pc:chgData name="Kevin Chang" userId="9dcd50664716db08" providerId="LiveId" clId="{0E648CF5-2703-4EC7-B703-9B0A7F948EF9}"/>
    <pc:docChg chg="undo custSel addSld modSld">
      <pc:chgData name="Kevin Chang" userId="9dcd50664716db08" providerId="LiveId" clId="{0E648CF5-2703-4EC7-B703-9B0A7F948EF9}" dt="2022-09-14T00:54:02.136" v="635"/>
      <pc:docMkLst>
        <pc:docMk/>
      </pc:docMkLst>
      <pc:sldChg chg="modSp mod">
        <pc:chgData name="Kevin Chang" userId="9dcd50664716db08" providerId="LiveId" clId="{0E648CF5-2703-4EC7-B703-9B0A7F948EF9}" dt="2022-09-12T21:46:52.452" v="5" actId="20577"/>
        <pc:sldMkLst>
          <pc:docMk/>
          <pc:sldMk cId="1142958327" sldId="256"/>
        </pc:sldMkLst>
        <pc:spChg chg="mod">
          <ac:chgData name="Kevin Chang" userId="9dcd50664716db08" providerId="LiveId" clId="{0E648CF5-2703-4EC7-B703-9B0A7F948EF9}" dt="2022-09-12T21:46:52.452" v="5" actId="20577"/>
          <ac:spMkLst>
            <pc:docMk/>
            <pc:sldMk cId="1142958327" sldId="256"/>
            <ac:spMk id="3" creationId="{16304F21-F7F9-41FA-B69D-229CFF72F23C}"/>
          </ac:spMkLst>
        </pc:spChg>
      </pc:sldChg>
      <pc:sldChg chg="modSp mod">
        <pc:chgData name="Kevin Chang" userId="9dcd50664716db08" providerId="LiveId" clId="{0E648CF5-2703-4EC7-B703-9B0A7F948EF9}" dt="2022-09-13T21:43:58.911" v="575" actId="20577"/>
        <pc:sldMkLst>
          <pc:docMk/>
          <pc:sldMk cId="938920471" sldId="258"/>
        </pc:sldMkLst>
        <pc:spChg chg="mod">
          <ac:chgData name="Kevin Chang" userId="9dcd50664716db08" providerId="LiveId" clId="{0E648CF5-2703-4EC7-B703-9B0A7F948EF9}" dt="2022-09-13T21:43:58.911" v="575" actId="20577"/>
          <ac:spMkLst>
            <pc:docMk/>
            <pc:sldMk cId="938920471" sldId="258"/>
            <ac:spMk id="3" creationId="{88D8506E-2E78-4BF9-AB75-B6F2176C512F}"/>
          </ac:spMkLst>
        </pc:spChg>
      </pc:sldChg>
      <pc:sldChg chg="modSp mod">
        <pc:chgData name="Kevin Chang" userId="9dcd50664716db08" providerId="LiveId" clId="{0E648CF5-2703-4EC7-B703-9B0A7F948EF9}" dt="2022-09-13T21:18:17.729" v="444" actId="20577"/>
        <pc:sldMkLst>
          <pc:docMk/>
          <pc:sldMk cId="2719517911" sldId="259"/>
        </pc:sldMkLst>
        <pc:spChg chg="mod">
          <ac:chgData name="Kevin Chang" userId="9dcd50664716db08" providerId="LiveId" clId="{0E648CF5-2703-4EC7-B703-9B0A7F948EF9}" dt="2022-09-13T21:18:17.729" v="444" actId="20577"/>
          <ac:spMkLst>
            <pc:docMk/>
            <pc:sldMk cId="2719517911" sldId="259"/>
            <ac:spMk id="3" creationId="{C390492F-78F2-4641-8C05-F30E6D74455E}"/>
          </ac:spMkLst>
        </pc:spChg>
      </pc:sldChg>
      <pc:sldChg chg="modNotesTx">
        <pc:chgData name="Kevin Chang" userId="9dcd50664716db08" providerId="LiveId" clId="{0E648CF5-2703-4EC7-B703-9B0A7F948EF9}" dt="2022-09-14T00:54:02.136" v="635"/>
        <pc:sldMkLst>
          <pc:docMk/>
          <pc:sldMk cId="1045169876" sldId="260"/>
        </pc:sldMkLst>
      </pc:sldChg>
      <pc:sldChg chg="addSp delSp modSp new mod">
        <pc:chgData name="Kevin Chang" userId="9dcd50664716db08" providerId="LiveId" clId="{0E648CF5-2703-4EC7-B703-9B0A7F948EF9}" dt="2022-09-13T20:50:36.785" v="339" actId="478"/>
        <pc:sldMkLst>
          <pc:docMk/>
          <pc:sldMk cId="1705936856" sldId="261"/>
        </pc:sldMkLst>
        <pc:spChg chg="mod">
          <ac:chgData name="Kevin Chang" userId="9dcd50664716db08" providerId="LiveId" clId="{0E648CF5-2703-4EC7-B703-9B0A7F948EF9}" dt="2022-09-13T20:22:02.943" v="22" actId="20577"/>
          <ac:spMkLst>
            <pc:docMk/>
            <pc:sldMk cId="1705936856" sldId="261"/>
            <ac:spMk id="2" creationId="{36558305-4DBB-37D0-5E07-A06B54BBBA3C}"/>
          </ac:spMkLst>
        </pc:spChg>
        <pc:spChg chg="mod">
          <ac:chgData name="Kevin Chang" userId="9dcd50664716db08" providerId="LiveId" clId="{0E648CF5-2703-4EC7-B703-9B0A7F948EF9}" dt="2022-09-13T20:29:25.071" v="36" actId="14100"/>
          <ac:spMkLst>
            <pc:docMk/>
            <pc:sldMk cId="1705936856" sldId="261"/>
            <ac:spMk id="3" creationId="{E3BF6DA1-9A61-A3AA-9B7C-4C5B62672304}"/>
          </ac:spMkLst>
        </pc:spChg>
        <pc:spChg chg="add del mod">
          <ac:chgData name="Kevin Chang" userId="9dcd50664716db08" providerId="LiveId" clId="{0E648CF5-2703-4EC7-B703-9B0A7F948EF9}" dt="2022-09-13T20:29:15.742" v="31" actId="478"/>
          <ac:spMkLst>
            <pc:docMk/>
            <pc:sldMk cId="1705936856" sldId="261"/>
            <ac:spMk id="7" creationId="{64C41C5C-58F7-3DB8-1F62-B9F3FD2FE065}"/>
          </ac:spMkLst>
        </pc:spChg>
        <pc:spChg chg="add del mod">
          <ac:chgData name="Kevin Chang" userId="9dcd50664716db08" providerId="LiveId" clId="{0E648CF5-2703-4EC7-B703-9B0A7F948EF9}" dt="2022-09-13T20:29:15.742" v="31" actId="478"/>
          <ac:spMkLst>
            <pc:docMk/>
            <pc:sldMk cId="1705936856" sldId="261"/>
            <ac:spMk id="11" creationId="{8FEEA82A-C783-B074-5D04-FA395BBF47F1}"/>
          </ac:spMkLst>
        </pc:spChg>
        <pc:spChg chg="add del mod">
          <ac:chgData name="Kevin Chang" userId="9dcd50664716db08" providerId="LiveId" clId="{0E648CF5-2703-4EC7-B703-9B0A7F948EF9}" dt="2022-09-13T20:29:15.742" v="31" actId="478"/>
          <ac:spMkLst>
            <pc:docMk/>
            <pc:sldMk cId="1705936856" sldId="261"/>
            <ac:spMk id="15" creationId="{F53B2E34-1359-0D22-C651-7D9B5BF39B51}"/>
          </ac:spMkLst>
        </pc:spChg>
        <pc:spChg chg="add del mod">
          <ac:chgData name="Kevin Chang" userId="9dcd50664716db08" providerId="LiveId" clId="{0E648CF5-2703-4EC7-B703-9B0A7F948EF9}" dt="2022-09-13T20:29:15.742" v="31" actId="478"/>
          <ac:spMkLst>
            <pc:docMk/>
            <pc:sldMk cId="1705936856" sldId="261"/>
            <ac:spMk id="19" creationId="{2995FCE0-00DF-A8C5-45B3-A86EAC2F2CD2}"/>
          </ac:spMkLst>
        </pc:spChg>
        <pc:spChg chg="add del mod">
          <ac:chgData name="Kevin Chang" userId="9dcd50664716db08" providerId="LiveId" clId="{0E648CF5-2703-4EC7-B703-9B0A7F948EF9}" dt="2022-09-13T20:29:15.742" v="31" actId="478"/>
          <ac:spMkLst>
            <pc:docMk/>
            <pc:sldMk cId="1705936856" sldId="261"/>
            <ac:spMk id="21" creationId="{68077888-49DE-2695-EE32-66DE5EE6C653}"/>
          </ac:spMkLst>
        </pc:spChg>
        <pc:spChg chg="add del mod">
          <ac:chgData name="Kevin Chang" userId="9dcd50664716db08" providerId="LiveId" clId="{0E648CF5-2703-4EC7-B703-9B0A7F948EF9}" dt="2022-09-13T20:29:15.742" v="31" actId="478"/>
          <ac:spMkLst>
            <pc:docMk/>
            <pc:sldMk cId="1705936856" sldId="261"/>
            <ac:spMk id="23" creationId="{33FF79EE-547C-CF82-6EF6-ADCC74C3ED29}"/>
          </ac:spMkLst>
        </pc:spChg>
        <pc:spChg chg="add mod">
          <ac:chgData name="Kevin Chang" userId="9dcd50664716db08" providerId="LiveId" clId="{0E648CF5-2703-4EC7-B703-9B0A7F948EF9}" dt="2022-09-13T20:29:32.766" v="38" actId="1076"/>
          <ac:spMkLst>
            <pc:docMk/>
            <pc:sldMk cId="1705936856" sldId="261"/>
            <ac:spMk id="27" creationId="{857B5538-EB40-53AB-5AEE-434E164E638B}"/>
          </ac:spMkLst>
        </pc:spChg>
        <pc:spChg chg="add mod">
          <ac:chgData name="Kevin Chang" userId="9dcd50664716db08" providerId="LiveId" clId="{0E648CF5-2703-4EC7-B703-9B0A7F948EF9}" dt="2022-09-13T20:29:32.766" v="38" actId="1076"/>
          <ac:spMkLst>
            <pc:docMk/>
            <pc:sldMk cId="1705936856" sldId="261"/>
            <ac:spMk id="31" creationId="{8D78EBDD-E76A-18CC-97C7-620CB633CCE7}"/>
          </ac:spMkLst>
        </pc:spChg>
        <pc:spChg chg="add mod">
          <ac:chgData name="Kevin Chang" userId="9dcd50664716db08" providerId="LiveId" clId="{0E648CF5-2703-4EC7-B703-9B0A7F948EF9}" dt="2022-09-13T20:29:32.766" v="38" actId="1076"/>
          <ac:spMkLst>
            <pc:docMk/>
            <pc:sldMk cId="1705936856" sldId="261"/>
            <ac:spMk id="35" creationId="{035C655F-6628-9E2C-B102-A1497613CF8F}"/>
          </ac:spMkLst>
        </pc:spChg>
        <pc:spChg chg="add mod">
          <ac:chgData name="Kevin Chang" userId="9dcd50664716db08" providerId="LiveId" clId="{0E648CF5-2703-4EC7-B703-9B0A7F948EF9}" dt="2022-09-13T20:29:32.766" v="38" actId="1076"/>
          <ac:spMkLst>
            <pc:docMk/>
            <pc:sldMk cId="1705936856" sldId="261"/>
            <ac:spMk id="39" creationId="{4189581A-116D-13E0-2D5B-E62B38919076}"/>
          </ac:spMkLst>
        </pc:spChg>
        <pc:spChg chg="add mod">
          <ac:chgData name="Kevin Chang" userId="9dcd50664716db08" providerId="LiveId" clId="{0E648CF5-2703-4EC7-B703-9B0A7F948EF9}" dt="2022-09-13T20:29:32.766" v="38" actId="1076"/>
          <ac:spMkLst>
            <pc:docMk/>
            <pc:sldMk cId="1705936856" sldId="261"/>
            <ac:spMk id="43" creationId="{43548789-6E86-FA20-B06D-622D89C69D94}"/>
          </ac:spMkLst>
        </pc:spChg>
        <pc:spChg chg="add mod">
          <ac:chgData name="Kevin Chang" userId="9dcd50664716db08" providerId="LiveId" clId="{0E648CF5-2703-4EC7-B703-9B0A7F948EF9}" dt="2022-09-13T20:29:32.766" v="38" actId="1076"/>
          <ac:spMkLst>
            <pc:docMk/>
            <pc:sldMk cId="1705936856" sldId="261"/>
            <ac:spMk id="45" creationId="{41A93C1A-F7BD-A59E-A951-0E7035CA1D84}"/>
          </ac:spMkLst>
        </pc:spChg>
        <pc:spChg chg="add mod">
          <ac:chgData name="Kevin Chang" userId="9dcd50664716db08" providerId="LiveId" clId="{0E648CF5-2703-4EC7-B703-9B0A7F948EF9}" dt="2022-09-13T20:29:32.766" v="38" actId="1076"/>
          <ac:spMkLst>
            <pc:docMk/>
            <pc:sldMk cId="1705936856" sldId="261"/>
            <ac:spMk id="47" creationId="{AB3FA2D5-D0C6-690A-C471-AB612E93C063}"/>
          </ac:spMkLst>
        </pc:spChg>
        <pc:spChg chg="add mod">
          <ac:chgData name="Kevin Chang" userId="9dcd50664716db08" providerId="LiveId" clId="{0E648CF5-2703-4EC7-B703-9B0A7F948EF9}" dt="2022-09-13T20:29:32.766" v="38" actId="1076"/>
          <ac:spMkLst>
            <pc:docMk/>
            <pc:sldMk cId="1705936856" sldId="261"/>
            <ac:spMk id="49" creationId="{947DA3C3-D604-4C2D-EE9D-9BB7BA3A046A}"/>
          </ac:spMkLst>
        </pc:spChg>
        <pc:spChg chg="add mod">
          <ac:chgData name="Kevin Chang" userId="9dcd50664716db08" providerId="LiveId" clId="{0E648CF5-2703-4EC7-B703-9B0A7F948EF9}" dt="2022-09-13T20:49:41.653" v="297" actId="1076"/>
          <ac:spMkLst>
            <pc:docMk/>
            <pc:sldMk cId="1705936856" sldId="261"/>
            <ac:spMk id="59" creationId="{6DD78501-87D7-2143-E2EE-74F22B87C910}"/>
          </ac:spMkLst>
        </pc:spChg>
        <pc:spChg chg="add mod">
          <ac:chgData name="Kevin Chang" userId="9dcd50664716db08" providerId="LiveId" clId="{0E648CF5-2703-4EC7-B703-9B0A7F948EF9}" dt="2022-09-13T20:49:41.653" v="297" actId="1076"/>
          <ac:spMkLst>
            <pc:docMk/>
            <pc:sldMk cId="1705936856" sldId="261"/>
            <ac:spMk id="61" creationId="{CDCB1E1F-FE41-A6D9-3DD0-B43937406EF8}"/>
          </ac:spMkLst>
        </pc:spChg>
        <pc:spChg chg="add mod">
          <ac:chgData name="Kevin Chang" userId="9dcd50664716db08" providerId="LiveId" clId="{0E648CF5-2703-4EC7-B703-9B0A7F948EF9}" dt="2022-09-13T20:49:41.653" v="297" actId="1076"/>
          <ac:spMkLst>
            <pc:docMk/>
            <pc:sldMk cId="1705936856" sldId="261"/>
            <ac:spMk id="63" creationId="{5D9AE75F-C6D8-3919-12BE-FC48F7DF2C4E}"/>
          </ac:spMkLst>
        </pc:spChg>
        <pc:spChg chg="add mod">
          <ac:chgData name="Kevin Chang" userId="9dcd50664716db08" providerId="LiveId" clId="{0E648CF5-2703-4EC7-B703-9B0A7F948EF9}" dt="2022-09-13T20:49:41.653" v="297" actId="1076"/>
          <ac:spMkLst>
            <pc:docMk/>
            <pc:sldMk cId="1705936856" sldId="261"/>
            <ac:spMk id="65" creationId="{B47D7B83-E49A-7A4A-BC4D-D28EC09A7900}"/>
          </ac:spMkLst>
        </pc:spChg>
        <pc:spChg chg="add mod">
          <ac:chgData name="Kevin Chang" userId="9dcd50664716db08" providerId="LiveId" clId="{0E648CF5-2703-4EC7-B703-9B0A7F948EF9}" dt="2022-09-13T20:49:41.653" v="297" actId="1076"/>
          <ac:spMkLst>
            <pc:docMk/>
            <pc:sldMk cId="1705936856" sldId="261"/>
            <ac:spMk id="67" creationId="{86ABF2EE-7647-4145-8838-AE695C8729B5}"/>
          </ac:spMkLst>
        </pc:spChg>
        <pc:spChg chg="add mod">
          <ac:chgData name="Kevin Chang" userId="9dcd50664716db08" providerId="LiveId" clId="{0E648CF5-2703-4EC7-B703-9B0A7F948EF9}" dt="2022-09-13T20:49:41.653" v="297" actId="1076"/>
          <ac:spMkLst>
            <pc:docMk/>
            <pc:sldMk cId="1705936856" sldId="261"/>
            <ac:spMk id="69" creationId="{B5C4B918-C651-D18A-42F0-199774E567F2}"/>
          </ac:spMkLst>
        </pc:spChg>
        <pc:spChg chg="add del mod">
          <ac:chgData name="Kevin Chang" userId="9dcd50664716db08" providerId="LiveId" clId="{0E648CF5-2703-4EC7-B703-9B0A7F948EF9}" dt="2022-09-13T20:38:02.907" v="152" actId="478"/>
          <ac:spMkLst>
            <pc:docMk/>
            <pc:sldMk cId="1705936856" sldId="261"/>
            <ac:spMk id="70" creationId="{D58232B6-14D5-F9A5-2554-D80EFAB66BBF}"/>
          </ac:spMkLst>
        </pc:spChg>
        <pc:spChg chg="add mod">
          <ac:chgData name="Kevin Chang" userId="9dcd50664716db08" providerId="LiveId" clId="{0E648CF5-2703-4EC7-B703-9B0A7F948EF9}" dt="2022-09-13T20:38:30.472" v="158" actId="1076"/>
          <ac:spMkLst>
            <pc:docMk/>
            <pc:sldMk cId="1705936856" sldId="261"/>
            <ac:spMk id="71" creationId="{71C8F57C-2908-DFBD-99F7-4305727E2EA6}"/>
          </ac:spMkLst>
        </pc:spChg>
        <pc:spChg chg="add mod">
          <ac:chgData name="Kevin Chang" userId="9dcd50664716db08" providerId="LiveId" clId="{0E648CF5-2703-4EC7-B703-9B0A7F948EF9}" dt="2022-09-13T20:38:38.662" v="160" actId="1076"/>
          <ac:spMkLst>
            <pc:docMk/>
            <pc:sldMk cId="1705936856" sldId="261"/>
            <ac:spMk id="73" creationId="{6CA29753-66BD-AC86-BF5D-ACFAB60EAAA9}"/>
          </ac:spMkLst>
        </pc:spChg>
        <pc:spChg chg="add mod">
          <ac:chgData name="Kevin Chang" userId="9dcd50664716db08" providerId="LiveId" clId="{0E648CF5-2703-4EC7-B703-9B0A7F948EF9}" dt="2022-09-13T20:38:44.265" v="162" actId="1076"/>
          <ac:spMkLst>
            <pc:docMk/>
            <pc:sldMk cId="1705936856" sldId="261"/>
            <ac:spMk id="75" creationId="{4007C780-B230-1ABC-2C31-D7516956847D}"/>
          </ac:spMkLst>
        </pc:spChg>
        <pc:spChg chg="add mod">
          <ac:chgData name="Kevin Chang" userId="9dcd50664716db08" providerId="LiveId" clId="{0E648CF5-2703-4EC7-B703-9B0A7F948EF9}" dt="2022-09-13T20:38:48.623" v="164" actId="1076"/>
          <ac:spMkLst>
            <pc:docMk/>
            <pc:sldMk cId="1705936856" sldId="261"/>
            <ac:spMk id="77" creationId="{81B870AC-BA3C-464C-E9D8-A21937B5425A}"/>
          </ac:spMkLst>
        </pc:spChg>
        <pc:spChg chg="add mod">
          <ac:chgData name="Kevin Chang" userId="9dcd50664716db08" providerId="LiveId" clId="{0E648CF5-2703-4EC7-B703-9B0A7F948EF9}" dt="2022-09-13T20:38:55.618" v="169" actId="1036"/>
          <ac:spMkLst>
            <pc:docMk/>
            <pc:sldMk cId="1705936856" sldId="261"/>
            <ac:spMk id="79" creationId="{710AFA31-DD5B-40EF-8292-D633BB8FD624}"/>
          </ac:spMkLst>
        </pc:spChg>
        <pc:spChg chg="add mod">
          <ac:chgData name="Kevin Chang" userId="9dcd50664716db08" providerId="LiveId" clId="{0E648CF5-2703-4EC7-B703-9B0A7F948EF9}" dt="2022-09-13T20:49:41.653" v="297" actId="1076"/>
          <ac:spMkLst>
            <pc:docMk/>
            <pc:sldMk cId="1705936856" sldId="261"/>
            <ac:spMk id="81" creationId="{097C645F-5610-699C-092C-E756308AD67B}"/>
          </ac:spMkLst>
        </pc:spChg>
        <pc:spChg chg="add mod">
          <ac:chgData name="Kevin Chang" userId="9dcd50664716db08" providerId="LiveId" clId="{0E648CF5-2703-4EC7-B703-9B0A7F948EF9}" dt="2022-09-13T20:49:41.653" v="297" actId="1076"/>
          <ac:spMkLst>
            <pc:docMk/>
            <pc:sldMk cId="1705936856" sldId="261"/>
            <ac:spMk id="83" creationId="{235590CA-514A-FC04-8C4B-8C339E33D460}"/>
          </ac:spMkLst>
        </pc:spChg>
        <pc:spChg chg="add mod">
          <ac:chgData name="Kevin Chang" userId="9dcd50664716db08" providerId="LiveId" clId="{0E648CF5-2703-4EC7-B703-9B0A7F948EF9}" dt="2022-09-13T20:49:41.653" v="297" actId="1076"/>
          <ac:spMkLst>
            <pc:docMk/>
            <pc:sldMk cId="1705936856" sldId="261"/>
            <ac:spMk id="85" creationId="{72F525B8-AB7B-9E25-DC90-A7ED3EBBF783}"/>
          </ac:spMkLst>
        </pc:spChg>
        <pc:spChg chg="add mod">
          <ac:chgData name="Kevin Chang" userId="9dcd50664716db08" providerId="LiveId" clId="{0E648CF5-2703-4EC7-B703-9B0A7F948EF9}" dt="2022-09-13T20:49:41.653" v="297" actId="1076"/>
          <ac:spMkLst>
            <pc:docMk/>
            <pc:sldMk cId="1705936856" sldId="261"/>
            <ac:spMk id="87" creationId="{C3101A32-F1B4-5472-C91C-B9312948955D}"/>
          </ac:spMkLst>
        </pc:spChg>
        <pc:spChg chg="add del mod">
          <ac:chgData name="Kevin Chang" userId="9dcd50664716db08" providerId="LiveId" clId="{0E648CF5-2703-4EC7-B703-9B0A7F948EF9}" dt="2022-09-13T20:50:36.785" v="339" actId="478"/>
          <ac:spMkLst>
            <pc:docMk/>
            <pc:sldMk cId="1705936856" sldId="261"/>
            <ac:spMk id="88" creationId="{4DA2BF78-A417-0127-AF4B-7AED67BF858B}"/>
          </ac:spMkLst>
        </pc:spChg>
        <pc:picChg chg="add del mod">
          <ac:chgData name="Kevin Chang" userId="9dcd50664716db08" providerId="LiveId" clId="{0E648CF5-2703-4EC7-B703-9B0A7F948EF9}" dt="2022-09-13T20:29:15.742" v="31" actId="478"/>
          <ac:picMkLst>
            <pc:docMk/>
            <pc:sldMk cId="1705936856" sldId="261"/>
            <ac:picMk id="5" creationId="{380C3A12-824C-8436-BF0B-3E08264E567F}"/>
          </ac:picMkLst>
        </pc:picChg>
        <pc:picChg chg="add del mod">
          <ac:chgData name="Kevin Chang" userId="9dcd50664716db08" providerId="LiveId" clId="{0E648CF5-2703-4EC7-B703-9B0A7F948EF9}" dt="2022-09-13T20:29:15.742" v="31" actId="478"/>
          <ac:picMkLst>
            <pc:docMk/>
            <pc:sldMk cId="1705936856" sldId="261"/>
            <ac:picMk id="9" creationId="{A3824B08-C6B6-CE74-D5E4-625159E456BF}"/>
          </ac:picMkLst>
        </pc:picChg>
        <pc:picChg chg="add del mod">
          <ac:chgData name="Kevin Chang" userId="9dcd50664716db08" providerId="LiveId" clId="{0E648CF5-2703-4EC7-B703-9B0A7F948EF9}" dt="2022-09-13T20:29:15.742" v="31" actId="478"/>
          <ac:picMkLst>
            <pc:docMk/>
            <pc:sldMk cId="1705936856" sldId="261"/>
            <ac:picMk id="13" creationId="{9ABBC9A3-F7A3-EFDB-713E-DAC7CFF73C96}"/>
          </ac:picMkLst>
        </pc:picChg>
        <pc:picChg chg="add del mod">
          <ac:chgData name="Kevin Chang" userId="9dcd50664716db08" providerId="LiveId" clId="{0E648CF5-2703-4EC7-B703-9B0A7F948EF9}" dt="2022-09-13T20:29:15.742" v="31" actId="478"/>
          <ac:picMkLst>
            <pc:docMk/>
            <pc:sldMk cId="1705936856" sldId="261"/>
            <ac:picMk id="17" creationId="{F19E53D6-09AA-C2B0-B37B-F28F3D16A99E}"/>
          </ac:picMkLst>
        </pc:picChg>
        <pc:picChg chg="add mod">
          <ac:chgData name="Kevin Chang" userId="9dcd50664716db08" providerId="LiveId" clId="{0E648CF5-2703-4EC7-B703-9B0A7F948EF9}" dt="2022-09-13T20:29:32.766" v="38" actId="1076"/>
          <ac:picMkLst>
            <pc:docMk/>
            <pc:sldMk cId="1705936856" sldId="261"/>
            <ac:picMk id="25" creationId="{CEB76FD9-2C54-CA4F-02AC-FBC753B7FF9B}"/>
          </ac:picMkLst>
        </pc:picChg>
        <pc:picChg chg="add mod">
          <ac:chgData name="Kevin Chang" userId="9dcd50664716db08" providerId="LiveId" clId="{0E648CF5-2703-4EC7-B703-9B0A7F948EF9}" dt="2022-09-13T20:29:32.766" v="38" actId="1076"/>
          <ac:picMkLst>
            <pc:docMk/>
            <pc:sldMk cId="1705936856" sldId="261"/>
            <ac:picMk id="29" creationId="{63B3F969-2FCB-2977-9AD8-13B2392EEA7C}"/>
          </ac:picMkLst>
        </pc:picChg>
        <pc:picChg chg="add mod">
          <ac:chgData name="Kevin Chang" userId="9dcd50664716db08" providerId="LiveId" clId="{0E648CF5-2703-4EC7-B703-9B0A7F948EF9}" dt="2022-09-13T20:29:32.766" v="38" actId="1076"/>
          <ac:picMkLst>
            <pc:docMk/>
            <pc:sldMk cId="1705936856" sldId="261"/>
            <ac:picMk id="33" creationId="{74D335F3-9144-81E4-11A5-D8E888B221AA}"/>
          </ac:picMkLst>
        </pc:picChg>
        <pc:picChg chg="add mod">
          <ac:chgData name="Kevin Chang" userId="9dcd50664716db08" providerId="LiveId" clId="{0E648CF5-2703-4EC7-B703-9B0A7F948EF9}" dt="2022-09-13T20:29:32.766" v="38" actId="1076"/>
          <ac:picMkLst>
            <pc:docMk/>
            <pc:sldMk cId="1705936856" sldId="261"/>
            <ac:picMk id="37" creationId="{61B3079E-2CC7-01CC-01FE-894A58377AFF}"/>
          </ac:picMkLst>
        </pc:picChg>
        <pc:picChg chg="add mod">
          <ac:chgData name="Kevin Chang" userId="9dcd50664716db08" providerId="LiveId" clId="{0E648CF5-2703-4EC7-B703-9B0A7F948EF9}" dt="2022-09-13T20:29:32.766" v="38" actId="1076"/>
          <ac:picMkLst>
            <pc:docMk/>
            <pc:sldMk cId="1705936856" sldId="261"/>
            <ac:picMk id="41" creationId="{27C7655B-ED9A-E7D2-183E-F5FE364CA92C}"/>
          </ac:picMkLst>
        </pc:picChg>
        <pc:picChg chg="add mod modCrop">
          <ac:chgData name="Kevin Chang" userId="9dcd50664716db08" providerId="LiveId" clId="{0E648CF5-2703-4EC7-B703-9B0A7F948EF9}" dt="2022-09-13T20:49:41.653" v="297" actId="1076"/>
          <ac:picMkLst>
            <pc:docMk/>
            <pc:sldMk cId="1705936856" sldId="261"/>
            <ac:picMk id="51" creationId="{D3DB7029-030D-8BFA-FB70-CB5EDD441D2D}"/>
          </ac:picMkLst>
        </pc:picChg>
        <pc:picChg chg="add mod modCrop">
          <ac:chgData name="Kevin Chang" userId="9dcd50664716db08" providerId="LiveId" clId="{0E648CF5-2703-4EC7-B703-9B0A7F948EF9}" dt="2022-09-13T20:49:41.653" v="297" actId="1076"/>
          <ac:picMkLst>
            <pc:docMk/>
            <pc:sldMk cId="1705936856" sldId="261"/>
            <ac:picMk id="53" creationId="{15222F5C-BA9A-E556-6825-FF3B1528BF7F}"/>
          </ac:picMkLst>
        </pc:picChg>
        <pc:picChg chg="add mod modCrop">
          <ac:chgData name="Kevin Chang" userId="9dcd50664716db08" providerId="LiveId" clId="{0E648CF5-2703-4EC7-B703-9B0A7F948EF9}" dt="2022-09-13T20:49:41.653" v="297" actId="1076"/>
          <ac:picMkLst>
            <pc:docMk/>
            <pc:sldMk cId="1705936856" sldId="261"/>
            <ac:picMk id="55" creationId="{2A099760-2C41-0E9D-C246-26CF769126D2}"/>
          </ac:picMkLst>
        </pc:picChg>
        <pc:picChg chg="add mod modCrop">
          <ac:chgData name="Kevin Chang" userId="9dcd50664716db08" providerId="LiveId" clId="{0E648CF5-2703-4EC7-B703-9B0A7F948EF9}" dt="2022-09-13T20:49:41.653" v="297" actId="1076"/>
          <ac:picMkLst>
            <pc:docMk/>
            <pc:sldMk cId="1705936856" sldId="261"/>
            <ac:picMk id="57" creationId="{7F1E9AD6-139B-0A66-38DF-C7737922EB7E}"/>
          </ac:picMkLst>
        </pc:picChg>
      </pc:sldChg>
      <pc:sldChg chg="addSp delSp modSp new mod">
        <pc:chgData name="Kevin Chang" userId="9dcd50664716db08" providerId="LiveId" clId="{0E648CF5-2703-4EC7-B703-9B0A7F948EF9}" dt="2022-09-13T20:48:49.391" v="296" actId="1076"/>
        <pc:sldMkLst>
          <pc:docMk/>
          <pc:sldMk cId="3128430578" sldId="262"/>
        </pc:sldMkLst>
        <pc:spChg chg="mod">
          <ac:chgData name="Kevin Chang" userId="9dcd50664716db08" providerId="LiveId" clId="{0E648CF5-2703-4EC7-B703-9B0A7F948EF9}" dt="2022-09-13T20:44:45.230" v="227" actId="20577"/>
          <ac:spMkLst>
            <pc:docMk/>
            <pc:sldMk cId="3128430578" sldId="262"/>
            <ac:spMk id="2" creationId="{F622CD7C-B058-2FBC-7553-1614B2BCEE66}"/>
          </ac:spMkLst>
        </pc:spChg>
        <pc:spChg chg="del">
          <ac:chgData name="Kevin Chang" userId="9dcd50664716db08" providerId="LiveId" clId="{0E648CF5-2703-4EC7-B703-9B0A7F948EF9}" dt="2022-09-13T20:44:49.221" v="228" actId="478"/>
          <ac:spMkLst>
            <pc:docMk/>
            <pc:sldMk cId="3128430578" sldId="262"/>
            <ac:spMk id="3" creationId="{7E017413-851F-FC5F-924B-121601768011}"/>
          </ac:spMkLst>
        </pc:spChg>
        <pc:spChg chg="add del mod">
          <ac:chgData name="Kevin Chang" userId="9dcd50664716db08" providerId="LiveId" clId="{0E648CF5-2703-4EC7-B703-9B0A7F948EF9}" dt="2022-09-13T20:45:18.256" v="238" actId="478"/>
          <ac:spMkLst>
            <pc:docMk/>
            <pc:sldMk cId="3128430578" sldId="262"/>
            <ac:spMk id="7" creationId="{DDE133DE-BA9B-6640-1FDB-D401E2F0FF7F}"/>
          </ac:spMkLst>
        </pc:spChg>
        <pc:spChg chg="add mod">
          <ac:chgData name="Kevin Chang" userId="9dcd50664716db08" providerId="LiveId" clId="{0E648CF5-2703-4EC7-B703-9B0A7F948EF9}" dt="2022-09-13T20:48:14.493" v="279" actId="1076"/>
          <ac:spMkLst>
            <pc:docMk/>
            <pc:sldMk cId="3128430578" sldId="262"/>
            <ac:spMk id="9" creationId="{D863B632-988E-9B48-B01B-23865E8A6145}"/>
          </ac:spMkLst>
        </pc:spChg>
        <pc:spChg chg="add mod">
          <ac:chgData name="Kevin Chang" userId="9dcd50664716db08" providerId="LiveId" clId="{0E648CF5-2703-4EC7-B703-9B0A7F948EF9}" dt="2022-09-13T20:48:14.493" v="279" actId="1076"/>
          <ac:spMkLst>
            <pc:docMk/>
            <pc:sldMk cId="3128430578" sldId="262"/>
            <ac:spMk id="11" creationId="{56993CF9-B83E-BF89-FBE1-0D3A2E6F7D22}"/>
          </ac:spMkLst>
        </pc:spChg>
        <pc:spChg chg="add mod">
          <ac:chgData name="Kevin Chang" userId="9dcd50664716db08" providerId="LiveId" clId="{0E648CF5-2703-4EC7-B703-9B0A7F948EF9}" dt="2022-09-13T20:48:14.493" v="279" actId="1076"/>
          <ac:spMkLst>
            <pc:docMk/>
            <pc:sldMk cId="3128430578" sldId="262"/>
            <ac:spMk id="15" creationId="{3B642049-6184-2194-68C0-771C8905D67E}"/>
          </ac:spMkLst>
        </pc:spChg>
        <pc:spChg chg="add mod">
          <ac:chgData name="Kevin Chang" userId="9dcd50664716db08" providerId="LiveId" clId="{0E648CF5-2703-4EC7-B703-9B0A7F948EF9}" dt="2022-09-13T20:48:39.711" v="291" actId="1076"/>
          <ac:spMkLst>
            <pc:docMk/>
            <pc:sldMk cId="3128430578" sldId="262"/>
            <ac:spMk id="23" creationId="{0505AE3E-45A6-3306-42AD-BC4FC61434DC}"/>
          </ac:spMkLst>
        </pc:spChg>
        <pc:spChg chg="add mod">
          <ac:chgData name="Kevin Chang" userId="9dcd50664716db08" providerId="LiveId" clId="{0E648CF5-2703-4EC7-B703-9B0A7F948EF9}" dt="2022-09-13T20:48:43.437" v="293" actId="1076"/>
          <ac:spMkLst>
            <pc:docMk/>
            <pc:sldMk cId="3128430578" sldId="262"/>
            <ac:spMk id="25" creationId="{4A880BA2-3E22-FA74-2019-7A3BA3EDD322}"/>
          </ac:spMkLst>
        </pc:spChg>
        <pc:spChg chg="add mod">
          <ac:chgData name="Kevin Chang" userId="9dcd50664716db08" providerId="LiveId" clId="{0E648CF5-2703-4EC7-B703-9B0A7F948EF9}" dt="2022-09-13T20:48:49.391" v="296" actId="1076"/>
          <ac:spMkLst>
            <pc:docMk/>
            <pc:sldMk cId="3128430578" sldId="262"/>
            <ac:spMk id="27" creationId="{42C9F40A-5180-EDD9-C5A2-6DEAA9A34381}"/>
          </ac:spMkLst>
        </pc:spChg>
        <pc:picChg chg="add mod">
          <ac:chgData name="Kevin Chang" userId="9dcd50664716db08" providerId="LiveId" clId="{0E648CF5-2703-4EC7-B703-9B0A7F948EF9}" dt="2022-09-13T20:48:14.493" v="279" actId="1076"/>
          <ac:picMkLst>
            <pc:docMk/>
            <pc:sldMk cId="3128430578" sldId="262"/>
            <ac:picMk id="5" creationId="{BD2739A1-89A7-C054-9D12-A3C5E5D46BB4}"/>
          </ac:picMkLst>
        </pc:picChg>
        <pc:picChg chg="add mod modCrop">
          <ac:chgData name="Kevin Chang" userId="9dcd50664716db08" providerId="LiveId" clId="{0E648CF5-2703-4EC7-B703-9B0A7F948EF9}" dt="2022-09-13T20:48:14.493" v="279" actId="1076"/>
          <ac:picMkLst>
            <pc:docMk/>
            <pc:sldMk cId="3128430578" sldId="262"/>
            <ac:picMk id="13" creationId="{06F494E5-83E5-16B3-9DBB-4F02FA68F0C3}"/>
          </ac:picMkLst>
        </pc:picChg>
        <pc:picChg chg="add mod modCrop">
          <ac:chgData name="Kevin Chang" userId="9dcd50664716db08" providerId="LiveId" clId="{0E648CF5-2703-4EC7-B703-9B0A7F948EF9}" dt="2022-09-13T20:48:30.544" v="289" actId="1076"/>
          <ac:picMkLst>
            <pc:docMk/>
            <pc:sldMk cId="3128430578" sldId="262"/>
            <ac:picMk id="17" creationId="{6C19C0F6-BA13-5764-80FE-F039D23D833B}"/>
          </ac:picMkLst>
        </pc:picChg>
        <pc:picChg chg="add mod modCrop">
          <ac:chgData name="Kevin Chang" userId="9dcd50664716db08" providerId="LiveId" clId="{0E648CF5-2703-4EC7-B703-9B0A7F948EF9}" dt="2022-09-13T20:48:30.544" v="289" actId="1076"/>
          <ac:picMkLst>
            <pc:docMk/>
            <pc:sldMk cId="3128430578" sldId="262"/>
            <ac:picMk id="19" creationId="{B6AFB922-37C0-A2F8-5E68-39D783932E19}"/>
          </ac:picMkLst>
        </pc:picChg>
        <pc:picChg chg="add mod modCrop">
          <ac:chgData name="Kevin Chang" userId="9dcd50664716db08" providerId="LiveId" clId="{0E648CF5-2703-4EC7-B703-9B0A7F948EF9}" dt="2022-09-13T20:48:30.544" v="289" actId="1076"/>
          <ac:picMkLst>
            <pc:docMk/>
            <pc:sldMk cId="3128430578" sldId="262"/>
            <ac:picMk id="21" creationId="{66E2FD9A-3AA2-7143-2B20-919DFD9BD06F}"/>
          </ac:picMkLst>
        </pc:picChg>
      </pc:sldChg>
      <pc:sldChg chg="addSp delSp modSp new mod">
        <pc:chgData name="Kevin Chang" userId="9dcd50664716db08" providerId="LiveId" clId="{0E648CF5-2703-4EC7-B703-9B0A7F948EF9}" dt="2022-09-13T21:43:20.087" v="551" actId="1076"/>
        <pc:sldMkLst>
          <pc:docMk/>
          <pc:sldMk cId="1444241557" sldId="263"/>
        </pc:sldMkLst>
        <pc:spChg chg="mod">
          <ac:chgData name="Kevin Chang" userId="9dcd50664716db08" providerId="LiveId" clId="{0E648CF5-2703-4EC7-B703-9B0A7F948EF9}" dt="2022-09-13T21:41:21.765" v="474" actId="20577"/>
          <ac:spMkLst>
            <pc:docMk/>
            <pc:sldMk cId="1444241557" sldId="263"/>
            <ac:spMk id="2" creationId="{DBBBADA9-3294-72DA-F512-A32D4DF3D2B3}"/>
          </ac:spMkLst>
        </pc:spChg>
        <pc:spChg chg="del mod">
          <ac:chgData name="Kevin Chang" userId="9dcd50664716db08" providerId="LiveId" clId="{0E648CF5-2703-4EC7-B703-9B0A7F948EF9}" dt="2022-09-13T21:41:29.198" v="483" actId="478"/>
          <ac:spMkLst>
            <pc:docMk/>
            <pc:sldMk cId="1444241557" sldId="263"/>
            <ac:spMk id="3" creationId="{8C6E15DE-B8B5-1739-C19E-E501DC9F6991}"/>
          </ac:spMkLst>
        </pc:spChg>
        <pc:spChg chg="add del mod">
          <ac:chgData name="Kevin Chang" userId="9dcd50664716db08" providerId="LiveId" clId="{0E648CF5-2703-4EC7-B703-9B0A7F948EF9}" dt="2022-09-13T21:41:30.871" v="484" actId="478"/>
          <ac:spMkLst>
            <pc:docMk/>
            <pc:sldMk cId="1444241557" sldId="263"/>
            <ac:spMk id="5" creationId="{7F2AB70C-143A-25F1-03E0-6E3B143A2E9C}"/>
          </ac:spMkLst>
        </pc:spChg>
        <pc:spChg chg="add mod">
          <ac:chgData name="Kevin Chang" userId="9dcd50664716db08" providerId="LiveId" clId="{0E648CF5-2703-4EC7-B703-9B0A7F948EF9}" dt="2022-09-13T21:43:16.795" v="550" actId="1076"/>
          <ac:spMkLst>
            <pc:docMk/>
            <pc:sldMk cId="1444241557" sldId="263"/>
            <ac:spMk id="8" creationId="{4AE052D8-1D08-E5E5-7D8D-E8C531857AB7}"/>
          </ac:spMkLst>
        </pc:spChg>
        <pc:picChg chg="add mod">
          <ac:chgData name="Kevin Chang" userId="9dcd50664716db08" providerId="LiveId" clId="{0E648CF5-2703-4EC7-B703-9B0A7F948EF9}" dt="2022-09-13T21:43:20.087" v="551" actId="1076"/>
          <ac:picMkLst>
            <pc:docMk/>
            <pc:sldMk cId="1444241557" sldId="263"/>
            <ac:picMk id="7" creationId="{2A8F0BA6-F871-1C46-BDF8-C56C1E5EC9A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DB236-990A-4B24-B40C-B35C542683F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5782F-FCEF-4A61-A72C-24D053CB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6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5782F-FCEF-4A61-A72C-24D053CBDD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91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5782F-FCEF-4A61-A72C-24D053CBDD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24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right demo: https://www.cubedb.net/?puzzle=3&amp;scramble=z2_F-_U_F_U_R_U-_R-_U-&amp;alg=U_R_U-_R-_U-_F-_U_F&amp;stage=f2l&amp;crosscolor=white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5782F-FCEF-4A61-A72C-24D053CBDD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04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left demo: https://www.cubedb.net/?puzzle=3&amp;scramble=z2_R_U-_R-_U-_F-_U_F_U_y&amp;alg=U-_L-_U_L_U_F_U-_F-&amp;stage=f2l&amp;crosscolor=white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5782F-FCEF-4A61-A72C-24D053CBDD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4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4168-D1B8-4D6B-8AD1-F6ABFE1F0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E530F-3CCE-42B8-9B60-9AB93CB63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FC63-054D-452F-8E86-AB1138FF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2763-D756-4F39-AAEE-A24BBB2E6F4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5FFCD-6FA5-4C8F-A0A9-7A5A09E79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322BD-A207-4EDC-BBFB-9DD8CED4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C4B25-1006-4DCD-8F73-A8E8A63F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0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4452-3B03-4590-97E6-54125D611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141BC-FFEB-41DD-A123-D42B9DD77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2334B-9FC7-465C-A553-FAEC2BB79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2763-D756-4F39-AAEE-A24BBB2E6F4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9BB78-53E0-41CC-B544-F4D98241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34F39-7928-4393-AEB9-C82E3638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C4B25-1006-4DCD-8F73-A8E8A63F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3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1FDA29-E715-421E-B469-09C0361CF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09DEA-EE2A-45A6-8F05-3F3DAC8EA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A7050-11CF-4C1C-9AEE-2DBC0EB3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2763-D756-4F39-AAEE-A24BBB2E6F4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ABE1C-7D30-47CE-BE66-BB3C2206F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A7BB4-1695-4A4E-83F6-26D2A39F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C4B25-1006-4DCD-8F73-A8E8A63F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3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392D-379C-4C2B-9DC8-C852351E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217FC-9A04-471D-BE50-0BEF1F66F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0AF5C-C7A8-4C94-BEC6-A787AE3A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2763-D756-4F39-AAEE-A24BBB2E6F4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FC300-AB71-45C1-BBAC-799F0D872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72CB5-4D6B-48EF-AF4C-C117A0D0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C4B25-1006-4DCD-8F73-A8E8A63F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0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EE1E-31A6-4BCE-A29A-7C8BD16EE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A7328-8020-4E21-9536-5D25DFC95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2C699-9DD7-42F9-BDE8-73CC83AE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2763-D756-4F39-AAEE-A24BBB2E6F4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03F7E-1D60-4425-BF37-D9F8342F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D8890-776F-4FA4-890F-5DDFD2C0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C4B25-1006-4DCD-8F73-A8E8A63F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FD72-F088-48FB-9F0A-EE955D22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D2CE6-39DA-4826-A6A2-D53065567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6C9B9-3C62-4531-8F9F-62786DB06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0154-67FD-4DB1-9003-3ACD90E5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2763-D756-4F39-AAEE-A24BBB2E6F4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BC965-8160-43F6-B7BE-DDDEE8BE7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1C6F1-2339-4F83-A4A2-00032219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C4B25-1006-4DCD-8F73-A8E8A63F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5BA7-F856-4145-83B2-5FA5E6E39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6C962-8CAE-4DC7-A480-E54CE6F30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E4C76-A7F6-4892-85F9-4F8299D5E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C3D3-FA72-4670-81CF-B1BB50FE4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0E9BD3-69C6-4061-9DAB-EA89F3900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100B41-AABC-4DFD-B205-B76B530B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2763-D756-4F39-AAEE-A24BBB2E6F4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29CA00-504D-451F-88D3-3155052D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BEBF10-2C64-4420-BA2B-94D3220B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C4B25-1006-4DCD-8F73-A8E8A63F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2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E04D-9B5C-4451-B68A-1994877C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14736-09EB-44CE-B6CB-FB2331D7B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2763-D756-4F39-AAEE-A24BBB2E6F4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7602F-BA78-49F0-9F79-21593A106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8EDD1-3B07-48AF-B870-93094C30A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C4B25-1006-4DCD-8F73-A8E8A63F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2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98CE4-DC24-43A7-8E20-0CD3C52C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2763-D756-4F39-AAEE-A24BBB2E6F4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EEA4C-52E1-4176-B96F-894BC05B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6FD85-6D12-4367-BDAC-BBD4F57F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C4B25-1006-4DCD-8F73-A8E8A63F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0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47098-B930-43CB-A682-87ABFC68D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6B740-20BA-4ADE-9D70-40F30FA0F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812EE-02DF-4BE1-AE8C-2CFCFF2B6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59702-0AE3-45ED-BD0F-3E830B4A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2763-D756-4F39-AAEE-A24BBB2E6F4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AC298-C47C-4F0C-92CE-2D91620F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8FF27-828E-4D05-A9F5-EFDE3876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C4B25-1006-4DCD-8F73-A8E8A63F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3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1C67-BBBA-44EB-AB8A-F448FADD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1BD2D3-7F70-448B-B82B-74FD3F2ED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34ADC-80C6-4BE9-B298-0BDDB7E25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74B2E-BA4C-4156-88BA-C637DAF4B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E2763-D756-4F39-AAEE-A24BBB2E6F4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15074-5B97-4333-9023-29D6F4822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832D7-F267-4F4E-A137-5E8E3FAF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C4B25-1006-4DCD-8F73-A8E8A63F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9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56396E-6906-4303-AE24-AA7116C9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3DC88-092F-4920-B01E-47C2698A0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F5382-EE0D-446A-94A2-22E9384F4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E2763-D756-4F39-AAEE-A24BBB2E6F4A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49D1F-7BBD-4851-9BDC-FC17AE1D2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C9118-156D-4F3D-82BF-63C21A36C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C4B25-1006-4DCD-8F73-A8E8A63F5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2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1AC48-242C-4417-8794-D40BC9D29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3x3 Middle Layer Edges and First Two Layers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04F21-F7F9-41FA-B69D-229CFF72F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COLL 134</a:t>
            </a:r>
          </a:p>
          <a:p>
            <a:r>
              <a:rPr lang="en-US"/>
              <a:t>Week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58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EA83-F9F4-4873-B5ED-0AF1F3AB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F2L Example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0492F-78F2-4641-8C05-F30E6D744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41 total cases, all listed in </a:t>
            </a:r>
            <a:r>
              <a:rPr lang="en-US" dirty="0" err="1"/>
              <a:t>Ruwix</a:t>
            </a:r>
            <a:r>
              <a:rPr lang="en-US" dirty="0"/>
              <a:t> reading with algorithms</a:t>
            </a:r>
          </a:p>
          <a:p>
            <a:pPr lvl="1"/>
            <a:r>
              <a:rPr lang="en-US" dirty="0"/>
              <a:t>Intuition &gt; Algorithms</a:t>
            </a:r>
          </a:p>
          <a:p>
            <a:endParaRPr lang="en-US" dirty="0"/>
          </a:p>
          <a:p>
            <a:r>
              <a:rPr lang="en-US" dirty="0"/>
              <a:t>Scramble 1: z2 </a:t>
            </a:r>
            <a:r>
              <a:rPr lang="pl-PL" dirty="0"/>
              <a:t>B D F D2 L U' B L2 F D' B2 D L2 F2 D2 R2 U' B2 D B2 L2</a:t>
            </a:r>
            <a:endParaRPr lang="en-US" dirty="0"/>
          </a:p>
          <a:p>
            <a:pPr lvl="1"/>
            <a:r>
              <a:rPr lang="en-US" dirty="0"/>
              <a:t>Example cross: </a:t>
            </a:r>
            <a:r>
              <a:rPr lang="pt-BR" dirty="0"/>
              <a:t>F U' F R' B' D2 R’     or     </a:t>
            </a:r>
            <a:r>
              <a:rPr lang="pl-PL" dirty="0"/>
              <a:t>z2 F D' F L' B' U2 L'</a:t>
            </a:r>
            <a:endParaRPr lang="en-US" dirty="0"/>
          </a:p>
          <a:p>
            <a:r>
              <a:rPr lang="en-US" dirty="0"/>
              <a:t>Scramble 2: z2 </a:t>
            </a:r>
            <a:r>
              <a:rPr lang="pl-PL" dirty="0"/>
              <a:t>L2 U2 R2 B' L2 B' L2 B' D2 F D2 L' R' U F U R' D2 F</a:t>
            </a:r>
            <a:endParaRPr lang="en-US" dirty="0"/>
          </a:p>
          <a:p>
            <a:pPr lvl="1"/>
            <a:r>
              <a:rPr lang="en-US" dirty="0"/>
              <a:t>Example cross: </a:t>
            </a:r>
            <a:r>
              <a:rPr lang="pt-BR" dirty="0"/>
              <a:t>F R2 B' L’ D2     or     </a:t>
            </a:r>
            <a:r>
              <a:rPr lang="pl-PL" dirty="0"/>
              <a:t>z2 F L2 B' R' U2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17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C094673-745B-A346-9B3D-66EF082E6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420" y="3160909"/>
            <a:ext cx="2880756" cy="28108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AA502-3E7E-99D3-D79F-A079E390F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1702" y="3160910"/>
            <a:ext cx="2857458" cy="28108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6784A1-4FDB-4649-9DD0-F8D1B095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 Layer Edges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4B3D3-7FD7-4DDC-8CF1-63D9CA73B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5125"/>
            <a:ext cx="5383138" cy="189179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Only 4 pieces to solve</a:t>
            </a:r>
          </a:p>
          <a:p>
            <a:r>
              <a:rPr lang="en-US" sz="2400" dirty="0"/>
              <a:t>Middle layer edges will never contain the last layer color</a:t>
            </a:r>
          </a:p>
          <a:p>
            <a:r>
              <a:rPr lang="en-US" sz="2400" dirty="0"/>
              <a:t>First step: align side-facing color of edge with corresponding center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A0AE7-BAE2-4F2F-9886-D59281406E6D}"/>
              </a:ext>
            </a:extLst>
          </p:cNvPr>
          <p:cNvSpPr txBox="1"/>
          <p:nvPr/>
        </p:nvSpPr>
        <p:spPr>
          <a:xfrm>
            <a:off x="2059461" y="2666291"/>
            <a:ext cx="199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to the RIGHT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E8F02D-5BBD-499B-9C8F-2DDD9E747884}"/>
              </a:ext>
            </a:extLst>
          </p:cNvPr>
          <p:cNvSpPr txBox="1"/>
          <p:nvPr/>
        </p:nvSpPr>
        <p:spPr>
          <a:xfrm>
            <a:off x="8259295" y="2666291"/>
            <a:ext cx="184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to the LEFT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034AC1-4917-4CF5-B635-106F53312D41}"/>
              </a:ext>
            </a:extLst>
          </p:cNvPr>
          <p:cNvSpPr txBox="1"/>
          <p:nvPr/>
        </p:nvSpPr>
        <p:spPr>
          <a:xfrm>
            <a:off x="1612521" y="6097030"/>
            <a:ext cx="288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Algorithm: U R U’ R’ U’ F’ U 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A41E77-D42A-417C-8296-C66E23C65BA0}"/>
              </a:ext>
            </a:extLst>
          </p:cNvPr>
          <p:cNvSpPr txBox="1"/>
          <p:nvPr/>
        </p:nvSpPr>
        <p:spPr>
          <a:xfrm>
            <a:off x="7778674" y="6097030"/>
            <a:ext cx="28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Algorithm: U’ L’ U L U F U’ F’ 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92B1619-1951-42AD-B01E-BD382C370FD1}"/>
              </a:ext>
            </a:extLst>
          </p:cNvPr>
          <p:cNvSpPr/>
          <p:nvPr/>
        </p:nvSpPr>
        <p:spPr>
          <a:xfrm rot="3847466">
            <a:off x="2510869" y="4404381"/>
            <a:ext cx="716255" cy="156533"/>
          </a:xfrm>
          <a:prstGeom prst="rightArrow">
            <a:avLst>
              <a:gd name="adj1" fmla="val 50000"/>
              <a:gd name="adj2" fmla="val 116667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8D79406-1560-47DF-A71B-BFEA7E77F77F}"/>
              </a:ext>
            </a:extLst>
          </p:cNvPr>
          <p:cNvSpPr/>
          <p:nvPr/>
        </p:nvSpPr>
        <p:spPr>
          <a:xfrm rot="7058133">
            <a:off x="8967802" y="4407186"/>
            <a:ext cx="716255" cy="156533"/>
          </a:xfrm>
          <a:prstGeom prst="rightArrow">
            <a:avLst>
              <a:gd name="adj1" fmla="val 50000"/>
              <a:gd name="adj2" fmla="val 116667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CFD9-AFA8-484C-8907-43322B0C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711AE-EA26-4459-8728-8A6316708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Insert RIGHT: 	U 	R U’ R’ 	U’ F’ U F</a:t>
            </a:r>
          </a:p>
          <a:p>
            <a:pPr marL="0" indent="0">
              <a:buNone/>
            </a:pPr>
            <a:r>
              <a:rPr lang="en-US" dirty="0"/>
              <a:t>Insert LEFT: 		U’ 	L’ U L 		U F U’ F’</a:t>
            </a:r>
          </a:p>
          <a:p>
            <a:pPr marL="0" indent="0">
              <a:buNone/>
            </a:pPr>
            <a:r>
              <a:rPr lang="en-US" dirty="0"/>
              <a:t>			1.	    2.		      3.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Reposition edge</a:t>
            </a:r>
          </a:p>
          <a:p>
            <a:pPr marL="514350" indent="-514350">
              <a:buAutoNum type="arabicPeriod"/>
            </a:pPr>
            <a:r>
              <a:rPr lang="en-US" dirty="0"/>
              <a:t>Pair edge with corner</a:t>
            </a:r>
          </a:p>
          <a:p>
            <a:pPr marL="514350" indent="-514350">
              <a:buAutoNum type="arabicPeriod"/>
            </a:pPr>
            <a:r>
              <a:rPr lang="en-US" dirty="0"/>
              <a:t>Insert edge-corner pair</a:t>
            </a:r>
          </a:p>
          <a:p>
            <a:pPr marL="0" indent="0">
              <a:buNone/>
            </a:pPr>
            <a:r>
              <a:rPr lang="en-US" dirty="0"/>
              <a:t>*These algorithms are </a:t>
            </a:r>
            <a:r>
              <a:rPr lang="en-US" b="1" dirty="0"/>
              <a:t>mirrors</a:t>
            </a:r>
            <a:r>
              <a:rPr lang="en-US" dirty="0"/>
              <a:t> of each other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B855AE1A-CAE5-A3F8-B7FC-486CA2183A85}"/>
              </a:ext>
            </a:extLst>
          </p:cNvPr>
          <p:cNvSpPr/>
          <p:nvPr/>
        </p:nvSpPr>
        <p:spPr>
          <a:xfrm rot="16200000">
            <a:off x="3672190" y="2647172"/>
            <a:ext cx="194553" cy="301558"/>
          </a:xfrm>
          <a:prstGeom prst="lef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54FA147-321F-544D-AB11-66DE6B4858CE}"/>
              </a:ext>
            </a:extLst>
          </p:cNvPr>
          <p:cNvSpPr/>
          <p:nvPr/>
        </p:nvSpPr>
        <p:spPr>
          <a:xfrm rot="16200000">
            <a:off x="4920495" y="2314080"/>
            <a:ext cx="194553" cy="967742"/>
          </a:xfrm>
          <a:prstGeom prst="lef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8ACD41F-4D65-5CE3-DABA-5E219B86B896}"/>
              </a:ext>
            </a:extLst>
          </p:cNvPr>
          <p:cNvSpPr/>
          <p:nvPr/>
        </p:nvSpPr>
        <p:spPr>
          <a:xfrm rot="16200000">
            <a:off x="6901695" y="2169301"/>
            <a:ext cx="194553" cy="1257297"/>
          </a:xfrm>
          <a:prstGeom prst="lef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6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E78498-37FD-3739-2BA8-ECBB9DF35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79" y="406636"/>
            <a:ext cx="2643651" cy="262347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B62C3D5-3C55-4DB6-B42F-6D54D31DF281}"/>
              </a:ext>
            </a:extLst>
          </p:cNvPr>
          <p:cNvSpPr/>
          <p:nvPr/>
        </p:nvSpPr>
        <p:spPr>
          <a:xfrm>
            <a:off x="3714100" y="1310183"/>
            <a:ext cx="904673" cy="816376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 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45D4C0-ACD2-7570-6666-90F171991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901" y="406636"/>
            <a:ext cx="2630198" cy="262347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2F091422-5A34-992A-DF3A-4CCBBAD1738C}"/>
              </a:ext>
            </a:extLst>
          </p:cNvPr>
          <p:cNvSpPr/>
          <p:nvPr/>
        </p:nvSpPr>
        <p:spPr>
          <a:xfrm rot="5400000">
            <a:off x="5859208" y="1716773"/>
            <a:ext cx="807078" cy="175098"/>
          </a:xfrm>
          <a:prstGeom prst="rightArrow">
            <a:avLst>
              <a:gd name="adj1" fmla="val 50000"/>
              <a:gd name="adj2" fmla="val 116667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040F0C8-5BEA-2D0A-26CA-02FF26AFE8C3}"/>
              </a:ext>
            </a:extLst>
          </p:cNvPr>
          <p:cNvSpPr/>
          <p:nvPr/>
        </p:nvSpPr>
        <p:spPr>
          <a:xfrm rot="11716862">
            <a:off x="5661560" y="1030458"/>
            <a:ext cx="807078" cy="175098"/>
          </a:xfrm>
          <a:prstGeom prst="rightArrow">
            <a:avLst>
              <a:gd name="adj1" fmla="val 50000"/>
              <a:gd name="adj2" fmla="val 116667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CF31C2-545A-77BA-502E-FE3A75E740A3}"/>
              </a:ext>
            </a:extLst>
          </p:cNvPr>
          <p:cNvSpPr txBox="1"/>
          <p:nvPr/>
        </p:nvSpPr>
        <p:spPr>
          <a:xfrm>
            <a:off x="1453551" y="3030106"/>
            <a:ext cx="154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Inserting Right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CE791A-D460-FB20-D939-CCA699B20ED3}"/>
              </a:ext>
            </a:extLst>
          </p:cNvPr>
          <p:cNvSpPr txBox="1"/>
          <p:nvPr/>
        </p:nvSpPr>
        <p:spPr>
          <a:xfrm>
            <a:off x="4459847" y="3030106"/>
            <a:ext cx="3272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1st vector pairs corner with edge</a:t>
            </a:r>
          </a:p>
          <a:p>
            <a:pPr algn="ctr"/>
            <a:r>
              <a:rPr lang="en-US" dirty="0"/>
              <a:t>2nd vector restores white cross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530C5CA-1A4A-71CC-4AB5-B5A90BDDAB4B}"/>
              </a:ext>
            </a:extLst>
          </p:cNvPr>
          <p:cNvSpPr/>
          <p:nvPr/>
        </p:nvSpPr>
        <p:spPr>
          <a:xfrm>
            <a:off x="7573227" y="1308815"/>
            <a:ext cx="904673" cy="816376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U’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18A3756-5CC0-D06A-9E62-174D7EF33B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4315" y="406637"/>
            <a:ext cx="2636821" cy="2623470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FDE64D23-2BEB-256F-F68B-63E525D52C46}"/>
              </a:ext>
            </a:extLst>
          </p:cNvPr>
          <p:cNvSpPr/>
          <p:nvPr/>
        </p:nvSpPr>
        <p:spPr>
          <a:xfrm rot="5400000">
            <a:off x="9708066" y="1716773"/>
            <a:ext cx="807078" cy="175098"/>
          </a:xfrm>
          <a:prstGeom prst="rightArrow">
            <a:avLst>
              <a:gd name="adj1" fmla="val 50000"/>
              <a:gd name="adj2" fmla="val 116667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3EDDA20-78D7-86BC-6830-0E1D323A66FC}"/>
              </a:ext>
            </a:extLst>
          </p:cNvPr>
          <p:cNvSpPr/>
          <p:nvPr/>
        </p:nvSpPr>
        <p:spPr>
          <a:xfrm rot="8707265">
            <a:off x="10128784" y="1003157"/>
            <a:ext cx="533925" cy="175098"/>
          </a:xfrm>
          <a:prstGeom prst="rightArrow">
            <a:avLst>
              <a:gd name="adj1" fmla="val 50000"/>
              <a:gd name="adj2" fmla="val 116667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752219-5CDB-3893-99DB-FDA4CCE1AD3B}"/>
              </a:ext>
            </a:extLst>
          </p:cNvPr>
          <p:cNvSpPr txBox="1"/>
          <p:nvPr/>
        </p:nvSpPr>
        <p:spPr>
          <a:xfrm>
            <a:off x="8708957" y="3030105"/>
            <a:ext cx="263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Vectors become “aligned” in the same direction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394BA39-F26D-C5B9-ABBA-89E1189F8F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8486" y="3959823"/>
            <a:ext cx="2616777" cy="2623469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71243B9B-70F9-A0EB-6AD7-8305445AADD6}"/>
              </a:ext>
            </a:extLst>
          </p:cNvPr>
          <p:cNvSpPr/>
          <p:nvPr/>
        </p:nvSpPr>
        <p:spPr>
          <a:xfrm>
            <a:off x="1453551" y="4863369"/>
            <a:ext cx="904673" cy="816376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R’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E6EBAE82-56D9-222B-B42A-CFDAD1BA74BA}"/>
              </a:ext>
            </a:extLst>
          </p:cNvPr>
          <p:cNvSpPr/>
          <p:nvPr/>
        </p:nvSpPr>
        <p:spPr>
          <a:xfrm>
            <a:off x="5295525" y="4863369"/>
            <a:ext cx="1675268" cy="816376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U' F' U F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CE0F85C-D966-82E0-E374-7B58ACDE9B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7208" y="3959822"/>
            <a:ext cx="2643395" cy="262346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03A91EC-0B08-4743-BEDE-F1CB4F0B8999}"/>
              </a:ext>
            </a:extLst>
          </p:cNvPr>
          <p:cNvSpPr txBox="1"/>
          <p:nvPr/>
        </p:nvSpPr>
        <p:spPr>
          <a:xfrm>
            <a:off x="5154436" y="5759372"/>
            <a:ext cx="194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 corner-edge pair as normal</a:t>
            </a:r>
          </a:p>
        </p:txBody>
      </p:sp>
    </p:spTree>
    <p:extLst>
      <p:ext uri="{BB962C8B-B14F-4D97-AF65-F5344CB8AC3E}">
        <p14:creationId xmlns:p14="http://schemas.microsoft.com/office/powerpoint/2010/main" val="2121191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AFF700CA-32F6-D436-CF25-396E2522F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315" y="405267"/>
            <a:ext cx="2604458" cy="26234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F2A906D-5388-6048-01A2-30C370E18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343" y="405267"/>
            <a:ext cx="2623469" cy="262346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F5BB233-9757-B79A-EC9A-939C3F582290}"/>
              </a:ext>
            </a:extLst>
          </p:cNvPr>
          <p:cNvSpPr/>
          <p:nvPr/>
        </p:nvSpPr>
        <p:spPr>
          <a:xfrm>
            <a:off x="3714100" y="1310183"/>
            <a:ext cx="904673" cy="816376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U’ L’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97DC609-B638-9DC3-E7E0-6739FE895403}"/>
              </a:ext>
            </a:extLst>
          </p:cNvPr>
          <p:cNvSpPr/>
          <p:nvPr/>
        </p:nvSpPr>
        <p:spPr>
          <a:xfrm rot="5400000">
            <a:off x="5502912" y="1684226"/>
            <a:ext cx="807078" cy="175098"/>
          </a:xfrm>
          <a:prstGeom prst="rightArrow">
            <a:avLst>
              <a:gd name="adj1" fmla="val 50000"/>
              <a:gd name="adj2" fmla="val 116667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A234D2B-BD7A-8767-C4FA-EEAEB2E97223}"/>
              </a:ext>
            </a:extLst>
          </p:cNvPr>
          <p:cNvSpPr/>
          <p:nvPr/>
        </p:nvSpPr>
        <p:spPr>
          <a:xfrm rot="20761206">
            <a:off x="5724400" y="1029094"/>
            <a:ext cx="807078" cy="175098"/>
          </a:xfrm>
          <a:prstGeom prst="rightArrow">
            <a:avLst>
              <a:gd name="adj1" fmla="val 50000"/>
              <a:gd name="adj2" fmla="val 116667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406A24-7664-BDE0-39F6-4667FF5FF3E5}"/>
              </a:ext>
            </a:extLst>
          </p:cNvPr>
          <p:cNvSpPr txBox="1"/>
          <p:nvPr/>
        </p:nvSpPr>
        <p:spPr>
          <a:xfrm>
            <a:off x="1516036" y="3030106"/>
            <a:ext cx="142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Inserting Left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B07C5A-E89A-E206-8F77-0EB4BA8D414B}"/>
              </a:ext>
            </a:extLst>
          </p:cNvPr>
          <p:cNvSpPr txBox="1"/>
          <p:nvPr/>
        </p:nvSpPr>
        <p:spPr>
          <a:xfrm>
            <a:off x="4459847" y="3030106"/>
            <a:ext cx="3272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1st vector pairs corner with edge</a:t>
            </a:r>
          </a:p>
          <a:p>
            <a:pPr algn="ctr"/>
            <a:r>
              <a:rPr lang="en-US" dirty="0"/>
              <a:t>2nd vector restores white cross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E8230C5-D35A-9976-230F-0E46B4033991}"/>
              </a:ext>
            </a:extLst>
          </p:cNvPr>
          <p:cNvSpPr/>
          <p:nvPr/>
        </p:nvSpPr>
        <p:spPr>
          <a:xfrm>
            <a:off x="7573227" y="1308815"/>
            <a:ext cx="904673" cy="816376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D1B863E-0CEB-7AC8-F44B-C236308B7BFB}"/>
              </a:ext>
            </a:extLst>
          </p:cNvPr>
          <p:cNvSpPr/>
          <p:nvPr/>
        </p:nvSpPr>
        <p:spPr>
          <a:xfrm rot="5400000">
            <a:off x="9332721" y="1693954"/>
            <a:ext cx="807078" cy="175098"/>
          </a:xfrm>
          <a:prstGeom prst="rightArrow">
            <a:avLst>
              <a:gd name="adj1" fmla="val 50000"/>
              <a:gd name="adj2" fmla="val 116667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FE4443D-5DBA-3C0A-F257-EF49E25BE0F7}"/>
              </a:ext>
            </a:extLst>
          </p:cNvPr>
          <p:cNvSpPr/>
          <p:nvPr/>
        </p:nvSpPr>
        <p:spPr>
          <a:xfrm rot="2234902">
            <a:off x="9211711" y="1015923"/>
            <a:ext cx="533925" cy="175098"/>
          </a:xfrm>
          <a:prstGeom prst="rightArrow">
            <a:avLst>
              <a:gd name="adj1" fmla="val 50000"/>
              <a:gd name="adj2" fmla="val 116667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601C40-4038-C04A-3B71-860D5AED118A}"/>
              </a:ext>
            </a:extLst>
          </p:cNvPr>
          <p:cNvSpPr txBox="1"/>
          <p:nvPr/>
        </p:nvSpPr>
        <p:spPr>
          <a:xfrm>
            <a:off x="8708957" y="3030105"/>
            <a:ext cx="263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Vectors become “aligned” in the same direction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5219EB7-6B0B-030A-A79A-A644C3DDFB24}"/>
              </a:ext>
            </a:extLst>
          </p:cNvPr>
          <p:cNvSpPr/>
          <p:nvPr/>
        </p:nvSpPr>
        <p:spPr>
          <a:xfrm>
            <a:off x="1453551" y="4863369"/>
            <a:ext cx="904673" cy="816376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425EDFA-A5DD-1E78-1F27-9EB53D22A87D}"/>
              </a:ext>
            </a:extLst>
          </p:cNvPr>
          <p:cNvSpPr/>
          <p:nvPr/>
        </p:nvSpPr>
        <p:spPr>
          <a:xfrm>
            <a:off x="5295525" y="4863369"/>
            <a:ext cx="1675268" cy="816376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 F U’ F’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34A65D-6740-EC35-9716-515BC0053AC0}"/>
              </a:ext>
            </a:extLst>
          </p:cNvPr>
          <p:cNvSpPr txBox="1"/>
          <p:nvPr/>
        </p:nvSpPr>
        <p:spPr>
          <a:xfrm>
            <a:off x="5154436" y="5759372"/>
            <a:ext cx="1947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 corner-edge pair as normal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53F21E2-9271-1582-34CE-794951C6D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119" y="405268"/>
            <a:ext cx="2629853" cy="26234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B86C7E0-CCF4-37E7-FB2E-528BB86B77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1663" y="3959821"/>
            <a:ext cx="2617008" cy="262347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9D79EB6-34D3-399B-5E9C-492E51DC78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7647" y="3959821"/>
            <a:ext cx="2629901" cy="262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34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ADA9-3294-72DA-F512-A32D4DF3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 Layer Scenario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8F0BA6-F871-1C46-BDF8-C56C1E5EC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950" y="2671662"/>
            <a:ext cx="2819794" cy="2676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E052D8-1D08-E5E5-7D8D-E8C531857AB7}"/>
              </a:ext>
            </a:extLst>
          </p:cNvPr>
          <p:cNvSpPr txBox="1"/>
          <p:nvPr/>
        </p:nvSpPr>
        <p:spPr>
          <a:xfrm>
            <a:off x="3520867" y="3409948"/>
            <a:ext cx="2367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What if a middle layer edge looks like this?</a:t>
            </a:r>
          </a:p>
        </p:txBody>
      </p:sp>
    </p:spTree>
    <p:extLst>
      <p:ext uri="{BB962C8B-B14F-4D97-AF65-F5344CB8AC3E}">
        <p14:creationId xmlns:p14="http://schemas.microsoft.com/office/powerpoint/2010/main" val="144424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A024-74C2-43DF-9357-F90BBC80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Two Layers (F2L)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8506E-2E78-4BF9-AB75-B6F2176C5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Beginner middle layer is extremely inefficient</a:t>
            </a:r>
          </a:p>
          <a:p>
            <a:r>
              <a:rPr lang="en-US" dirty="0"/>
              <a:t>8 moves to solve 1 edge, 16 moves if edge is flipped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Solution: combine first layer corners with middle layer edges</a:t>
            </a:r>
          </a:p>
          <a:p>
            <a:r>
              <a:rPr lang="en-US" dirty="0"/>
              <a:t>For each F2L “slot,” solve its corner and edge together</a:t>
            </a:r>
          </a:p>
        </p:txBody>
      </p:sp>
    </p:spTree>
    <p:extLst>
      <p:ext uri="{BB962C8B-B14F-4D97-AF65-F5344CB8AC3E}">
        <p14:creationId xmlns:p14="http://schemas.microsoft.com/office/powerpoint/2010/main" val="938920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3B3F969-2FCB-2977-9AD8-13B2392EE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942" y="2486826"/>
            <a:ext cx="1867154" cy="1779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558305-4DBB-37D0-5E07-A06B54BB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F2L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F6DA1-9A61-A3AA-9B7C-4C5B62672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661202"/>
          </a:xfrm>
        </p:spPr>
        <p:txBody>
          <a:bodyPr>
            <a:normAutofit/>
          </a:bodyPr>
          <a:lstStyle/>
          <a:p>
            <a:r>
              <a:rPr lang="en-US" dirty="0"/>
              <a:t>Exploit corner insertion mechanics for simultaneous edge insertion</a:t>
            </a:r>
          </a:p>
          <a:p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EB76FD9-2C54-CA4F-02AC-FBC753B7F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35" y="2486826"/>
            <a:ext cx="2102982" cy="1779998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857B5538-EB40-53AB-5AEE-434E164E638B}"/>
              </a:ext>
            </a:extLst>
          </p:cNvPr>
          <p:cNvSpPr/>
          <p:nvPr/>
        </p:nvSpPr>
        <p:spPr>
          <a:xfrm rot="1122454">
            <a:off x="1141600" y="3041051"/>
            <a:ext cx="697459" cy="136690"/>
          </a:xfrm>
          <a:prstGeom prst="rightArrow">
            <a:avLst>
              <a:gd name="adj1" fmla="val 50000"/>
              <a:gd name="adj2" fmla="val 116667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8D78EBDD-E76A-18CC-97C7-620CB633CCE7}"/>
              </a:ext>
            </a:extLst>
          </p:cNvPr>
          <p:cNvSpPr/>
          <p:nvPr/>
        </p:nvSpPr>
        <p:spPr>
          <a:xfrm rot="15879976">
            <a:off x="3321184" y="3280418"/>
            <a:ext cx="705893" cy="135057"/>
          </a:xfrm>
          <a:prstGeom prst="rightArrow">
            <a:avLst>
              <a:gd name="adj1" fmla="val 50000"/>
              <a:gd name="adj2" fmla="val 116667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4D335F3-9144-81E4-11A5-D8E888B22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021" y="2486826"/>
            <a:ext cx="1897971" cy="1779998"/>
          </a:xfrm>
          <a:prstGeom prst="rect">
            <a:avLst/>
          </a:prstGeom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035C655F-6628-9E2C-B102-A1497613CF8F}"/>
              </a:ext>
            </a:extLst>
          </p:cNvPr>
          <p:cNvSpPr/>
          <p:nvPr/>
        </p:nvSpPr>
        <p:spPr>
          <a:xfrm rot="11954473">
            <a:off x="5786345" y="3154822"/>
            <a:ext cx="697459" cy="136690"/>
          </a:xfrm>
          <a:prstGeom prst="rightArrow">
            <a:avLst>
              <a:gd name="adj1" fmla="val 50000"/>
              <a:gd name="adj2" fmla="val 116667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1B3079E-2CC7-01CC-01FE-894A58377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5917" y="2486826"/>
            <a:ext cx="1893836" cy="1779998"/>
          </a:xfrm>
          <a:prstGeom prst="rect">
            <a:avLst/>
          </a:prstGeom>
        </p:spPr>
      </p:pic>
      <p:sp>
        <p:nvSpPr>
          <p:cNvPr id="39" name="Arrow: Right 38">
            <a:extLst>
              <a:ext uri="{FF2B5EF4-FFF2-40B4-BE49-F238E27FC236}">
                <a16:creationId xmlns:a16="http://schemas.microsoft.com/office/drawing/2014/main" id="{4189581A-116D-13E0-2D5B-E62B38919076}"/>
              </a:ext>
            </a:extLst>
          </p:cNvPr>
          <p:cNvSpPr/>
          <p:nvPr/>
        </p:nvSpPr>
        <p:spPr>
          <a:xfrm rot="4957646">
            <a:off x="7855085" y="3294656"/>
            <a:ext cx="705893" cy="135057"/>
          </a:xfrm>
          <a:prstGeom prst="rightArrow">
            <a:avLst>
              <a:gd name="adj1" fmla="val 50000"/>
              <a:gd name="adj2" fmla="val 116667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7C7655B-ED9A-E7D2-183E-F5FE364CA9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9678" y="2486826"/>
            <a:ext cx="1830759" cy="1779998"/>
          </a:xfrm>
          <a:prstGeom prst="rect">
            <a:avLst/>
          </a:prstGeom>
        </p:spPr>
      </p:pic>
      <p:sp>
        <p:nvSpPr>
          <p:cNvPr id="43" name="Arrow: Right 42">
            <a:extLst>
              <a:ext uri="{FF2B5EF4-FFF2-40B4-BE49-F238E27FC236}">
                <a16:creationId xmlns:a16="http://schemas.microsoft.com/office/drawing/2014/main" id="{43548789-6E86-FA20-B06D-622D89C69D94}"/>
              </a:ext>
            </a:extLst>
          </p:cNvPr>
          <p:cNvSpPr/>
          <p:nvPr/>
        </p:nvSpPr>
        <p:spPr>
          <a:xfrm>
            <a:off x="2758542" y="3189353"/>
            <a:ext cx="221318" cy="374943"/>
          </a:xfrm>
          <a:prstGeom prst="rightArrow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41A93C1A-F7BD-A59E-A951-0E7035CA1D84}"/>
              </a:ext>
            </a:extLst>
          </p:cNvPr>
          <p:cNvSpPr/>
          <p:nvPr/>
        </p:nvSpPr>
        <p:spPr>
          <a:xfrm>
            <a:off x="4977399" y="3189353"/>
            <a:ext cx="221318" cy="374943"/>
          </a:xfrm>
          <a:prstGeom prst="rightArrow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AB3FA2D5-D0C6-690A-C471-AB612E93C063}"/>
              </a:ext>
            </a:extLst>
          </p:cNvPr>
          <p:cNvSpPr/>
          <p:nvPr/>
        </p:nvSpPr>
        <p:spPr>
          <a:xfrm>
            <a:off x="7235295" y="3189353"/>
            <a:ext cx="221318" cy="374943"/>
          </a:xfrm>
          <a:prstGeom prst="rightArrow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947DA3C3-D604-4C2D-EE9D-9BB7BA3A046A}"/>
              </a:ext>
            </a:extLst>
          </p:cNvPr>
          <p:cNvSpPr/>
          <p:nvPr/>
        </p:nvSpPr>
        <p:spPr>
          <a:xfrm>
            <a:off x="9489056" y="3189353"/>
            <a:ext cx="221318" cy="374943"/>
          </a:xfrm>
          <a:prstGeom prst="rightArrow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3DB7029-030D-8BFA-FB70-CB5EDD441D2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88" t="4126" r="2158"/>
          <a:stretch/>
        </p:blipFill>
        <p:spPr>
          <a:xfrm>
            <a:off x="578035" y="4672148"/>
            <a:ext cx="1867154" cy="179104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5222F5C-BA9A-E556-6825-FF3B1528BF7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051" t="2183"/>
          <a:stretch/>
        </p:blipFill>
        <p:spPr>
          <a:xfrm>
            <a:off x="2805115" y="4671547"/>
            <a:ext cx="1867154" cy="180121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A099760-2C41-0E9D-C246-26CF769126D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157" t="6392" r="1721"/>
          <a:stretch/>
        </p:blipFill>
        <p:spPr>
          <a:xfrm>
            <a:off x="5047602" y="4671548"/>
            <a:ext cx="1867154" cy="177634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F1E9AD6-139B-0A66-38DF-C7737922EB7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604" t="6327" r="4245"/>
          <a:stretch/>
        </p:blipFill>
        <p:spPr>
          <a:xfrm>
            <a:off x="7290089" y="4667057"/>
            <a:ext cx="1867154" cy="1825818"/>
          </a:xfrm>
          <a:prstGeom prst="rect">
            <a:avLst/>
          </a:prstGeom>
        </p:spPr>
      </p:pic>
      <p:sp>
        <p:nvSpPr>
          <p:cNvPr id="59" name="Arrow: Right 58">
            <a:extLst>
              <a:ext uri="{FF2B5EF4-FFF2-40B4-BE49-F238E27FC236}">
                <a16:creationId xmlns:a16="http://schemas.microsoft.com/office/drawing/2014/main" id="{6DD78501-87D7-2143-E2EE-74F22B87C910}"/>
              </a:ext>
            </a:extLst>
          </p:cNvPr>
          <p:cNvSpPr/>
          <p:nvPr/>
        </p:nvSpPr>
        <p:spPr>
          <a:xfrm>
            <a:off x="2523881" y="5414384"/>
            <a:ext cx="221318" cy="374943"/>
          </a:xfrm>
          <a:prstGeom prst="rightArrow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CDCB1E1F-FE41-A6D9-3DD0-B43937406EF8}"/>
              </a:ext>
            </a:extLst>
          </p:cNvPr>
          <p:cNvSpPr/>
          <p:nvPr/>
        </p:nvSpPr>
        <p:spPr>
          <a:xfrm>
            <a:off x="4741572" y="5396130"/>
            <a:ext cx="221318" cy="374943"/>
          </a:xfrm>
          <a:prstGeom prst="rightArrow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5D9AE75F-C6D8-3919-12BE-FC48F7DF2C4E}"/>
              </a:ext>
            </a:extLst>
          </p:cNvPr>
          <p:cNvSpPr/>
          <p:nvPr/>
        </p:nvSpPr>
        <p:spPr>
          <a:xfrm>
            <a:off x="6991763" y="5414385"/>
            <a:ext cx="221318" cy="374943"/>
          </a:xfrm>
          <a:prstGeom prst="rightArrow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B47D7B83-E49A-7A4A-BC4D-D28EC09A7900}"/>
              </a:ext>
            </a:extLst>
          </p:cNvPr>
          <p:cNvSpPr/>
          <p:nvPr/>
        </p:nvSpPr>
        <p:spPr>
          <a:xfrm rot="16200000">
            <a:off x="1236690" y="5525781"/>
            <a:ext cx="705893" cy="135057"/>
          </a:xfrm>
          <a:prstGeom prst="rightArrow">
            <a:avLst>
              <a:gd name="adj1" fmla="val 50000"/>
              <a:gd name="adj2" fmla="val 116667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86ABF2EE-7647-4145-8838-AE695C8729B5}"/>
              </a:ext>
            </a:extLst>
          </p:cNvPr>
          <p:cNvSpPr/>
          <p:nvPr/>
        </p:nvSpPr>
        <p:spPr>
          <a:xfrm rot="8792720">
            <a:off x="3739282" y="5235011"/>
            <a:ext cx="697459" cy="136690"/>
          </a:xfrm>
          <a:prstGeom prst="rightArrow">
            <a:avLst>
              <a:gd name="adj1" fmla="val 50000"/>
              <a:gd name="adj2" fmla="val 116667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B5C4B918-C651-D18A-42F0-199774E567F2}"/>
              </a:ext>
            </a:extLst>
          </p:cNvPr>
          <p:cNvSpPr/>
          <p:nvPr/>
        </p:nvSpPr>
        <p:spPr>
          <a:xfrm rot="5400000">
            <a:off x="5702736" y="5544032"/>
            <a:ext cx="697459" cy="136690"/>
          </a:xfrm>
          <a:prstGeom prst="rightArrow">
            <a:avLst>
              <a:gd name="adj1" fmla="val 50000"/>
              <a:gd name="adj2" fmla="val 116667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Star: 5 Points 70">
            <a:extLst>
              <a:ext uri="{FF2B5EF4-FFF2-40B4-BE49-F238E27FC236}">
                <a16:creationId xmlns:a16="http://schemas.microsoft.com/office/drawing/2014/main" id="{71C8F57C-2908-DFBD-99F7-4305727E2EA6}"/>
              </a:ext>
            </a:extLst>
          </p:cNvPr>
          <p:cNvSpPr/>
          <p:nvPr/>
        </p:nvSpPr>
        <p:spPr>
          <a:xfrm>
            <a:off x="1478789" y="2857441"/>
            <a:ext cx="150737" cy="150737"/>
          </a:xfrm>
          <a:prstGeom prst="star5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tar: 5 Points 72">
            <a:extLst>
              <a:ext uri="{FF2B5EF4-FFF2-40B4-BE49-F238E27FC236}">
                <a16:creationId xmlns:a16="http://schemas.microsoft.com/office/drawing/2014/main" id="{6CA29753-66BD-AC86-BF5D-ACFAB60EAAA9}"/>
              </a:ext>
            </a:extLst>
          </p:cNvPr>
          <p:cNvSpPr/>
          <p:nvPr/>
        </p:nvSpPr>
        <p:spPr>
          <a:xfrm>
            <a:off x="3844471" y="2968348"/>
            <a:ext cx="150737" cy="150737"/>
          </a:xfrm>
          <a:prstGeom prst="star5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Star: 5 Points 74">
            <a:extLst>
              <a:ext uri="{FF2B5EF4-FFF2-40B4-BE49-F238E27FC236}">
                <a16:creationId xmlns:a16="http://schemas.microsoft.com/office/drawing/2014/main" id="{4007C780-B230-1ABC-2C31-D7516956847D}"/>
              </a:ext>
            </a:extLst>
          </p:cNvPr>
          <p:cNvSpPr/>
          <p:nvPr/>
        </p:nvSpPr>
        <p:spPr>
          <a:xfrm>
            <a:off x="6126226" y="2932809"/>
            <a:ext cx="150737" cy="150737"/>
          </a:xfrm>
          <a:prstGeom prst="star5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tar: 5 Points 76">
            <a:extLst>
              <a:ext uri="{FF2B5EF4-FFF2-40B4-BE49-F238E27FC236}">
                <a16:creationId xmlns:a16="http://schemas.microsoft.com/office/drawing/2014/main" id="{81B870AC-BA3C-464C-E9D8-A21937B5425A}"/>
              </a:ext>
            </a:extLst>
          </p:cNvPr>
          <p:cNvSpPr/>
          <p:nvPr/>
        </p:nvSpPr>
        <p:spPr>
          <a:xfrm>
            <a:off x="8336708" y="2782072"/>
            <a:ext cx="150737" cy="150737"/>
          </a:xfrm>
          <a:prstGeom prst="star5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tar: 5 Points 78">
            <a:extLst>
              <a:ext uri="{FF2B5EF4-FFF2-40B4-BE49-F238E27FC236}">
                <a16:creationId xmlns:a16="http://schemas.microsoft.com/office/drawing/2014/main" id="{710AFA31-DD5B-40EF-8292-D633BB8FD624}"/>
              </a:ext>
            </a:extLst>
          </p:cNvPr>
          <p:cNvSpPr/>
          <p:nvPr/>
        </p:nvSpPr>
        <p:spPr>
          <a:xfrm>
            <a:off x="10339354" y="3292909"/>
            <a:ext cx="150737" cy="150737"/>
          </a:xfrm>
          <a:prstGeom prst="star5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tar: 5 Points 80">
            <a:extLst>
              <a:ext uri="{FF2B5EF4-FFF2-40B4-BE49-F238E27FC236}">
                <a16:creationId xmlns:a16="http://schemas.microsoft.com/office/drawing/2014/main" id="{097C645F-5610-699C-092C-E756308AD67B}"/>
              </a:ext>
            </a:extLst>
          </p:cNvPr>
          <p:cNvSpPr/>
          <p:nvPr/>
        </p:nvSpPr>
        <p:spPr>
          <a:xfrm>
            <a:off x="1682803" y="4883436"/>
            <a:ext cx="150737" cy="150737"/>
          </a:xfrm>
          <a:prstGeom prst="star5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tar: 5 Points 82">
            <a:extLst>
              <a:ext uri="{FF2B5EF4-FFF2-40B4-BE49-F238E27FC236}">
                <a16:creationId xmlns:a16="http://schemas.microsoft.com/office/drawing/2014/main" id="{235590CA-514A-FC04-8C4B-8C339E33D460}"/>
              </a:ext>
            </a:extLst>
          </p:cNvPr>
          <p:cNvSpPr/>
          <p:nvPr/>
        </p:nvSpPr>
        <p:spPr>
          <a:xfrm>
            <a:off x="3873643" y="4883436"/>
            <a:ext cx="150737" cy="150737"/>
          </a:xfrm>
          <a:prstGeom prst="star5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Star: 5 Points 84">
            <a:extLst>
              <a:ext uri="{FF2B5EF4-FFF2-40B4-BE49-F238E27FC236}">
                <a16:creationId xmlns:a16="http://schemas.microsoft.com/office/drawing/2014/main" id="{72F525B8-AB7B-9E25-DC90-A7ED3EBBF783}"/>
              </a:ext>
            </a:extLst>
          </p:cNvPr>
          <p:cNvSpPr/>
          <p:nvPr/>
        </p:nvSpPr>
        <p:spPr>
          <a:xfrm>
            <a:off x="6209835" y="5036995"/>
            <a:ext cx="150737" cy="150737"/>
          </a:xfrm>
          <a:prstGeom prst="star5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tar: 5 Points 86">
            <a:extLst>
              <a:ext uri="{FF2B5EF4-FFF2-40B4-BE49-F238E27FC236}">
                <a16:creationId xmlns:a16="http://schemas.microsoft.com/office/drawing/2014/main" id="{C3101A32-F1B4-5472-C91C-B9312948955D}"/>
              </a:ext>
            </a:extLst>
          </p:cNvPr>
          <p:cNvSpPr/>
          <p:nvPr/>
        </p:nvSpPr>
        <p:spPr>
          <a:xfrm>
            <a:off x="8232743" y="5544079"/>
            <a:ext cx="150737" cy="150737"/>
          </a:xfrm>
          <a:prstGeom prst="star5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493AA2AB-5D88-6B16-9D6A-22F6E616146C}"/>
              </a:ext>
            </a:extLst>
          </p:cNvPr>
          <p:cNvSpPr/>
          <p:nvPr/>
        </p:nvSpPr>
        <p:spPr>
          <a:xfrm rot="16200000">
            <a:off x="5989620" y="-1193033"/>
            <a:ext cx="194553" cy="11189127"/>
          </a:xfrm>
          <a:prstGeom prst="leftBrace">
            <a:avLst>
              <a:gd name="adj1" fmla="val 8333"/>
              <a:gd name="adj2" fmla="val 91896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C8A9154A-93FF-4000-B38D-FE4EED9AC9BF}"/>
              </a:ext>
            </a:extLst>
          </p:cNvPr>
          <p:cNvSpPr/>
          <p:nvPr/>
        </p:nvSpPr>
        <p:spPr>
          <a:xfrm rot="10800000">
            <a:off x="9175873" y="4581955"/>
            <a:ext cx="194553" cy="1992427"/>
          </a:xfrm>
          <a:prstGeom prst="leftBrace">
            <a:avLst>
              <a:gd name="adj1" fmla="val 8333"/>
              <a:gd name="adj2" fmla="val 50209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3C0E6-56C6-A4DB-71C2-BA65BA1CF249}"/>
              </a:ext>
            </a:extLst>
          </p:cNvPr>
          <p:cNvSpPr txBox="1"/>
          <p:nvPr/>
        </p:nvSpPr>
        <p:spPr>
          <a:xfrm>
            <a:off x="10257644" y="4514104"/>
            <a:ext cx="114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18FEAE-C6BA-B3EE-4BDC-EA289FA62061}"/>
              </a:ext>
            </a:extLst>
          </p:cNvPr>
          <p:cNvSpPr txBox="1"/>
          <p:nvPr/>
        </p:nvSpPr>
        <p:spPr>
          <a:xfrm>
            <a:off x="9370426" y="5396130"/>
            <a:ext cx="114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Method 2</a:t>
            </a:r>
          </a:p>
        </p:txBody>
      </p:sp>
    </p:spTree>
    <p:extLst>
      <p:ext uri="{BB962C8B-B14F-4D97-AF65-F5344CB8AC3E}">
        <p14:creationId xmlns:p14="http://schemas.microsoft.com/office/powerpoint/2010/main" val="1705936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CD7C-B058-2FBC-7553-1614B2BCE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F2L Fundamentals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739A1-89A7-C054-9D12-A3C5E5D46B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88" t="4126" r="2158"/>
          <a:stretch/>
        </p:blipFill>
        <p:spPr>
          <a:xfrm>
            <a:off x="3102964" y="1535344"/>
            <a:ext cx="2377707" cy="2280791"/>
          </a:xfrm>
          <a:prstGeom prst="rect">
            <a:avLst/>
          </a:prstGeom>
        </p:spPr>
      </p:pic>
      <p:sp>
        <p:nvSpPr>
          <p:cNvPr id="9" name="Star: 5 Points 8">
            <a:extLst>
              <a:ext uri="{FF2B5EF4-FFF2-40B4-BE49-F238E27FC236}">
                <a16:creationId xmlns:a16="http://schemas.microsoft.com/office/drawing/2014/main" id="{D863B632-988E-9B48-B01B-23865E8A6145}"/>
              </a:ext>
            </a:extLst>
          </p:cNvPr>
          <p:cNvSpPr/>
          <p:nvPr/>
        </p:nvSpPr>
        <p:spPr>
          <a:xfrm>
            <a:off x="4519018" y="1829365"/>
            <a:ext cx="150737" cy="150737"/>
          </a:xfrm>
          <a:prstGeom prst="star5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6993CF9-B83E-BF89-FBE1-0D3A2E6F7D22}"/>
              </a:ext>
            </a:extLst>
          </p:cNvPr>
          <p:cNvSpPr/>
          <p:nvPr/>
        </p:nvSpPr>
        <p:spPr>
          <a:xfrm>
            <a:off x="5644162" y="2400930"/>
            <a:ext cx="831263" cy="656324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F494E5-83E5-16B3-9DBB-4F02FA68F0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27" t="7142" r="1726"/>
          <a:stretch/>
        </p:blipFill>
        <p:spPr>
          <a:xfrm>
            <a:off x="6665902" y="1535344"/>
            <a:ext cx="2352375" cy="2280791"/>
          </a:xfrm>
          <a:prstGeom prst="rect">
            <a:avLst/>
          </a:prstGeom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3B642049-6184-2194-68C0-771C8905D67E}"/>
              </a:ext>
            </a:extLst>
          </p:cNvPr>
          <p:cNvSpPr/>
          <p:nvPr/>
        </p:nvSpPr>
        <p:spPr>
          <a:xfrm>
            <a:off x="8066634" y="1846365"/>
            <a:ext cx="150737" cy="150737"/>
          </a:xfrm>
          <a:prstGeom prst="star5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19C0F6-BA13-5764-80FE-F039D23D83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04" t="2610"/>
          <a:stretch/>
        </p:blipFill>
        <p:spPr>
          <a:xfrm>
            <a:off x="1806819" y="4269991"/>
            <a:ext cx="2352376" cy="23083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6AFB922-37C0-A2F8-5E68-39D783932E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43" t="4014" r="2253"/>
          <a:stretch/>
        </p:blipFill>
        <p:spPr>
          <a:xfrm>
            <a:off x="4950402" y="4269991"/>
            <a:ext cx="2294007" cy="23083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6E2FD9A-3AA2-7143-2B20-919DFD9BD06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122"/>
          <a:stretch/>
        </p:blipFill>
        <p:spPr>
          <a:xfrm>
            <a:off x="8035616" y="4269991"/>
            <a:ext cx="2421761" cy="2308328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0505AE3E-45A6-3306-42AD-BC4FC61434DC}"/>
              </a:ext>
            </a:extLst>
          </p:cNvPr>
          <p:cNvSpPr/>
          <p:nvPr/>
        </p:nvSpPr>
        <p:spPr>
          <a:xfrm>
            <a:off x="4352721" y="5226339"/>
            <a:ext cx="404155" cy="395632"/>
          </a:xfrm>
          <a:prstGeom prst="rightArrow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A880BA2-3E22-FA74-2019-7A3BA3EDD322}"/>
              </a:ext>
            </a:extLst>
          </p:cNvPr>
          <p:cNvSpPr/>
          <p:nvPr/>
        </p:nvSpPr>
        <p:spPr>
          <a:xfrm>
            <a:off x="7437935" y="5226339"/>
            <a:ext cx="404155" cy="395632"/>
          </a:xfrm>
          <a:prstGeom prst="rightArrow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2C9F40A-5180-EDD9-C5A2-6DEAA9A34381}"/>
              </a:ext>
            </a:extLst>
          </p:cNvPr>
          <p:cNvSpPr/>
          <p:nvPr/>
        </p:nvSpPr>
        <p:spPr>
          <a:xfrm>
            <a:off x="1209138" y="5226339"/>
            <a:ext cx="404155" cy="395632"/>
          </a:xfrm>
          <a:prstGeom prst="rightArrow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2CF795B-0DE4-CBE7-9B13-17284C27F4B0}"/>
              </a:ext>
            </a:extLst>
          </p:cNvPr>
          <p:cNvSpPr/>
          <p:nvPr/>
        </p:nvSpPr>
        <p:spPr>
          <a:xfrm rot="19555898">
            <a:off x="7970133" y="2043155"/>
            <a:ext cx="534295" cy="155842"/>
          </a:xfrm>
          <a:prstGeom prst="rightArrow">
            <a:avLst>
              <a:gd name="adj1" fmla="val 50000"/>
              <a:gd name="adj2" fmla="val 116667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079EFC2-2C45-37AA-B0F4-FC342A8335C4}"/>
              </a:ext>
            </a:extLst>
          </p:cNvPr>
          <p:cNvSpPr/>
          <p:nvPr/>
        </p:nvSpPr>
        <p:spPr>
          <a:xfrm rot="8620925">
            <a:off x="3199603" y="4994497"/>
            <a:ext cx="521357" cy="155842"/>
          </a:xfrm>
          <a:prstGeom prst="rightArrow">
            <a:avLst>
              <a:gd name="adj1" fmla="val 50000"/>
              <a:gd name="adj2" fmla="val 116667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E88D7E2-D6D4-5986-D614-3B1874385ADC}"/>
              </a:ext>
            </a:extLst>
          </p:cNvPr>
          <p:cNvSpPr/>
          <p:nvPr/>
        </p:nvSpPr>
        <p:spPr>
          <a:xfrm rot="5400000">
            <a:off x="5848620" y="5419731"/>
            <a:ext cx="688702" cy="155842"/>
          </a:xfrm>
          <a:prstGeom prst="rightArrow">
            <a:avLst>
              <a:gd name="adj1" fmla="val 50000"/>
              <a:gd name="adj2" fmla="val 116667"/>
            </a:avLst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3BFD40-69AD-BFEB-B5D3-64BDD2F4BCAA}"/>
              </a:ext>
            </a:extLst>
          </p:cNvPr>
          <p:cNvSpPr txBox="1"/>
          <p:nvPr/>
        </p:nvSpPr>
        <p:spPr>
          <a:xfrm>
            <a:off x="6783747" y="1166012"/>
            <a:ext cx="211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Insertion Method 2</a:t>
            </a:r>
          </a:p>
        </p:txBody>
      </p:sp>
    </p:spTree>
    <p:extLst>
      <p:ext uri="{BB962C8B-B14F-4D97-AF65-F5344CB8AC3E}">
        <p14:creationId xmlns:p14="http://schemas.microsoft.com/office/powerpoint/2010/main" val="312843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5793</TotalTime>
  <Words>554</Words>
  <Application>Microsoft Office PowerPoint</Application>
  <PresentationFormat>Widescreen</PresentationFormat>
  <Paragraphs>67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3x3 Middle Layer Edges and First Two Layers</vt:lpstr>
      <vt:lpstr>Middle Layer Edges</vt:lpstr>
      <vt:lpstr>Algorithm Mechanics</vt:lpstr>
      <vt:lpstr>PowerPoint Presentation</vt:lpstr>
      <vt:lpstr>PowerPoint Presentation</vt:lpstr>
      <vt:lpstr>Middle Layer Scenario</vt:lpstr>
      <vt:lpstr>First Two Layers (F2L)</vt:lpstr>
      <vt:lpstr>F2L Fundamentals</vt:lpstr>
      <vt:lpstr>F2L Fundamentals</vt:lpstr>
      <vt:lpstr>F2L Example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Middle Layer Edges &amp; First Two Layers</dc:title>
  <dc:creator>Kevin Chang</dc:creator>
  <cp:lastModifiedBy>Kevin Chang</cp:lastModifiedBy>
  <cp:revision>2</cp:revision>
  <dcterms:created xsi:type="dcterms:W3CDTF">2022-02-06T10:27:28Z</dcterms:created>
  <dcterms:modified xsi:type="dcterms:W3CDTF">2024-01-16T11:17:31Z</dcterms:modified>
</cp:coreProperties>
</file>