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70" r:id="rId6"/>
    <p:sldId id="268" r:id="rId7"/>
    <p:sldId id="269" r:id="rId8"/>
    <p:sldId id="271" r:id="rId9"/>
    <p:sldId id="258" r:id="rId10"/>
    <p:sldId id="259" r:id="rId11"/>
    <p:sldId id="260" r:id="rId12"/>
    <p:sldId id="272" r:id="rId13"/>
    <p:sldId id="273" r:id="rId14"/>
    <p:sldId id="261" r:id="rId15"/>
    <p:sldId id="274" r:id="rId16"/>
    <p:sldId id="275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1C"/>
    <a:srgbClr val="3B88D8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7376B-6BFA-4179-B835-2D3DA78EA944}" v="74" dt="2023-02-07T23:34:0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ng" userId="9dcd50664716db08" providerId="LiveId" clId="{248862D5-BFCA-4191-87EA-41C3A9C986C1}"/>
    <pc:docChg chg="undo custSel addSld modSld">
      <pc:chgData name="Kevin Chang" userId="9dcd50664716db08" providerId="LiveId" clId="{248862D5-BFCA-4191-87EA-41C3A9C986C1}" dt="2022-09-20T21:23:22.636" v="286" actId="20577"/>
      <pc:docMkLst>
        <pc:docMk/>
      </pc:docMkLst>
      <pc:sldChg chg="modSp mod">
        <pc:chgData name="Kevin Chang" userId="9dcd50664716db08" providerId="LiveId" clId="{248862D5-BFCA-4191-87EA-41C3A9C986C1}" dt="2022-09-19T02:14:07.539" v="5" actId="20577"/>
        <pc:sldMkLst>
          <pc:docMk/>
          <pc:sldMk cId="3909399295" sldId="256"/>
        </pc:sldMkLst>
        <pc:spChg chg="mod">
          <ac:chgData name="Kevin Chang" userId="9dcd50664716db08" providerId="LiveId" clId="{248862D5-BFCA-4191-87EA-41C3A9C986C1}" dt="2022-09-19T02:14:07.539" v="5" actId="20577"/>
          <ac:spMkLst>
            <pc:docMk/>
            <pc:sldMk cId="3909399295" sldId="256"/>
            <ac:spMk id="3" creationId="{4001BD6B-2648-4B86-9CEE-E9F016BDE00B}"/>
          </ac:spMkLst>
        </pc:spChg>
      </pc:sldChg>
      <pc:sldChg chg="modSp mod">
        <pc:chgData name="Kevin Chang" userId="9dcd50664716db08" providerId="LiveId" clId="{248862D5-BFCA-4191-87EA-41C3A9C986C1}" dt="2022-09-20T21:23:22.636" v="286" actId="20577"/>
        <pc:sldMkLst>
          <pc:docMk/>
          <pc:sldMk cId="4041125135" sldId="260"/>
        </pc:sldMkLst>
        <pc:spChg chg="mod">
          <ac:chgData name="Kevin Chang" userId="9dcd50664716db08" providerId="LiveId" clId="{248862D5-BFCA-4191-87EA-41C3A9C986C1}" dt="2022-09-20T21:23:22.636" v="286" actId="20577"/>
          <ac:spMkLst>
            <pc:docMk/>
            <pc:sldMk cId="4041125135" sldId="260"/>
            <ac:spMk id="2" creationId="{FF1ED48F-0C17-4D6F-8E33-51188CA411D2}"/>
          </ac:spMkLst>
        </pc:spChg>
      </pc:sldChg>
      <pc:sldChg chg="addSp modSp new mod">
        <pc:chgData name="Kevin Chang" userId="9dcd50664716db08" providerId="LiveId" clId="{248862D5-BFCA-4191-87EA-41C3A9C986C1}" dt="2022-09-20T21:00:33.092" v="69" actId="1076"/>
        <pc:sldMkLst>
          <pc:docMk/>
          <pc:sldMk cId="1869035324" sldId="262"/>
        </pc:sldMkLst>
        <pc:spChg chg="mod">
          <ac:chgData name="Kevin Chang" userId="9dcd50664716db08" providerId="LiveId" clId="{248862D5-BFCA-4191-87EA-41C3A9C986C1}" dt="2022-09-19T23:34:43.228" v="26" actId="20577"/>
          <ac:spMkLst>
            <pc:docMk/>
            <pc:sldMk cId="1869035324" sldId="262"/>
            <ac:spMk id="2" creationId="{1C43B8BC-00BE-5405-0C27-FDD5EF0D0303}"/>
          </ac:spMkLst>
        </pc:spChg>
        <pc:spChg chg="mod">
          <ac:chgData name="Kevin Chang" userId="9dcd50664716db08" providerId="LiveId" clId="{248862D5-BFCA-4191-87EA-41C3A9C986C1}" dt="2022-09-20T20:57:15.058" v="67" actId="20577"/>
          <ac:spMkLst>
            <pc:docMk/>
            <pc:sldMk cId="1869035324" sldId="262"/>
            <ac:spMk id="3" creationId="{2F1DC5B1-0601-EDD1-2808-0AD45DBC28E4}"/>
          </ac:spMkLst>
        </pc:spChg>
        <pc:picChg chg="add mod">
          <ac:chgData name="Kevin Chang" userId="9dcd50664716db08" providerId="LiveId" clId="{248862D5-BFCA-4191-87EA-41C3A9C986C1}" dt="2022-09-20T21:00:33.092" v="69" actId="1076"/>
          <ac:picMkLst>
            <pc:docMk/>
            <pc:sldMk cId="1869035324" sldId="262"/>
            <ac:picMk id="5" creationId="{E619C682-91F3-E678-8855-ED2D5C9F61A0}"/>
          </ac:picMkLst>
        </pc:picChg>
      </pc:sldChg>
      <pc:sldChg chg="addSp modSp new mod">
        <pc:chgData name="Kevin Chang" userId="9dcd50664716db08" providerId="LiveId" clId="{248862D5-BFCA-4191-87EA-41C3A9C986C1}" dt="2022-09-20T21:05:57.740" v="163" actId="14100"/>
        <pc:sldMkLst>
          <pc:docMk/>
          <pc:sldMk cId="3561393614" sldId="263"/>
        </pc:sldMkLst>
        <pc:spChg chg="mod">
          <ac:chgData name="Kevin Chang" userId="9dcd50664716db08" providerId="LiveId" clId="{248862D5-BFCA-4191-87EA-41C3A9C986C1}" dt="2022-09-19T23:34:48.297" v="34" actId="20577"/>
          <ac:spMkLst>
            <pc:docMk/>
            <pc:sldMk cId="3561393614" sldId="263"/>
            <ac:spMk id="2" creationId="{5CE98891-4713-C21D-4D0B-0DCF1FFBCA8F}"/>
          </ac:spMkLst>
        </pc:spChg>
        <pc:spChg chg="mod">
          <ac:chgData name="Kevin Chang" userId="9dcd50664716db08" providerId="LiveId" clId="{248862D5-BFCA-4191-87EA-41C3A9C986C1}" dt="2022-09-20T21:05:06.195" v="159" actId="20577"/>
          <ac:spMkLst>
            <pc:docMk/>
            <pc:sldMk cId="3561393614" sldId="263"/>
            <ac:spMk id="3" creationId="{309270D5-0A23-820B-6DE0-15B417A36369}"/>
          </ac:spMkLst>
        </pc:spChg>
        <pc:picChg chg="add mod">
          <ac:chgData name="Kevin Chang" userId="9dcd50664716db08" providerId="LiveId" clId="{248862D5-BFCA-4191-87EA-41C3A9C986C1}" dt="2022-09-20T21:05:57.740" v="163" actId="14100"/>
          <ac:picMkLst>
            <pc:docMk/>
            <pc:sldMk cId="3561393614" sldId="263"/>
            <ac:picMk id="5" creationId="{815BE5FA-4511-F308-52DE-D19F8952FE02}"/>
          </ac:picMkLst>
        </pc:picChg>
      </pc:sldChg>
      <pc:sldChg chg="modSp new mod">
        <pc:chgData name="Kevin Chang" userId="9dcd50664716db08" providerId="LiveId" clId="{248862D5-BFCA-4191-87EA-41C3A9C986C1}" dt="2022-09-20T21:10:00.263" v="270" actId="20577"/>
        <pc:sldMkLst>
          <pc:docMk/>
          <pc:sldMk cId="2624577465" sldId="264"/>
        </pc:sldMkLst>
        <pc:spChg chg="mod">
          <ac:chgData name="Kevin Chang" userId="9dcd50664716db08" providerId="LiveId" clId="{248862D5-BFCA-4191-87EA-41C3A9C986C1}" dt="2022-09-20T21:06:17.473" v="177" actId="20577"/>
          <ac:spMkLst>
            <pc:docMk/>
            <pc:sldMk cId="2624577465" sldId="264"/>
            <ac:spMk id="2" creationId="{F0338A0C-9BDA-5669-9C33-AAD89A989DD2}"/>
          </ac:spMkLst>
        </pc:spChg>
        <pc:spChg chg="mod">
          <ac:chgData name="Kevin Chang" userId="9dcd50664716db08" providerId="LiveId" clId="{248862D5-BFCA-4191-87EA-41C3A9C986C1}" dt="2022-09-20T21:10:00.263" v="270" actId="20577"/>
          <ac:spMkLst>
            <pc:docMk/>
            <pc:sldMk cId="2624577465" sldId="264"/>
            <ac:spMk id="3" creationId="{08AB5F02-54F7-5836-4203-FE006E529EF2}"/>
          </ac:spMkLst>
        </pc:spChg>
      </pc:sldChg>
    </pc:docChg>
  </pc:docChgLst>
  <pc:docChgLst>
    <pc:chgData name="Kevin Chang" userId="9dcd50664716db08" providerId="LiveId" clId="{98E2C190-C0E6-4E36-94A0-968E54CA18DE}"/>
    <pc:docChg chg="undo custSel addSld delSld modSld">
      <pc:chgData name="Kevin Chang" userId="9dcd50664716db08" providerId="LiveId" clId="{98E2C190-C0E6-4E36-94A0-968E54CA18DE}" dt="2022-02-15T00:56:04.179" v="1457" actId="20577"/>
      <pc:docMkLst>
        <pc:docMk/>
      </pc:docMkLst>
      <pc:sldChg chg="modSp new del mod">
        <pc:chgData name="Kevin Chang" userId="9dcd50664716db08" providerId="LiveId" clId="{98E2C190-C0E6-4E36-94A0-968E54CA18DE}" dt="2022-02-13T07:06:02.827" v="1013" actId="2696"/>
        <pc:sldMkLst>
          <pc:docMk/>
          <pc:sldMk cId="2873179279" sldId="257"/>
        </pc:sldMkLst>
        <pc:spChg chg="mod">
          <ac:chgData name="Kevin Chang" userId="9dcd50664716db08" providerId="LiveId" clId="{98E2C190-C0E6-4E36-94A0-968E54CA18DE}" dt="2022-02-13T06:47:05.850" v="27" actId="20577"/>
          <ac:spMkLst>
            <pc:docMk/>
            <pc:sldMk cId="2873179279" sldId="257"/>
            <ac:spMk id="2" creationId="{D88B4573-6048-4283-9B53-8A7B7C6B4500}"/>
          </ac:spMkLst>
        </pc:spChg>
        <pc:spChg chg="mod">
          <ac:chgData name="Kevin Chang" userId="9dcd50664716db08" providerId="LiveId" clId="{98E2C190-C0E6-4E36-94A0-968E54CA18DE}" dt="2022-02-13T07:05:53.989" v="1008" actId="21"/>
          <ac:spMkLst>
            <pc:docMk/>
            <pc:sldMk cId="2873179279" sldId="257"/>
            <ac:spMk id="3" creationId="{98727234-3572-426E-B310-CE4CAEAA1AA4}"/>
          </ac:spMkLst>
        </pc:spChg>
      </pc:sldChg>
      <pc:sldChg chg="addSp delSp modSp new mod">
        <pc:chgData name="Kevin Chang" userId="9dcd50664716db08" providerId="LiveId" clId="{98E2C190-C0E6-4E36-94A0-968E54CA18DE}" dt="2022-02-14T07:15:56.011" v="1306" actId="1076"/>
        <pc:sldMkLst>
          <pc:docMk/>
          <pc:sldMk cId="2515346074" sldId="258"/>
        </pc:sldMkLst>
        <pc:spChg chg="mod">
          <ac:chgData name="Kevin Chang" userId="9dcd50664716db08" providerId="LiveId" clId="{98E2C190-C0E6-4E36-94A0-968E54CA18DE}" dt="2022-02-13T06:48:18.921" v="89" actId="20577"/>
          <ac:spMkLst>
            <pc:docMk/>
            <pc:sldMk cId="2515346074" sldId="258"/>
            <ac:spMk id="2" creationId="{BC6560CD-9E03-4777-9A1C-EC472A69C2A2}"/>
          </ac:spMkLst>
        </pc:spChg>
        <pc:spChg chg="mod">
          <ac:chgData name="Kevin Chang" userId="9dcd50664716db08" providerId="LiveId" clId="{98E2C190-C0E6-4E36-94A0-968E54CA18DE}" dt="2022-02-13T06:49:38.070" v="433" actId="20577"/>
          <ac:spMkLst>
            <pc:docMk/>
            <pc:sldMk cId="2515346074" sldId="258"/>
            <ac:spMk id="3" creationId="{AAD652AA-B63D-4FC4-B98C-9E2D078E5B0F}"/>
          </ac:spMkLst>
        </pc:spChg>
        <pc:spChg chg="add mod">
          <ac:chgData name="Kevin Chang" userId="9dcd50664716db08" providerId="LiveId" clId="{98E2C190-C0E6-4E36-94A0-968E54CA18DE}" dt="2022-02-14T07:15:41.696" v="1298" actId="1076"/>
          <ac:spMkLst>
            <pc:docMk/>
            <pc:sldMk cId="2515346074" sldId="258"/>
            <ac:spMk id="22" creationId="{DAA00BD3-1183-427E-B777-7E2E556ECE35}"/>
          </ac:spMkLst>
        </pc:spChg>
        <pc:spChg chg="add mod">
          <ac:chgData name="Kevin Chang" userId="9dcd50664716db08" providerId="LiveId" clId="{98E2C190-C0E6-4E36-94A0-968E54CA18DE}" dt="2022-02-14T07:15:48.125" v="1302" actId="1076"/>
          <ac:spMkLst>
            <pc:docMk/>
            <pc:sldMk cId="2515346074" sldId="258"/>
            <ac:spMk id="23" creationId="{4CD22F46-E006-4E34-BE8F-BEF0B8C7EC07}"/>
          </ac:spMkLst>
        </pc:spChg>
        <pc:spChg chg="add mod">
          <ac:chgData name="Kevin Chang" userId="9dcd50664716db08" providerId="LiveId" clId="{98E2C190-C0E6-4E36-94A0-968E54CA18DE}" dt="2022-02-14T07:15:53.002" v="1304" actId="1076"/>
          <ac:spMkLst>
            <pc:docMk/>
            <pc:sldMk cId="2515346074" sldId="258"/>
            <ac:spMk id="24" creationId="{13D877BB-4B44-48A8-A85A-3FD85C7C7626}"/>
          </ac:spMkLst>
        </pc:spChg>
        <pc:spChg chg="add mod">
          <ac:chgData name="Kevin Chang" userId="9dcd50664716db08" providerId="LiveId" clId="{98E2C190-C0E6-4E36-94A0-968E54CA18DE}" dt="2022-02-14T07:15:56.011" v="1306" actId="1076"/>
          <ac:spMkLst>
            <pc:docMk/>
            <pc:sldMk cId="2515346074" sldId="258"/>
            <ac:spMk id="25" creationId="{E2F762FA-7136-46C5-9DA5-EA33A39681BC}"/>
          </ac:spMkLst>
        </pc:spChg>
        <pc:picChg chg="add mod">
          <ac:chgData name="Kevin Chang" userId="9dcd50664716db08" providerId="LiveId" clId="{98E2C190-C0E6-4E36-94A0-968E54CA18DE}" dt="2022-02-14T07:10:21.841" v="1270" actId="1076"/>
          <ac:picMkLst>
            <pc:docMk/>
            <pc:sldMk cId="2515346074" sldId="258"/>
            <ac:picMk id="5" creationId="{799CD9C7-4428-4770-B6E5-A1C1E1C4EB8E}"/>
          </ac:picMkLst>
        </pc:picChg>
        <pc:picChg chg="add mod">
          <ac:chgData name="Kevin Chang" userId="9dcd50664716db08" providerId="LiveId" clId="{98E2C190-C0E6-4E36-94A0-968E54CA18DE}" dt="2022-02-14T07:10:21.841" v="1270" actId="1076"/>
          <ac:picMkLst>
            <pc:docMk/>
            <pc:sldMk cId="2515346074" sldId="258"/>
            <ac:picMk id="7" creationId="{529E76A2-C823-4CE3-96DD-415667D4B069}"/>
          </ac:picMkLst>
        </pc:picChg>
        <pc:picChg chg="add mod">
          <ac:chgData name="Kevin Chang" userId="9dcd50664716db08" providerId="LiveId" clId="{98E2C190-C0E6-4E36-94A0-968E54CA18DE}" dt="2022-02-14T07:10:57.052" v="1276" actId="1076"/>
          <ac:picMkLst>
            <pc:docMk/>
            <pc:sldMk cId="2515346074" sldId="258"/>
            <ac:picMk id="9" creationId="{3AE70E1B-0F1C-4B72-BADA-52BD8706134C}"/>
          </ac:picMkLst>
        </pc:picChg>
        <pc:picChg chg="add mod">
          <ac:chgData name="Kevin Chang" userId="9dcd50664716db08" providerId="LiveId" clId="{98E2C190-C0E6-4E36-94A0-968E54CA18DE}" dt="2022-02-14T07:10:21.841" v="1270" actId="1076"/>
          <ac:picMkLst>
            <pc:docMk/>
            <pc:sldMk cId="2515346074" sldId="258"/>
            <ac:picMk id="10" creationId="{AA1E06F8-845B-428C-8EBA-0FCCD3906CA7}"/>
          </ac:picMkLst>
        </pc:picChg>
        <pc:picChg chg="add del mod">
          <ac:chgData name="Kevin Chang" userId="9dcd50664716db08" providerId="LiveId" clId="{98E2C190-C0E6-4E36-94A0-968E54CA18DE}" dt="2022-02-14T07:10:47.850" v="1273" actId="478"/>
          <ac:picMkLst>
            <pc:docMk/>
            <pc:sldMk cId="2515346074" sldId="258"/>
            <ac:picMk id="12" creationId="{066EC92A-98DD-4456-8774-2C913F3BC167}"/>
          </ac:picMkLst>
        </pc:picChg>
        <pc:picChg chg="add mod">
          <ac:chgData name="Kevin Chang" userId="9dcd50664716db08" providerId="LiveId" clId="{98E2C190-C0E6-4E36-94A0-968E54CA18DE}" dt="2022-02-14T07:14:43.668" v="1292" actId="1076"/>
          <ac:picMkLst>
            <pc:docMk/>
            <pc:sldMk cId="2515346074" sldId="258"/>
            <ac:picMk id="13" creationId="{EE8EB306-4C94-480A-9999-4AE4C906E435}"/>
          </ac:picMkLst>
        </pc:picChg>
        <pc:picChg chg="add del mod">
          <ac:chgData name="Kevin Chang" userId="9dcd50664716db08" providerId="LiveId" clId="{98E2C190-C0E6-4E36-94A0-968E54CA18DE}" dt="2022-02-14T07:13:09.838" v="1282" actId="478"/>
          <ac:picMkLst>
            <pc:docMk/>
            <pc:sldMk cId="2515346074" sldId="258"/>
            <ac:picMk id="15" creationId="{C00C6DA2-7BDD-4EC6-904F-089B8327B453}"/>
          </ac:picMkLst>
        </pc:picChg>
        <pc:picChg chg="add mod">
          <ac:chgData name="Kevin Chang" userId="9dcd50664716db08" providerId="LiveId" clId="{98E2C190-C0E6-4E36-94A0-968E54CA18DE}" dt="2022-02-14T07:14:43.668" v="1292" actId="1076"/>
          <ac:picMkLst>
            <pc:docMk/>
            <pc:sldMk cId="2515346074" sldId="258"/>
            <ac:picMk id="17" creationId="{3DC5A9DF-4051-445F-9862-8A968A876172}"/>
          </ac:picMkLst>
        </pc:picChg>
        <pc:picChg chg="add mod">
          <ac:chgData name="Kevin Chang" userId="9dcd50664716db08" providerId="LiveId" clId="{98E2C190-C0E6-4E36-94A0-968E54CA18DE}" dt="2022-02-14T07:14:37.645" v="1291" actId="1076"/>
          <ac:picMkLst>
            <pc:docMk/>
            <pc:sldMk cId="2515346074" sldId="258"/>
            <ac:picMk id="19" creationId="{2B3C754F-47BB-4DD6-9DEE-589ADA46FB90}"/>
          </ac:picMkLst>
        </pc:picChg>
        <pc:picChg chg="add mod">
          <ac:chgData name="Kevin Chang" userId="9dcd50664716db08" providerId="LiveId" clId="{98E2C190-C0E6-4E36-94A0-968E54CA18DE}" dt="2022-02-14T07:15:02.002" v="1296" actId="1076"/>
          <ac:picMkLst>
            <pc:docMk/>
            <pc:sldMk cId="2515346074" sldId="258"/>
            <ac:picMk id="21" creationId="{F60CBA4F-F6A3-4EDB-90C2-5BE034E99360}"/>
          </ac:picMkLst>
        </pc:picChg>
      </pc:sldChg>
      <pc:sldChg chg="modSp new mod">
        <pc:chgData name="Kevin Chang" userId="9dcd50664716db08" providerId="LiveId" clId="{98E2C190-C0E6-4E36-94A0-968E54CA18DE}" dt="2022-02-13T07:06:11.010" v="1022" actId="20577"/>
        <pc:sldMkLst>
          <pc:docMk/>
          <pc:sldMk cId="2837439856" sldId="259"/>
        </pc:sldMkLst>
        <pc:spChg chg="mod">
          <ac:chgData name="Kevin Chang" userId="9dcd50664716db08" providerId="LiveId" clId="{98E2C190-C0E6-4E36-94A0-968E54CA18DE}" dt="2022-02-13T07:06:11.010" v="1022" actId="20577"/>
          <ac:spMkLst>
            <pc:docMk/>
            <pc:sldMk cId="2837439856" sldId="259"/>
            <ac:spMk id="2" creationId="{E75712D3-59FA-42D0-817E-D29EE7C8C8FE}"/>
          </ac:spMkLst>
        </pc:spChg>
        <pc:spChg chg="mod">
          <ac:chgData name="Kevin Chang" userId="9dcd50664716db08" providerId="LiveId" clId="{98E2C190-C0E6-4E36-94A0-968E54CA18DE}" dt="2022-02-13T07:05:59.358" v="1012" actId="20577"/>
          <ac:spMkLst>
            <pc:docMk/>
            <pc:sldMk cId="2837439856" sldId="259"/>
            <ac:spMk id="3" creationId="{BED00C85-37F9-4299-BA65-F9E1E5385582}"/>
          </ac:spMkLst>
        </pc:spChg>
      </pc:sldChg>
      <pc:sldChg chg="addSp delSp modSp new mod modClrScheme chgLayout">
        <pc:chgData name="Kevin Chang" userId="9dcd50664716db08" providerId="LiveId" clId="{98E2C190-C0E6-4E36-94A0-968E54CA18DE}" dt="2022-02-14T07:58:56.779" v="1320" actId="1076"/>
        <pc:sldMkLst>
          <pc:docMk/>
          <pc:sldMk cId="4041125135" sldId="260"/>
        </pc:sldMkLst>
        <pc:spChg chg="mod ord">
          <ac:chgData name="Kevin Chang" userId="9dcd50664716db08" providerId="LiveId" clId="{98E2C190-C0E6-4E36-94A0-968E54CA18DE}" dt="2022-02-13T06:58:16.773" v="679" actId="700"/>
          <ac:spMkLst>
            <pc:docMk/>
            <pc:sldMk cId="4041125135" sldId="260"/>
            <ac:spMk id="2" creationId="{FF1ED48F-0C17-4D6F-8E33-51188CA411D2}"/>
          </ac:spMkLst>
        </pc:spChg>
        <pc:spChg chg="del mod ord">
          <ac:chgData name="Kevin Chang" userId="9dcd50664716db08" providerId="LiveId" clId="{98E2C190-C0E6-4E36-94A0-968E54CA18DE}" dt="2022-02-13T06:58:16.773" v="679" actId="700"/>
          <ac:spMkLst>
            <pc:docMk/>
            <pc:sldMk cId="4041125135" sldId="260"/>
            <ac:spMk id="3" creationId="{DE16CA71-78BC-43B0-8D62-E7970B89906F}"/>
          </ac:spMkLst>
        </pc:spChg>
        <pc:spChg chg="add mod ord">
          <ac:chgData name="Kevin Chang" userId="9dcd50664716db08" providerId="LiveId" clId="{98E2C190-C0E6-4E36-94A0-968E54CA18DE}" dt="2022-02-13T07:01:57.706" v="994" actId="20577"/>
          <ac:spMkLst>
            <pc:docMk/>
            <pc:sldMk cId="4041125135" sldId="260"/>
            <ac:spMk id="4" creationId="{BB4BAC40-852B-494A-948D-91B2A3B6BFA1}"/>
          </ac:spMkLst>
        </pc:spChg>
        <pc:spChg chg="add mod ord">
          <ac:chgData name="Kevin Chang" userId="9dcd50664716db08" providerId="LiveId" clId="{98E2C190-C0E6-4E36-94A0-968E54CA18DE}" dt="2022-02-13T07:02:04.438" v="1007" actId="20577"/>
          <ac:spMkLst>
            <pc:docMk/>
            <pc:sldMk cId="4041125135" sldId="260"/>
            <ac:spMk id="5" creationId="{D75EC931-48BA-4471-B3FD-59A17A4E01CC}"/>
          </ac:spMkLst>
        </pc:spChg>
        <pc:spChg chg="add mod">
          <ac:chgData name="Kevin Chang" userId="9dcd50664716db08" providerId="LiveId" clId="{98E2C190-C0E6-4E36-94A0-968E54CA18DE}" dt="2022-02-14T07:02:59.677" v="1252" actId="1076"/>
          <ac:spMkLst>
            <pc:docMk/>
            <pc:sldMk cId="4041125135" sldId="260"/>
            <ac:spMk id="20" creationId="{B1CB1ED4-3311-4959-A878-B310844699D9}"/>
          </ac:spMkLst>
        </pc:spChg>
        <pc:spChg chg="add mod">
          <ac:chgData name="Kevin Chang" userId="9dcd50664716db08" providerId="LiveId" clId="{98E2C190-C0E6-4E36-94A0-968E54CA18DE}" dt="2022-02-14T07:02:59.677" v="1252" actId="1076"/>
          <ac:spMkLst>
            <pc:docMk/>
            <pc:sldMk cId="4041125135" sldId="260"/>
            <ac:spMk id="21" creationId="{2657D302-EA35-4582-B249-DE4703105367}"/>
          </ac:spMkLst>
        </pc:spChg>
        <pc:spChg chg="add mod">
          <ac:chgData name="Kevin Chang" userId="9dcd50664716db08" providerId="LiveId" clId="{98E2C190-C0E6-4E36-94A0-968E54CA18DE}" dt="2022-02-14T07:02:59.677" v="1252" actId="1076"/>
          <ac:spMkLst>
            <pc:docMk/>
            <pc:sldMk cId="4041125135" sldId="260"/>
            <ac:spMk id="22" creationId="{3094FBE7-1ED7-423F-B689-5B9AFF401BA3}"/>
          </ac:spMkLst>
        </pc:spChg>
        <pc:spChg chg="add mod">
          <ac:chgData name="Kevin Chang" userId="9dcd50664716db08" providerId="LiveId" clId="{98E2C190-C0E6-4E36-94A0-968E54CA18DE}" dt="2022-02-14T07:03:03.416" v="1253" actId="1076"/>
          <ac:spMkLst>
            <pc:docMk/>
            <pc:sldMk cId="4041125135" sldId="260"/>
            <ac:spMk id="23" creationId="{6C1AACBA-C957-4C59-B7BD-A54ACC6FA544}"/>
          </ac:spMkLst>
        </pc:spChg>
        <pc:spChg chg="add mod">
          <ac:chgData name="Kevin Chang" userId="9dcd50664716db08" providerId="LiveId" clId="{98E2C190-C0E6-4E36-94A0-968E54CA18DE}" dt="2022-02-14T07:58:56.779" v="1320" actId="1076"/>
          <ac:spMkLst>
            <pc:docMk/>
            <pc:sldMk cId="4041125135" sldId="260"/>
            <ac:spMk id="25" creationId="{1EB4E048-66A2-42B4-A054-82F3A4801B5E}"/>
          </ac:spMkLst>
        </pc:spChg>
        <pc:grpChg chg="add mod">
          <ac:chgData name="Kevin Chang" userId="9dcd50664716db08" providerId="LiveId" clId="{98E2C190-C0E6-4E36-94A0-968E54CA18DE}" dt="2022-02-14T07:02:59.677" v="1252" actId="1076"/>
          <ac:grpSpMkLst>
            <pc:docMk/>
            <pc:sldMk cId="4041125135" sldId="260"/>
            <ac:grpSpMk id="17" creationId="{1B792880-FCB7-4204-BA0D-96BAB79D148E}"/>
          </ac:grpSpMkLst>
        </pc:grpChg>
        <pc:picChg chg="add del mod">
          <ac:chgData name="Kevin Chang" userId="9dcd50664716db08" providerId="LiveId" clId="{98E2C190-C0E6-4E36-94A0-968E54CA18DE}" dt="2022-02-14T06:37:04.814" v="1026" actId="478"/>
          <ac:picMkLst>
            <pc:docMk/>
            <pc:sldMk cId="4041125135" sldId="260"/>
            <ac:picMk id="7" creationId="{A806F63D-7B01-4D03-9643-538559C25FC5}"/>
          </ac:picMkLst>
        </pc:picChg>
        <pc:picChg chg="add mod">
          <ac:chgData name="Kevin Chang" userId="9dcd50664716db08" providerId="LiveId" clId="{98E2C190-C0E6-4E36-94A0-968E54CA18DE}" dt="2022-02-14T07:02:59.677" v="1252" actId="1076"/>
          <ac:picMkLst>
            <pc:docMk/>
            <pc:sldMk cId="4041125135" sldId="260"/>
            <ac:picMk id="9" creationId="{03EFFFA1-4C73-45CB-9E59-E4BB3643E5D3}"/>
          </ac:picMkLst>
        </pc:picChg>
        <pc:picChg chg="add mod">
          <ac:chgData name="Kevin Chang" userId="9dcd50664716db08" providerId="LiveId" clId="{98E2C190-C0E6-4E36-94A0-968E54CA18DE}" dt="2022-02-14T07:02:59.677" v="1252" actId="1076"/>
          <ac:picMkLst>
            <pc:docMk/>
            <pc:sldMk cId="4041125135" sldId="260"/>
            <ac:picMk id="11" creationId="{89383218-4EED-467E-AF56-219C6BAAD45D}"/>
          </ac:picMkLst>
        </pc:picChg>
        <pc:picChg chg="add mod">
          <ac:chgData name="Kevin Chang" userId="9dcd50664716db08" providerId="LiveId" clId="{98E2C190-C0E6-4E36-94A0-968E54CA18DE}" dt="2022-02-14T07:02:59.677" v="1252" actId="1076"/>
          <ac:picMkLst>
            <pc:docMk/>
            <pc:sldMk cId="4041125135" sldId="260"/>
            <ac:picMk id="13" creationId="{7D9E00F4-86B5-47F5-925F-AF1A28CE7F5D}"/>
          </ac:picMkLst>
        </pc:picChg>
        <pc:picChg chg="add del mod">
          <ac:chgData name="Kevin Chang" userId="9dcd50664716db08" providerId="LiveId" clId="{98E2C190-C0E6-4E36-94A0-968E54CA18DE}" dt="2022-02-14T06:40:52.952" v="1046" actId="21"/>
          <ac:picMkLst>
            <pc:docMk/>
            <pc:sldMk cId="4041125135" sldId="260"/>
            <ac:picMk id="15" creationId="{0EBFA66E-B469-4C5B-A484-A233DECC0ACD}"/>
          </ac:picMkLst>
        </pc:picChg>
        <pc:picChg chg="add del mod">
          <ac:chgData name="Kevin Chang" userId="9dcd50664716db08" providerId="LiveId" clId="{98E2C190-C0E6-4E36-94A0-968E54CA18DE}" dt="2022-02-14T06:40:52.952" v="1046" actId="21"/>
          <ac:picMkLst>
            <pc:docMk/>
            <pc:sldMk cId="4041125135" sldId="260"/>
            <ac:picMk id="16" creationId="{5A752D4C-C32B-4015-9170-7A4DBC68F406}"/>
          </ac:picMkLst>
        </pc:picChg>
        <pc:picChg chg="mod">
          <ac:chgData name="Kevin Chang" userId="9dcd50664716db08" providerId="LiveId" clId="{98E2C190-C0E6-4E36-94A0-968E54CA18DE}" dt="2022-02-14T06:44:04.785" v="1178"/>
          <ac:picMkLst>
            <pc:docMk/>
            <pc:sldMk cId="4041125135" sldId="260"/>
            <ac:picMk id="18" creationId="{3B3E8184-E1F2-4DC8-AF0E-937C2EE5E5CF}"/>
          </ac:picMkLst>
        </pc:picChg>
        <pc:picChg chg="mod">
          <ac:chgData name="Kevin Chang" userId="9dcd50664716db08" providerId="LiveId" clId="{98E2C190-C0E6-4E36-94A0-968E54CA18DE}" dt="2022-02-14T06:44:04.785" v="1178"/>
          <ac:picMkLst>
            <pc:docMk/>
            <pc:sldMk cId="4041125135" sldId="260"/>
            <ac:picMk id="19" creationId="{5535CF8A-EA07-4A8E-82FC-28C50AFC8328}"/>
          </ac:picMkLst>
        </pc:picChg>
        <pc:picChg chg="add mod">
          <ac:chgData name="Kevin Chang" userId="9dcd50664716db08" providerId="LiveId" clId="{98E2C190-C0E6-4E36-94A0-968E54CA18DE}" dt="2022-02-14T07:58:35.527" v="1311" actId="14100"/>
          <ac:picMkLst>
            <pc:docMk/>
            <pc:sldMk cId="4041125135" sldId="260"/>
            <ac:picMk id="1026" creationId="{3A265AC7-D5BA-4C96-A2A7-8B6FBAA57D53}"/>
          </ac:picMkLst>
        </pc:picChg>
      </pc:sldChg>
      <pc:sldChg chg="addSp delSp modSp new mod modClrScheme chgLayout">
        <pc:chgData name="Kevin Chang" userId="9dcd50664716db08" providerId="LiveId" clId="{98E2C190-C0E6-4E36-94A0-968E54CA18DE}" dt="2022-02-15T00:56:04.179" v="1457" actId="20577"/>
        <pc:sldMkLst>
          <pc:docMk/>
          <pc:sldMk cId="39022870" sldId="261"/>
        </pc:sldMkLst>
        <pc:spChg chg="del">
          <ac:chgData name="Kevin Chang" userId="9dcd50664716db08" providerId="LiveId" clId="{98E2C190-C0E6-4E36-94A0-968E54CA18DE}" dt="2022-02-14T06:40:58.614" v="1048" actId="478"/>
          <ac:spMkLst>
            <pc:docMk/>
            <pc:sldMk cId="39022870" sldId="261"/>
            <ac:spMk id="2" creationId="{2CE3A0FB-6B1B-4B0F-9386-C64B7BA806D6}"/>
          </ac:spMkLst>
        </pc:spChg>
        <pc:spChg chg="del">
          <ac:chgData name="Kevin Chang" userId="9dcd50664716db08" providerId="LiveId" clId="{98E2C190-C0E6-4E36-94A0-968E54CA18DE}" dt="2022-02-14T06:40:58.614" v="1048" actId="478"/>
          <ac:spMkLst>
            <pc:docMk/>
            <pc:sldMk cId="39022870" sldId="261"/>
            <ac:spMk id="3" creationId="{C1F0CFD7-B277-4FCB-981B-ED470B099928}"/>
          </ac:spMkLst>
        </pc:spChg>
        <pc:spChg chg="del">
          <ac:chgData name="Kevin Chang" userId="9dcd50664716db08" providerId="LiveId" clId="{98E2C190-C0E6-4E36-94A0-968E54CA18DE}" dt="2022-02-14T06:40:58.614" v="1048" actId="478"/>
          <ac:spMkLst>
            <pc:docMk/>
            <pc:sldMk cId="39022870" sldId="261"/>
            <ac:spMk id="4" creationId="{9D309086-6130-492B-8526-F04063F9282B}"/>
          </ac:spMkLst>
        </pc:spChg>
        <pc:spChg chg="add mod">
          <ac:chgData name="Kevin Chang" userId="9dcd50664716db08" providerId="LiveId" clId="{98E2C190-C0E6-4E36-94A0-968E54CA18DE}" dt="2022-02-14T08:26:20.038" v="1336" actId="20577"/>
          <ac:spMkLst>
            <pc:docMk/>
            <pc:sldMk cId="39022870" sldId="261"/>
            <ac:spMk id="8" creationId="{91D73C3C-BADE-40DC-85D8-419D73B74C66}"/>
          </ac:spMkLst>
        </pc:spChg>
        <pc:spChg chg="add mod">
          <ac:chgData name="Kevin Chang" userId="9dcd50664716db08" providerId="LiveId" clId="{98E2C190-C0E6-4E36-94A0-968E54CA18DE}" dt="2022-02-15T00:56:04.179" v="1457" actId="20577"/>
          <ac:spMkLst>
            <pc:docMk/>
            <pc:sldMk cId="39022870" sldId="261"/>
            <ac:spMk id="9" creationId="{C4E018D7-1044-49C1-8DF0-01D26EC21C4D}"/>
          </ac:spMkLst>
        </pc:spChg>
        <pc:grpChg chg="add del mod">
          <ac:chgData name="Kevin Chang" userId="9dcd50664716db08" providerId="LiveId" clId="{98E2C190-C0E6-4E36-94A0-968E54CA18DE}" dt="2022-02-14T06:44:02.939" v="1177" actId="21"/>
          <ac:grpSpMkLst>
            <pc:docMk/>
            <pc:sldMk cId="39022870" sldId="261"/>
            <ac:grpSpMk id="7" creationId="{96F62F45-3E4E-433D-B660-F990318DA4A3}"/>
          </ac:grpSpMkLst>
        </pc:grpChg>
        <pc:picChg chg="add mod ord">
          <ac:chgData name="Kevin Chang" userId="9dcd50664716db08" providerId="LiveId" clId="{98E2C190-C0E6-4E36-94A0-968E54CA18DE}" dt="2022-02-14T06:44:01.471" v="1176" actId="164"/>
          <ac:picMkLst>
            <pc:docMk/>
            <pc:sldMk cId="39022870" sldId="261"/>
            <ac:picMk id="5" creationId="{5144D02F-083B-4B49-B8A3-297D84B8047A}"/>
          </ac:picMkLst>
        </pc:picChg>
        <pc:picChg chg="add mod">
          <ac:chgData name="Kevin Chang" userId="9dcd50664716db08" providerId="LiveId" clId="{98E2C190-C0E6-4E36-94A0-968E54CA18DE}" dt="2022-02-14T06:44:01.471" v="1176" actId="164"/>
          <ac:picMkLst>
            <pc:docMk/>
            <pc:sldMk cId="39022870" sldId="261"/>
            <ac:picMk id="6" creationId="{36E8C563-2741-4FA3-826E-E42C36BB27AB}"/>
          </ac:picMkLst>
        </pc:picChg>
      </pc:sldChg>
    </pc:docChg>
  </pc:docChgLst>
  <pc:docChgLst>
    <pc:chgData name="Kevin Chang" userId="9dcd50664716db08" providerId="LiveId" clId="{2A77376B-6BFA-4179-B835-2D3DA78EA944}"/>
    <pc:docChg chg="undo custSel addSld delSld modSld sldOrd">
      <pc:chgData name="Kevin Chang" userId="9dcd50664716db08" providerId="LiveId" clId="{2A77376B-6BFA-4179-B835-2D3DA78EA944}" dt="2023-02-07T23:34:12.478" v="4299" actId="20577"/>
      <pc:docMkLst>
        <pc:docMk/>
      </pc:docMkLst>
      <pc:sldChg chg="modSp mod">
        <pc:chgData name="Kevin Chang" userId="9dcd50664716db08" providerId="LiveId" clId="{2A77376B-6BFA-4179-B835-2D3DA78EA944}" dt="2023-02-01T03:12:04.866" v="4" actId="20577"/>
        <pc:sldMkLst>
          <pc:docMk/>
          <pc:sldMk cId="3909399295" sldId="256"/>
        </pc:sldMkLst>
        <pc:spChg chg="mod">
          <ac:chgData name="Kevin Chang" userId="9dcd50664716db08" providerId="LiveId" clId="{2A77376B-6BFA-4179-B835-2D3DA78EA944}" dt="2023-02-01T03:12:04.866" v="4" actId="20577"/>
          <ac:spMkLst>
            <pc:docMk/>
            <pc:sldMk cId="3909399295" sldId="256"/>
            <ac:spMk id="3" creationId="{4001BD6B-2648-4B86-9CEE-E9F016BDE00B}"/>
          </ac:spMkLst>
        </pc:spChg>
      </pc:sldChg>
      <pc:sldChg chg="modSp mod ord">
        <pc:chgData name="Kevin Chang" userId="9dcd50664716db08" providerId="LiveId" clId="{2A77376B-6BFA-4179-B835-2D3DA78EA944}" dt="2023-02-07T23:34:12.478" v="4299" actId="20577"/>
        <pc:sldMkLst>
          <pc:docMk/>
          <pc:sldMk cId="2515346074" sldId="258"/>
        </pc:sldMkLst>
        <pc:spChg chg="mod">
          <ac:chgData name="Kevin Chang" userId="9dcd50664716db08" providerId="LiveId" clId="{2A77376B-6BFA-4179-B835-2D3DA78EA944}" dt="2023-02-07T23:34:12.478" v="4299" actId="20577"/>
          <ac:spMkLst>
            <pc:docMk/>
            <pc:sldMk cId="2515346074" sldId="258"/>
            <ac:spMk id="3" creationId="{AAD652AA-B63D-4FC4-B98C-9E2D078E5B0F}"/>
          </ac:spMkLst>
        </pc:spChg>
      </pc:sldChg>
      <pc:sldChg chg="modSp mod ord">
        <pc:chgData name="Kevin Chang" userId="9dcd50664716db08" providerId="LiveId" clId="{2A77376B-6BFA-4179-B835-2D3DA78EA944}" dt="2023-02-07T20:15:38.488" v="2898" actId="20577"/>
        <pc:sldMkLst>
          <pc:docMk/>
          <pc:sldMk cId="2837439856" sldId="259"/>
        </pc:sldMkLst>
        <pc:spChg chg="mod">
          <ac:chgData name="Kevin Chang" userId="9dcd50664716db08" providerId="LiveId" clId="{2A77376B-6BFA-4179-B835-2D3DA78EA944}" dt="2023-02-07T20:15:38.488" v="2898" actId="20577"/>
          <ac:spMkLst>
            <pc:docMk/>
            <pc:sldMk cId="2837439856" sldId="259"/>
            <ac:spMk id="3" creationId="{BED00C85-37F9-4299-BA65-F9E1E5385582}"/>
          </ac:spMkLst>
        </pc:spChg>
      </pc:sldChg>
      <pc:sldChg chg="modSp mod ord">
        <pc:chgData name="Kevin Chang" userId="9dcd50664716db08" providerId="LiveId" clId="{2A77376B-6BFA-4179-B835-2D3DA78EA944}" dt="2023-02-07T20:17:10.458" v="2910" actId="20577"/>
        <pc:sldMkLst>
          <pc:docMk/>
          <pc:sldMk cId="4041125135" sldId="260"/>
        </pc:sldMkLst>
        <pc:spChg chg="mod">
          <ac:chgData name="Kevin Chang" userId="9dcd50664716db08" providerId="LiveId" clId="{2A77376B-6BFA-4179-B835-2D3DA78EA944}" dt="2023-02-07T20:17:10.458" v="2910" actId="20577"/>
          <ac:spMkLst>
            <pc:docMk/>
            <pc:sldMk cId="4041125135" sldId="260"/>
            <ac:spMk id="2" creationId="{FF1ED48F-0C17-4D6F-8E33-51188CA411D2}"/>
          </ac:spMkLst>
        </pc:spChg>
      </pc:sldChg>
      <pc:sldChg chg="modSp mod">
        <pc:chgData name="Kevin Chang" userId="9dcd50664716db08" providerId="LiveId" clId="{2A77376B-6BFA-4179-B835-2D3DA78EA944}" dt="2023-02-07T23:05:24.665" v="3580" actId="20577"/>
        <pc:sldMkLst>
          <pc:docMk/>
          <pc:sldMk cId="39022870" sldId="261"/>
        </pc:sldMkLst>
        <pc:spChg chg="mod">
          <ac:chgData name="Kevin Chang" userId="9dcd50664716db08" providerId="LiveId" clId="{2A77376B-6BFA-4179-B835-2D3DA78EA944}" dt="2023-02-07T23:04:56.736" v="3536" actId="20577"/>
          <ac:spMkLst>
            <pc:docMk/>
            <pc:sldMk cId="39022870" sldId="261"/>
            <ac:spMk id="8" creationId="{91D73C3C-BADE-40DC-85D8-419D73B74C66}"/>
          </ac:spMkLst>
        </pc:spChg>
        <pc:spChg chg="mod">
          <ac:chgData name="Kevin Chang" userId="9dcd50664716db08" providerId="LiveId" clId="{2A77376B-6BFA-4179-B835-2D3DA78EA944}" dt="2023-02-07T23:05:24.665" v="3580" actId="20577"/>
          <ac:spMkLst>
            <pc:docMk/>
            <pc:sldMk cId="39022870" sldId="261"/>
            <ac:spMk id="9" creationId="{C4E018D7-1044-49C1-8DF0-01D26EC21C4D}"/>
          </ac:spMkLst>
        </pc:spChg>
      </pc:sldChg>
      <pc:sldChg chg="addSp delSp modSp new mod modClrScheme chgLayout">
        <pc:chgData name="Kevin Chang" userId="9dcd50664716db08" providerId="LiveId" clId="{2A77376B-6BFA-4179-B835-2D3DA78EA944}" dt="2023-02-06T21:34:33.934" v="125" actId="1076"/>
        <pc:sldMkLst>
          <pc:docMk/>
          <pc:sldMk cId="2732556513" sldId="265"/>
        </pc:sldMkLst>
        <pc:spChg chg="del mod ord">
          <ac:chgData name="Kevin Chang" userId="9dcd50664716db08" providerId="LiveId" clId="{2A77376B-6BFA-4179-B835-2D3DA78EA944}" dt="2023-02-06T21:22:47.218" v="6" actId="700"/>
          <ac:spMkLst>
            <pc:docMk/>
            <pc:sldMk cId="2732556513" sldId="265"/>
            <ac:spMk id="2" creationId="{270D4970-29DD-73CD-3976-5912BC04F395}"/>
          </ac:spMkLst>
        </pc:spChg>
        <pc:spChg chg="del mod ord">
          <ac:chgData name="Kevin Chang" userId="9dcd50664716db08" providerId="LiveId" clId="{2A77376B-6BFA-4179-B835-2D3DA78EA944}" dt="2023-02-06T21:22:47.218" v="6" actId="700"/>
          <ac:spMkLst>
            <pc:docMk/>
            <pc:sldMk cId="2732556513" sldId="265"/>
            <ac:spMk id="3" creationId="{06931F6F-E868-DC05-F872-5AFD114ABF5B}"/>
          </ac:spMkLst>
        </pc:spChg>
        <pc:spChg chg="del">
          <ac:chgData name="Kevin Chang" userId="9dcd50664716db08" providerId="LiveId" clId="{2A77376B-6BFA-4179-B835-2D3DA78EA944}" dt="2023-02-06T21:22:47.218" v="6" actId="700"/>
          <ac:spMkLst>
            <pc:docMk/>
            <pc:sldMk cId="2732556513" sldId="265"/>
            <ac:spMk id="4" creationId="{0F7C2AB2-21A5-5BA8-839A-AC2B25CDCBDB}"/>
          </ac:spMkLst>
        </pc:spChg>
        <pc:spChg chg="add mod ord">
          <ac:chgData name="Kevin Chang" userId="9dcd50664716db08" providerId="LiveId" clId="{2A77376B-6BFA-4179-B835-2D3DA78EA944}" dt="2023-02-06T21:28:02.974" v="27" actId="20577"/>
          <ac:spMkLst>
            <pc:docMk/>
            <pc:sldMk cId="2732556513" sldId="265"/>
            <ac:spMk id="5" creationId="{07A6BB69-2878-BE6C-6C68-7D4199345EC5}"/>
          </ac:spMkLst>
        </pc:spChg>
        <pc:spChg chg="add mod ord">
          <ac:chgData name="Kevin Chang" userId="9dcd50664716db08" providerId="LiveId" clId="{2A77376B-6BFA-4179-B835-2D3DA78EA944}" dt="2023-02-06T21:34:22.237" v="121" actId="5793"/>
          <ac:spMkLst>
            <pc:docMk/>
            <pc:sldMk cId="2732556513" sldId="265"/>
            <ac:spMk id="6" creationId="{73831A89-8DFB-F26E-AACF-41D2F4BF54B6}"/>
          </ac:spMkLst>
        </pc:spChg>
        <pc:picChg chg="add mod">
          <ac:chgData name="Kevin Chang" userId="9dcd50664716db08" providerId="LiveId" clId="{2A77376B-6BFA-4179-B835-2D3DA78EA944}" dt="2023-02-06T21:34:33.934" v="125" actId="1076"/>
          <ac:picMkLst>
            <pc:docMk/>
            <pc:sldMk cId="2732556513" sldId="265"/>
            <ac:picMk id="8" creationId="{AA1B0107-70AE-D2E6-5E95-EE3D7C0D1297}"/>
          </ac:picMkLst>
        </pc:picChg>
      </pc:sldChg>
      <pc:sldChg chg="addSp delSp modSp new mod">
        <pc:chgData name="Kevin Chang" userId="9dcd50664716db08" providerId="LiveId" clId="{2A77376B-6BFA-4179-B835-2D3DA78EA944}" dt="2023-02-06T22:01:05.222" v="625" actId="1037"/>
        <pc:sldMkLst>
          <pc:docMk/>
          <pc:sldMk cId="814340407" sldId="266"/>
        </pc:sldMkLst>
        <pc:spChg chg="mod">
          <ac:chgData name="Kevin Chang" userId="9dcd50664716db08" providerId="LiveId" clId="{2A77376B-6BFA-4179-B835-2D3DA78EA944}" dt="2023-02-06T21:35:09.279" v="135" actId="20577"/>
          <ac:spMkLst>
            <pc:docMk/>
            <pc:sldMk cId="814340407" sldId="266"/>
            <ac:spMk id="2" creationId="{4987FB65-C1BC-9189-F400-F67C2E35165B}"/>
          </ac:spMkLst>
        </pc:spChg>
        <pc:spChg chg="mod">
          <ac:chgData name="Kevin Chang" userId="9dcd50664716db08" providerId="LiveId" clId="{2A77376B-6BFA-4179-B835-2D3DA78EA944}" dt="2023-02-06T21:36:21.470" v="207"/>
          <ac:spMkLst>
            <pc:docMk/>
            <pc:sldMk cId="814340407" sldId="266"/>
            <ac:spMk id="3" creationId="{3E839E23-7138-47CA-40F1-D3B4BC07A2C0}"/>
          </ac:spMkLst>
        </pc:spChg>
        <pc:spChg chg="add mod">
          <ac:chgData name="Kevin Chang" userId="9dcd50664716db08" providerId="LiveId" clId="{2A77376B-6BFA-4179-B835-2D3DA78EA944}" dt="2023-02-06T21:41:36.201" v="244" actId="1076"/>
          <ac:spMkLst>
            <pc:docMk/>
            <pc:sldMk cId="814340407" sldId="266"/>
            <ac:spMk id="11" creationId="{6F922825-AA23-FF11-4940-5E987B23CB7F}"/>
          </ac:spMkLst>
        </pc:spChg>
        <pc:spChg chg="add mod">
          <ac:chgData name="Kevin Chang" userId="9dcd50664716db08" providerId="LiveId" clId="{2A77376B-6BFA-4179-B835-2D3DA78EA944}" dt="2023-02-06T21:42:39.847" v="261" actId="1076"/>
          <ac:spMkLst>
            <pc:docMk/>
            <pc:sldMk cId="814340407" sldId="266"/>
            <ac:spMk id="13" creationId="{C572C850-17FD-C4C9-EFB3-75FADCA501CF}"/>
          </ac:spMkLst>
        </pc:spChg>
        <pc:spChg chg="add mod">
          <ac:chgData name="Kevin Chang" userId="9dcd50664716db08" providerId="LiveId" clId="{2A77376B-6BFA-4179-B835-2D3DA78EA944}" dt="2023-02-06T21:45:38.612" v="306" actId="1076"/>
          <ac:spMkLst>
            <pc:docMk/>
            <pc:sldMk cId="814340407" sldId="266"/>
            <ac:spMk id="21" creationId="{638AA9F0-59FD-564C-B5B2-6ED4F07E3B00}"/>
          </ac:spMkLst>
        </pc:spChg>
        <pc:spChg chg="add mod">
          <ac:chgData name="Kevin Chang" userId="9dcd50664716db08" providerId="LiveId" clId="{2A77376B-6BFA-4179-B835-2D3DA78EA944}" dt="2023-02-06T21:45:43.624" v="310" actId="20577"/>
          <ac:spMkLst>
            <pc:docMk/>
            <pc:sldMk cId="814340407" sldId="266"/>
            <ac:spMk id="22" creationId="{A9A78A6D-ED30-A0B4-D2F7-98A31B743F81}"/>
          </ac:spMkLst>
        </pc:spChg>
        <pc:spChg chg="add mod">
          <ac:chgData name="Kevin Chang" userId="9dcd50664716db08" providerId="LiveId" clId="{2A77376B-6BFA-4179-B835-2D3DA78EA944}" dt="2023-02-06T21:45:53.995" v="314" actId="20577"/>
          <ac:spMkLst>
            <pc:docMk/>
            <pc:sldMk cId="814340407" sldId="266"/>
            <ac:spMk id="23" creationId="{756973C7-6A61-88F8-E7E4-FCC3A9C020F5}"/>
          </ac:spMkLst>
        </pc:spChg>
        <pc:spChg chg="add mod">
          <ac:chgData name="Kevin Chang" userId="9dcd50664716db08" providerId="LiveId" clId="{2A77376B-6BFA-4179-B835-2D3DA78EA944}" dt="2023-02-06T21:48:36.715" v="389" actId="207"/>
          <ac:spMkLst>
            <pc:docMk/>
            <pc:sldMk cId="814340407" sldId="266"/>
            <ac:spMk id="43" creationId="{D154D535-1E24-F25F-1BD0-F625ADA52853}"/>
          </ac:spMkLst>
        </pc:spChg>
        <pc:spChg chg="add mod">
          <ac:chgData name="Kevin Chang" userId="9dcd50664716db08" providerId="LiveId" clId="{2A77376B-6BFA-4179-B835-2D3DA78EA944}" dt="2023-02-06T21:48:36.715" v="389" actId="207"/>
          <ac:spMkLst>
            <pc:docMk/>
            <pc:sldMk cId="814340407" sldId="266"/>
            <ac:spMk id="44" creationId="{DB0F071C-3074-E8BE-95EF-0AE656E344DC}"/>
          </ac:spMkLst>
        </pc:spChg>
        <pc:spChg chg="add mod">
          <ac:chgData name="Kevin Chang" userId="9dcd50664716db08" providerId="LiveId" clId="{2A77376B-6BFA-4179-B835-2D3DA78EA944}" dt="2023-02-06T22:01:05.222" v="625" actId="1037"/>
          <ac:spMkLst>
            <pc:docMk/>
            <pc:sldMk cId="814340407" sldId="266"/>
            <ac:spMk id="45" creationId="{B5D4531F-6180-982E-A5F4-8BC4EF355E82}"/>
          </ac:spMkLst>
        </pc:spChg>
        <pc:spChg chg="add del mod">
          <ac:chgData name="Kevin Chang" userId="9dcd50664716db08" providerId="LiveId" clId="{2A77376B-6BFA-4179-B835-2D3DA78EA944}" dt="2023-02-06T21:49:17.906" v="393"/>
          <ac:spMkLst>
            <pc:docMk/>
            <pc:sldMk cId="814340407" sldId="266"/>
            <ac:spMk id="46" creationId="{DCF0BA56-CC38-4C00-2AAC-939F22948820}"/>
          </ac:spMkLst>
        </pc:spChg>
        <pc:spChg chg="add mod">
          <ac:chgData name="Kevin Chang" userId="9dcd50664716db08" providerId="LiveId" clId="{2A77376B-6BFA-4179-B835-2D3DA78EA944}" dt="2023-02-06T21:50:58.721" v="458" actId="207"/>
          <ac:spMkLst>
            <pc:docMk/>
            <pc:sldMk cId="814340407" sldId="266"/>
            <ac:spMk id="47" creationId="{BA31A4B2-24EA-CD32-772E-7C47650FCABC}"/>
          </ac:spMkLst>
        </pc:spChg>
        <pc:graphicFrameChg chg="add mod modGraphic">
          <ac:chgData name="Kevin Chang" userId="9dcd50664716db08" providerId="LiveId" clId="{2A77376B-6BFA-4179-B835-2D3DA78EA944}" dt="2023-02-06T21:42:45.119" v="262" actId="1076"/>
          <ac:graphicFrameMkLst>
            <pc:docMk/>
            <pc:sldMk cId="814340407" sldId="266"/>
            <ac:graphicFrameMk id="5" creationId="{A81DC305-4684-FB3E-6EE5-F9E3A12A6DBB}"/>
          </ac:graphicFrameMkLst>
        </pc:graphicFrameChg>
        <pc:graphicFrameChg chg="add mod modGraphic">
          <ac:chgData name="Kevin Chang" userId="9dcd50664716db08" providerId="LiveId" clId="{2A77376B-6BFA-4179-B835-2D3DA78EA944}" dt="2023-02-06T21:43:31.657" v="267" actId="207"/>
          <ac:graphicFrameMkLst>
            <pc:docMk/>
            <pc:sldMk cId="814340407" sldId="266"/>
            <ac:graphicFrameMk id="12" creationId="{3F0C94C0-698C-4435-C01E-7F0E77A6860E}"/>
          </ac:graphicFrameMkLst>
        </pc:graphicFrameChg>
        <pc:picChg chg="add mod modCrop">
          <ac:chgData name="Kevin Chang" userId="9dcd50664716db08" providerId="LiveId" clId="{2A77376B-6BFA-4179-B835-2D3DA78EA944}" dt="2023-02-06T21:35:07.678" v="134" actId="1076"/>
          <ac:picMkLst>
            <pc:docMk/>
            <pc:sldMk cId="814340407" sldId="266"/>
            <ac:picMk id="4" creationId="{66879360-F773-12A4-392B-B1DC3A3B71F6}"/>
          </ac:picMkLst>
        </pc:picChg>
        <pc:picChg chg="add mod modCrop">
          <ac:chgData name="Kevin Chang" userId="9dcd50664716db08" providerId="LiveId" clId="{2A77376B-6BFA-4179-B835-2D3DA78EA944}" dt="2023-02-06T21:40:57.905" v="238" actId="1076"/>
          <ac:picMkLst>
            <pc:docMk/>
            <pc:sldMk cId="814340407" sldId="266"/>
            <ac:picMk id="7" creationId="{188F54A6-FBD4-5889-1686-F048777FF605}"/>
          </ac:picMkLst>
        </pc:picChg>
        <pc:picChg chg="add mod">
          <ac:chgData name="Kevin Chang" userId="9dcd50664716db08" providerId="LiveId" clId="{2A77376B-6BFA-4179-B835-2D3DA78EA944}" dt="2023-02-06T21:40:59.877" v="239" actId="1076"/>
          <ac:picMkLst>
            <pc:docMk/>
            <pc:sldMk cId="814340407" sldId="266"/>
            <ac:picMk id="9" creationId="{40A8A70F-232A-8CC7-608A-CB920A3A0437}"/>
          </ac:picMkLst>
        </pc:picChg>
        <pc:cxnChg chg="add del mod">
          <ac:chgData name="Kevin Chang" userId="9dcd50664716db08" providerId="LiveId" clId="{2A77376B-6BFA-4179-B835-2D3DA78EA944}" dt="2023-02-06T21:46:21.055" v="328" actId="478"/>
          <ac:cxnSpMkLst>
            <pc:docMk/>
            <pc:sldMk cId="814340407" sldId="266"/>
            <ac:cxnSpMk id="10" creationId="{2AAA0BD7-DBC5-413B-AB41-6498C0E4247A}"/>
          </ac:cxnSpMkLst>
        </pc:cxnChg>
        <pc:cxnChg chg="add mod">
          <ac:chgData name="Kevin Chang" userId="9dcd50664716db08" providerId="LiveId" clId="{2A77376B-6BFA-4179-B835-2D3DA78EA944}" dt="2023-02-06T21:46:15.258" v="326" actId="1037"/>
          <ac:cxnSpMkLst>
            <pc:docMk/>
            <pc:sldMk cId="814340407" sldId="266"/>
            <ac:cxnSpMk id="17" creationId="{99A8107F-3E0C-DC43-888E-8331EC229712}"/>
          </ac:cxnSpMkLst>
        </pc:cxnChg>
        <pc:cxnChg chg="add mod">
          <ac:chgData name="Kevin Chang" userId="9dcd50664716db08" providerId="LiveId" clId="{2A77376B-6BFA-4179-B835-2D3DA78EA944}" dt="2023-02-06T21:46:42.123" v="354" actId="14100"/>
          <ac:cxnSpMkLst>
            <pc:docMk/>
            <pc:sldMk cId="814340407" sldId="266"/>
            <ac:cxnSpMk id="18" creationId="{5E3A7BD0-514D-EC46-8620-B5DD66E12C50}"/>
          </ac:cxnSpMkLst>
        </pc:cxnChg>
        <pc:cxnChg chg="add mod">
          <ac:chgData name="Kevin Chang" userId="9dcd50664716db08" providerId="LiveId" clId="{2A77376B-6BFA-4179-B835-2D3DA78EA944}" dt="2023-02-06T21:48:46.943" v="390" actId="208"/>
          <ac:cxnSpMkLst>
            <pc:docMk/>
            <pc:sldMk cId="814340407" sldId="266"/>
            <ac:cxnSpMk id="24" creationId="{75494642-CD74-3016-96C0-7388CBE8BC75}"/>
          </ac:cxnSpMkLst>
        </pc:cxnChg>
        <pc:cxnChg chg="add mod">
          <ac:chgData name="Kevin Chang" userId="9dcd50664716db08" providerId="LiveId" clId="{2A77376B-6BFA-4179-B835-2D3DA78EA944}" dt="2023-02-06T21:46:28.308" v="330" actId="1076"/>
          <ac:cxnSpMkLst>
            <pc:docMk/>
            <pc:sldMk cId="814340407" sldId="266"/>
            <ac:cxnSpMk id="27" creationId="{7A1A95FE-46C9-C9F2-7A72-51C7A8F86618}"/>
          </ac:cxnSpMkLst>
        </pc:cxnChg>
        <pc:cxnChg chg="add mod">
          <ac:chgData name="Kevin Chang" userId="9dcd50664716db08" providerId="LiveId" clId="{2A77376B-6BFA-4179-B835-2D3DA78EA944}" dt="2023-02-06T21:48:46.943" v="390" actId="208"/>
          <ac:cxnSpMkLst>
            <pc:docMk/>
            <pc:sldMk cId="814340407" sldId="266"/>
            <ac:cxnSpMk id="33" creationId="{C1AB4F9A-1E13-8914-4E50-175AE8FB3783}"/>
          </ac:cxnSpMkLst>
        </pc:cxnChg>
        <pc:cxnChg chg="add del mod">
          <ac:chgData name="Kevin Chang" userId="9dcd50664716db08" providerId="LiveId" clId="{2A77376B-6BFA-4179-B835-2D3DA78EA944}" dt="2023-02-06T21:47:53.290" v="369" actId="478"/>
          <ac:cxnSpMkLst>
            <pc:docMk/>
            <pc:sldMk cId="814340407" sldId="266"/>
            <ac:cxnSpMk id="38" creationId="{693440EB-65AC-3333-B396-CB893DFE840C}"/>
          </ac:cxnSpMkLst>
        </pc:cxnChg>
        <pc:cxnChg chg="add mod">
          <ac:chgData name="Kevin Chang" userId="9dcd50664716db08" providerId="LiveId" clId="{2A77376B-6BFA-4179-B835-2D3DA78EA944}" dt="2023-02-06T21:48:46.943" v="390" actId="208"/>
          <ac:cxnSpMkLst>
            <pc:docMk/>
            <pc:sldMk cId="814340407" sldId="266"/>
            <ac:cxnSpMk id="41" creationId="{AF6ED41B-67D8-E258-CD36-33A4E6B188D4}"/>
          </ac:cxnSpMkLst>
        </pc:cxnChg>
      </pc:sldChg>
      <pc:sldChg chg="addSp delSp modSp add mod ord">
        <pc:chgData name="Kevin Chang" userId="9dcd50664716db08" providerId="LiveId" clId="{2A77376B-6BFA-4179-B835-2D3DA78EA944}" dt="2023-02-06T22:14:58.579" v="1199" actId="20577"/>
        <pc:sldMkLst>
          <pc:docMk/>
          <pc:sldMk cId="2579946375" sldId="267"/>
        </pc:sldMkLst>
        <pc:spChg chg="del">
          <ac:chgData name="Kevin Chang" userId="9dcd50664716db08" providerId="LiveId" clId="{2A77376B-6BFA-4179-B835-2D3DA78EA944}" dt="2023-02-06T21:51:19.706" v="460" actId="478"/>
          <ac:spMkLst>
            <pc:docMk/>
            <pc:sldMk cId="2579946375" sldId="267"/>
            <ac:spMk id="3" creationId="{3E839E23-7138-47CA-40F1-D3B4BC07A2C0}"/>
          </ac:spMkLst>
        </pc:spChg>
        <pc:spChg chg="add mod">
          <ac:chgData name="Kevin Chang" userId="9dcd50664716db08" providerId="LiveId" clId="{2A77376B-6BFA-4179-B835-2D3DA78EA944}" dt="2023-02-06T22:14:58.579" v="1199" actId="20577"/>
          <ac:spMkLst>
            <pc:docMk/>
            <pc:sldMk cId="2579946375" sldId="267"/>
            <ac:spMk id="8" creationId="{95B2112A-EEC8-64BC-A9ED-C85C8DA1442A}"/>
          </ac:spMkLst>
        </pc:spChg>
        <pc:spChg chg="del">
          <ac:chgData name="Kevin Chang" userId="9dcd50664716db08" providerId="LiveId" clId="{2A77376B-6BFA-4179-B835-2D3DA78EA944}" dt="2023-02-06T21:51:19.706" v="460" actId="478"/>
          <ac:spMkLst>
            <pc:docMk/>
            <pc:sldMk cId="2579946375" sldId="267"/>
            <ac:spMk id="11" creationId="{6F922825-AA23-FF11-4940-5E987B23CB7F}"/>
          </ac:spMkLst>
        </pc:spChg>
        <pc:spChg chg="del">
          <ac:chgData name="Kevin Chang" userId="9dcd50664716db08" providerId="LiveId" clId="{2A77376B-6BFA-4179-B835-2D3DA78EA944}" dt="2023-02-06T21:51:19.706" v="460" actId="478"/>
          <ac:spMkLst>
            <pc:docMk/>
            <pc:sldMk cId="2579946375" sldId="267"/>
            <ac:spMk id="13" creationId="{C572C850-17FD-C4C9-EFB3-75FADCA501CF}"/>
          </ac:spMkLst>
        </pc:spChg>
        <pc:spChg chg="del">
          <ac:chgData name="Kevin Chang" userId="9dcd50664716db08" providerId="LiveId" clId="{2A77376B-6BFA-4179-B835-2D3DA78EA944}" dt="2023-02-06T21:51:19.706" v="460" actId="478"/>
          <ac:spMkLst>
            <pc:docMk/>
            <pc:sldMk cId="2579946375" sldId="267"/>
            <ac:spMk id="21" creationId="{638AA9F0-59FD-564C-B5B2-6ED4F07E3B00}"/>
          </ac:spMkLst>
        </pc:spChg>
        <pc:spChg chg="del">
          <ac:chgData name="Kevin Chang" userId="9dcd50664716db08" providerId="LiveId" clId="{2A77376B-6BFA-4179-B835-2D3DA78EA944}" dt="2023-02-06T21:51:19.706" v="460" actId="478"/>
          <ac:spMkLst>
            <pc:docMk/>
            <pc:sldMk cId="2579946375" sldId="267"/>
            <ac:spMk id="22" creationId="{A9A78A6D-ED30-A0B4-D2F7-98A31B743F81}"/>
          </ac:spMkLst>
        </pc:spChg>
        <pc:spChg chg="del">
          <ac:chgData name="Kevin Chang" userId="9dcd50664716db08" providerId="LiveId" clId="{2A77376B-6BFA-4179-B835-2D3DA78EA944}" dt="2023-02-06T21:51:19.706" v="460" actId="478"/>
          <ac:spMkLst>
            <pc:docMk/>
            <pc:sldMk cId="2579946375" sldId="267"/>
            <ac:spMk id="23" creationId="{756973C7-6A61-88F8-E7E4-FCC3A9C020F5}"/>
          </ac:spMkLst>
        </pc:spChg>
        <pc:spChg chg="del">
          <ac:chgData name="Kevin Chang" userId="9dcd50664716db08" providerId="LiveId" clId="{2A77376B-6BFA-4179-B835-2D3DA78EA944}" dt="2023-02-06T21:51:19.706" v="460" actId="478"/>
          <ac:spMkLst>
            <pc:docMk/>
            <pc:sldMk cId="2579946375" sldId="267"/>
            <ac:spMk id="43" creationId="{D154D535-1E24-F25F-1BD0-F625ADA52853}"/>
          </ac:spMkLst>
        </pc:spChg>
        <pc:spChg chg="del">
          <ac:chgData name="Kevin Chang" userId="9dcd50664716db08" providerId="LiveId" clId="{2A77376B-6BFA-4179-B835-2D3DA78EA944}" dt="2023-02-06T21:51:19.706" v="460" actId="478"/>
          <ac:spMkLst>
            <pc:docMk/>
            <pc:sldMk cId="2579946375" sldId="267"/>
            <ac:spMk id="44" creationId="{DB0F071C-3074-E8BE-95EF-0AE656E344DC}"/>
          </ac:spMkLst>
        </pc:spChg>
        <pc:spChg chg="del">
          <ac:chgData name="Kevin Chang" userId="9dcd50664716db08" providerId="LiveId" clId="{2A77376B-6BFA-4179-B835-2D3DA78EA944}" dt="2023-02-06T21:51:19.706" v="460" actId="478"/>
          <ac:spMkLst>
            <pc:docMk/>
            <pc:sldMk cId="2579946375" sldId="267"/>
            <ac:spMk id="45" creationId="{B5D4531F-6180-982E-A5F4-8BC4EF355E82}"/>
          </ac:spMkLst>
        </pc:spChg>
        <pc:spChg chg="del">
          <ac:chgData name="Kevin Chang" userId="9dcd50664716db08" providerId="LiveId" clId="{2A77376B-6BFA-4179-B835-2D3DA78EA944}" dt="2023-02-06T21:51:19.706" v="460" actId="478"/>
          <ac:spMkLst>
            <pc:docMk/>
            <pc:sldMk cId="2579946375" sldId="267"/>
            <ac:spMk id="47" creationId="{BA31A4B2-24EA-CD32-772E-7C47650FCABC}"/>
          </ac:spMkLst>
        </pc:spChg>
        <pc:graphicFrameChg chg="del">
          <ac:chgData name="Kevin Chang" userId="9dcd50664716db08" providerId="LiveId" clId="{2A77376B-6BFA-4179-B835-2D3DA78EA944}" dt="2023-02-06T21:51:19.706" v="460" actId="478"/>
          <ac:graphicFrameMkLst>
            <pc:docMk/>
            <pc:sldMk cId="2579946375" sldId="267"/>
            <ac:graphicFrameMk id="5" creationId="{A81DC305-4684-FB3E-6EE5-F9E3A12A6DBB}"/>
          </ac:graphicFrameMkLst>
        </pc:graphicFrameChg>
        <pc:graphicFrameChg chg="del">
          <ac:chgData name="Kevin Chang" userId="9dcd50664716db08" providerId="LiveId" clId="{2A77376B-6BFA-4179-B835-2D3DA78EA944}" dt="2023-02-06T21:51:19.706" v="460" actId="478"/>
          <ac:graphicFrameMkLst>
            <pc:docMk/>
            <pc:sldMk cId="2579946375" sldId="267"/>
            <ac:graphicFrameMk id="12" creationId="{3F0C94C0-698C-4435-C01E-7F0E77A6860E}"/>
          </ac:graphicFrameMkLst>
        </pc:graphicFrameChg>
        <pc:picChg chg="del">
          <ac:chgData name="Kevin Chang" userId="9dcd50664716db08" providerId="LiveId" clId="{2A77376B-6BFA-4179-B835-2D3DA78EA944}" dt="2023-02-06T21:51:19.706" v="460" actId="478"/>
          <ac:picMkLst>
            <pc:docMk/>
            <pc:sldMk cId="2579946375" sldId="267"/>
            <ac:picMk id="7" creationId="{188F54A6-FBD4-5889-1686-F048777FF605}"/>
          </ac:picMkLst>
        </pc:picChg>
        <pc:picChg chg="del">
          <ac:chgData name="Kevin Chang" userId="9dcd50664716db08" providerId="LiveId" clId="{2A77376B-6BFA-4179-B835-2D3DA78EA944}" dt="2023-02-06T21:51:19.706" v="460" actId="478"/>
          <ac:picMkLst>
            <pc:docMk/>
            <pc:sldMk cId="2579946375" sldId="267"/>
            <ac:picMk id="9" creationId="{40A8A70F-232A-8CC7-608A-CB920A3A0437}"/>
          </ac:picMkLst>
        </pc:picChg>
        <pc:cxnChg chg="del">
          <ac:chgData name="Kevin Chang" userId="9dcd50664716db08" providerId="LiveId" clId="{2A77376B-6BFA-4179-B835-2D3DA78EA944}" dt="2023-02-06T21:51:19.706" v="460" actId="478"/>
          <ac:cxnSpMkLst>
            <pc:docMk/>
            <pc:sldMk cId="2579946375" sldId="267"/>
            <ac:cxnSpMk id="17" creationId="{99A8107F-3E0C-DC43-888E-8331EC229712}"/>
          </ac:cxnSpMkLst>
        </pc:cxnChg>
        <pc:cxnChg chg="del">
          <ac:chgData name="Kevin Chang" userId="9dcd50664716db08" providerId="LiveId" clId="{2A77376B-6BFA-4179-B835-2D3DA78EA944}" dt="2023-02-06T21:51:19.706" v="460" actId="478"/>
          <ac:cxnSpMkLst>
            <pc:docMk/>
            <pc:sldMk cId="2579946375" sldId="267"/>
            <ac:cxnSpMk id="18" creationId="{5E3A7BD0-514D-EC46-8620-B5DD66E12C50}"/>
          </ac:cxnSpMkLst>
        </pc:cxnChg>
        <pc:cxnChg chg="del">
          <ac:chgData name="Kevin Chang" userId="9dcd50664716db08" providerId="LiveId" clId="{2A77376B-6BFA-4179-B835-2D3DA78EA944}" dt="2023-02-06T21:51:19.706" v="460" actId="478"/>
          <ac:cxnSpMkLst>
            <pc:docMk/>
            <pc:sldMk cId="2579946375" sldId="267"/>
            <ac:cxnSpMk id="24" creationId="{75494642-CD74-3016-96C0-7388CBE8BC75}"/>
          </ac:cxnSpMkLst>
        </pc:cxnChg>
        <pc:cxnChg chg="del">
          <ac:chgData name="Kevin Chang" userId="9dcd50664716db08" providerId="LiveId" clId="{2A77376B-6BFA-4179-B835-2D3DA78EA944}" dt="2023-02-06T21:51:19.706" v="460" actId="478"/>
          <ac:cxnSpMkLst>
            <pc:docMk/>
            <pc:sldMk cId="2579946375" sldId="267"/>
            <ac:cxnSpMk id="27" creationId="{7A1A95FE-46C9-C9F2-7A72-51C7A8F86618}"/>
          </ac:cxnSpMkLst>
        </pc:cxnChg>
        <pc:cxnChg chg="del">
          <ac:chgData name="Kevin Chang" userId="9dcd50664716db08" providerId="LiveId" clId="{2A77376B-6BFA-4179-B835-2D3DA78EA944}" dt="2023-02-06T21:51:19.706" v="460" actId="478"/>
          <ac:cxnSpMkLst>
            <pc:docMk/>
            <pc:sldMk cId="2579946375" sldId="267"/>
            <ac:cxnSpMk id="33" creationId="{C1AB4F9A-1E13-8914-4E50-175AE8FB3783}"/>
          </ac:cxnSpMkLst>
        </pc:cxnChg>
        <pc:cxnChg chg="del">
          <ac:chgData name="Kevin Chang" userId="9dcd50664716db08" providerId="LiveId" clId="{2A77376B-6BFA-4179-B835-2D3DA78EA944}" dt="2023-02-06T21:51:19.706" v="460" actId="478"/>
          <ac:cxnSpMkLst>
            <pc:docMk/>
            <pc:sldMk cId="2579946375" sldId="267"/>
            <ac:cxnSpMk id="41" creationId="{AF6ED41B-67D8-E258-CD36-33A4E6B188D4}"/>
          </ac:cxnSpMkLst>
        </pc:cxnChg>
      </pc:sldChg>
      <pc:sldChg chg="addSp delSp modSp new mod">
        <pc:chgData name="Kevin Chang" userId="9dcd50664716db08" providerId="LiveId" clId="{2A77376B-6BFA-4179-B835-2D3DA78EA944}" dt="2023-02-06T22:33:46.652" v="2138" actId="20577"/>
        <pc:sldMkLst>
          <pc:docMk/>
          <pc:sldMk cId="1985010052" sldId="268"/>
        </pc:sldMkLst>
        <pc:spChg chg="mod">
          <ac:chgData name="Kevin Chang" userId="9dcd50664716db08" providerId="LiveId" clId="{2A77376B-6BFA-4179-B835-2D3DA78EA944}" dt="2023-02-06T22:03:59.763" v="649" actId="20577"/>
          <ac:spMkLst>
            <pc:docMk/>
            <pc:sldMk cId="1985010052" sldId="268"/>
            <ac:spMk id="2" creationId="{154A542A-902F-313A-65A3-0753E62E0984}"/>
          </ac:spMkLst>
        </pc:spChg>
        <pc:spChg chg="mod">
          <ac:chgData name="Kevin Chang" userId="9dcd50664716db08" providerId="LiveId" clId="{2A77376B-6BFA-4179-B835-2D3DA78EA944}" dt="2023-02-06T22:33:46.652" v="2138" actId="20577"/>
          <ac:spMkLst>
            <pc:docMk/>
            <pc:sldMk cId="1985010052" sldId="268"/>
            <ac:spMk id="3" creationId="{DA04906F-BA4F-D3CD-2CE6-74845A54678F}"/>
          </ac:spMkLst>
        </pc:spChg>
        <pc:spChg chg="add del mod">
          <ac:chgData name="Kevin Chang" userId="9dcd50664716db08" providerId="LiveId" clId="{2A77376B-6BFA-4179-B835-2D3DA78EA944}" dt="2023-02-06T22:13:56.816" v="1113" actId="478"/>
          <ac:spMkLst>
            <pc:docMk/>
            <pc:sldMk cId="1985010052" sldId="268"/>
            <ac:spMk id="8" creationId="{F1CB19E6-7616-43D3-601C-AF6309C7845B}"/>
          </ac:spMkLst>
        </pc:spChg>
        <pc:spChg chg="add del mod">
          <ac:chgData name="Kevin Chang" userId="9dcd50664716db08" providerId="LiveId" clId="{2A77376B-6BFA-4179-B835-2D3DA78EA944}" dt="2023-02-06T22:13:56.816" v="1113" actId="478"/>
          <ac:spMkLst>
            <pc:docMk/>
            <pc:sldMk cId="1985010052" sldId="268"/>
            <ac:spMk id="9" creationId="{8FF62285-658A-2C5F-89AA-F3204E26A2A5}"/>
          </ac:spMkLst>
        </pc:spChg>
        <pc:spChg chg="add del mod">
          <ac:chgData name="Kevin Chang" userId="9dcd50664716db08" providerId="LiveId" clId="{2A77376B-6BFA-4179-B835-2D3DA78EA944}" dt="2023-02-06T22:13:56.816" v="1113" actId="478"/>
          <ac:spMkLst>
            <pc:docMk/>
            <pc:sldMk cId="1985010052" sldId="268"/>
            <ac:spMk id="13" creationId="{5F7EFB7D-7BEE-3547-4BD1-E4F11BB3E58F}"/>
          </ac:spMkLst>
        </pc:spChg>
        <pc:spChg chg="add del mod">
          <ac:chgData name="Kevin Chang" userId="9dcd50664716db08" providerId="LiveId" clId="{2A77376B-6BFA-4179-B835-2D3DA78EA944}" dt="2023-02-06T22:13:56.816" v="1113" actId="478"/>
          <ac:spMkLst>
            <pc:docMk/>
            <pc:sldMk cId="1985010052" sldId="268"/>
            <ac:spMk id="15" creationId="{83D8DBB3-37E8-B443-A49D-F5FCC037B73F}"/>
          </ac:spMkLst>
        </pc:spChg>
        <pc:spChg chg="add del mod">
          <ac:chgData name="Kevin Chang" userId="9dcd50664716db08" providerId="LiveId" clId="{2A77376B-6BFA-4179-B835-2D3DA78EA944}" dt="2023-02-06T22:13:56.816" v="1113" actId="478"/>
          <ac:spMkLst>
            <pc:docMk/>
            <pc:sldMk cId="1985010052" sldId="268"/>
            <ac:spMk id="18" creationId="{C9A08BE7-2231-F253-731F-DD3A5D55195C}"/>
          </ac:spMkLst>
        </pc:spChg>
        <pc:picChg chg="add mod modCrop">
          <ac:chgData name="Kevin Chang" userId="9dcd50664716db08" providerId="LiveId" clId="{2A77376B-6BFA-4179-B835-2D3DA78EA944}" dt="2023-02-06T22:04:04.739" v="650" actId="1076"/>
          <ac:picMkLst>
            <pc:docMk/>
            <pc:sldMk cId="1985010052" sldId="268"/>
            <ac:picMk id="4" creationId="{A334E9D5-F835-9EE0-3C42-95E4FEF70F85}"/>
          </ac:picMkLst>
        </pc:picChg>
        <pc:picChg chg="add del mod">
          <ac:chgData name="Kevin Chang" userId="9dcd50664716db08" providerId="LiveId" clId="{2A77376B-6BFA-4179-B835-2D3DA78EA944}" dt="2023-02-06T22:13:56.816" v="1113" actId="478"/>
          <ac:picMkLst>
            <pc:docMk/>
            <pc:sldMk cId="1985010052" sldId="268"/>
            <ac:picMk id="6" creationId="{07CE6F1D-742F-3FFD-54A5-7243762EA213}"/>
          </ac:picMkLst>
        </pc:picChg>
        <pc:picChg chg="add del mod">
          <ac:chgData name="Kevin Chang" userId="9dcd50664716db08" providerId="LiveId" clId="{2A77376B-6BFA-4179-B835-2D3DA78EA944}" dt="2023-02-06T22:13:56.816" v="1113" actId="478"/>
          <ac:picMkLst>
            <pc:docMk/>
            <pc:sldMk cId="1985010052" sldId="268"/>
            <ac:picMk id="7" creationId="{E466CC14-D4ED-8DFD-AEB4-DBCB6909FBC6}"/>
          </ac:picMkLst>
        </pc:picChg>
        <pc:picChg chg="add del mod">
          <ac:chgData name="Kevin Chang" userId="9dcd50664716db08" providerId="LiveId" clId="{2A77376B-6BFA-4179-B835-2D3DA78EA944}" dt="2023-02-06T22:13:56.816" v="1113" actId="478"/>
          <ac:picMkLst>
            <pc:docMk/>
            <pc:sldMk cId="1985010052" sldId="268"/>
            <ac:picMk id="11" creationId="{E72071C9-10BA-6E64-61A8-27AE89EE1038}"/>
          </ac:picMkLst>
        </pc:picChg>
        <pc:picChg chg="add del mod">
          <ac:chgData name="Kevin Chang" userId="9dcd50664716db08" providerId="LiveId" clId="{2A77376B-6BFA-4179-B835-2D3DA78EA944}" dt="2023-02-06T22:13:56.816" v="1113" actId="478"/>
          <ac:picMkLst>
            <pc:docMk/>
            <pc:sldMk cId="1985010052" sldId="268"/>
            <ac:picMk id="12" creationId="{6866C603-1355-32AC-40BC-710E7CEE0D9E}"/>
          </ac:picMkLst>
        </pc:picChg>
        <pc:picChg chg="add del mod">
          <ac:chgData name="Kevin Chang" userId="9dcd50664716db08" providerId="LiveId" clId="{2A77376B-6BFA-4179-B835-2D3DA78EA944}" dt="2023-02-06T22:13:56.816" v="1113" actId="478"/>
          <ac:picMkLst>
            <pc:docMk/>
            <pc:sldMk cId="1985010052" sldId="268"/>
            <ac:picMk id="14" creationId="{04C535ED-0C7D-7619-4829-5EEA1396A0AF}"/>
          </ac:picMkLst>
        </pc:picChg>
        <pc:picChg chg="add del mod">
          <ac:chgData name="Kevin Chang" userId="9dcd50664716db08" providerId="LiveId" clId="{2A77376B-6BFA-4179-B835-2D3DA78EA944}" dt="2023-02-06T22:13:56.816" v="1113" actId="478"/>
          <ac:picMkLst>
            <pc:docMk/>
            <pc:sldMk cId="1985010052" sldId="268"/>
            <ac:picMk id="17" creationId="{25774211-1BED-7DAF-F6B2-25FF46B26319}"/>
          </ac:picMkLst>
        </pc:picChg>
      </pc:sldChg>
      <pc:sldChg chg="addSp modSp new mod">
        <pc:chgData name="Kevin Chang" userId="9dcd50664716db08" providerId="LiveId" clId="{2A77376B-6BFA-4179-B835-2D3DA78EA944}" dt="2023-02-06T22:38:35.500" v="2441" actId="1076"/>
        <pc:sldMkLst>
          <pc:docMk/>
          <pc:sldMk cId="3459469485" sldId="269"/>
        </pc:sldMkLst>
        <pc:spChg chg="mod">
          <ac:chgData name="Kevin Chang" userId="9dcd50664716db08" providerId="LiveId" clId="{2A77376B-6BFA-4179-B835-2D3DA78EA944}" dt="2023-02-06T22:04:18.052" v="654" actId="20577"/>
          <ac:spMkLst>
            <pc:docMk/>
            <pc:sldMk cId="3459469485" sldId="269"/>
            <ac:spMk id="2" creationId="{7E496A95-64F8-E6B1-3E0A-0231A5F44FFE}"/>
          </ac:spMkLst>
        </pc:spChg>
        <pc:spChg chg="mod">
          <ac:chgData name="Kevin Chang" userId="9dcd50664716db08" providerId="LiveId" clId="{2A77376B-6BFA-4179-B835-2D3DA78EA944}" dt="2023-02-06T22:37:20.128" v="2318" actId="20577"/>
          <ac:spMkLst>
            <pc:docMk/>
            <pc:sldMk cId="3459469485" sldId="269"/>
            <ac:spMk id="3" creationId="{C1A6DC2E-D43B-FE0A-334A-CA873368E63D}"/>
          </ac:spMkLst>
        </pc:spChg>
        <pc:spChg chg="add mod">
          <ac:chgData name="Kevin Chang" userId="9dcd50664716db08" providerId="LiveId" clId="{2A77376B-6BFA-4179-B835-2D3DA78EA944}" dt="2023-02-06T22:25:06.416" v="1759" actId="1076"/>
          <ac:spMkLst>
            <pc:docMk/>
            <pc:sldMk cId="3459469485" sldId="269"/>
            <ac:spMk id="7" creationId="{8023C51F-AB02-88B5-418A-2883FA6244BC}"/>
          </ac:spMkLst>
        </pc:spChg>
        <pc:spChg chg="add mod">
          <ac:chgData name="Kevin Chang" userId="9dcd50664716db08" providerId="LiveId" clId="{2A77376B-6BFA-4179-B835-2D3DA78EA944}" dt="2023-02-06T22:38:05.115" v="2378" actId="20577"/>
          <ac:spMkLst>
            <pc:docMk/>
            <pc:sldMk cId="3459469485" sldId="269"/>
            <ac:spMk id="8" creationId="{1417E171-BC7E-7BEC-A568-8D8B813BFDFB}"/>
          </ac:spMkLst>
        </pc:spChg>
        <pc:spChg chg="add mod">
          <ac:chgData name="Kevin Chang" userId="9dcd50664716db08" providerId="LiveId" clId="{2A77376B-6BFA-4179-B835-2D3DA78EA944}" dt="2023-02-06T22:30:43.291" v="1911" actId="1076"/>
          <ac:spMkLst>
            <pc:docMk/>
            <pc:sldMk cId="3459469485" sldId="269"/>
            <ac:spMk id="11" creationId="{212C6355-5DF3-F745-4A33-C154824D688F}"/>
          </ac:spMkLst>
        </pc:spChg>
        <pc:spChg chg="add mod">
          <ac:chgData name="Kevin Chang" userId="9dcd50664716db08" providerId="LiveId" clId="{2A77376B-6BFA-4179-B835-2D3DA78EA944}" dt="2023-02-06T22:29:05.504" v="1836" actId="1076"/>
          <ac:spMkLst>
            <pc:docMk/>
            <pc:sldMk cId="3459469485" sldId="269"/>
            <ac:spMk id="13" creationId="{FE040B5F-F05C-D037-C2B4-411578EC9D7B}"/>
          </ac:spMkLst>
        </pc:spChg>
        <pc:spChg chg="add mod">
          <ac:chgData name="Kevin Chang" userId="9dcd50664716db08" providerId="LiveId" clId="{2A77376B-6BFA-4179-B835-2D3DA78EA944}" dt="2023-02-06T22:28:44.234" v="1833" actId="1076"/>
          <ac:spMkLst>
            <pc:docMk/>
            <pc:sldMk cId="3459469485" sldId="269"/>
            <ac:spMk id="14" creationId="{A2D5AA28-A609-DC62-CF9F-79F4BDD77F0C}"/>
          </ac:spMkLst>
        </pc:spChg>
        <pc:spChg chg="add mod">
          <ac:chgData name="Kevin Chang" userId="9dcd50664716db08" providerId="LiveId" clId="{2A77376B-6BFA-4179-B835-2D3DA78EA944}" dt="2023-02-06T22:29:16.365" v="1840" actId="14100"/>
          <ac:spMkLst>
            <pc:docMk/>
            <pc:sldMk cId="3459469485" sldId="269"/>
            <ac:spMk id="15" creationId="{272421E0-AE10-35EE-9E33-5A0F871909AD}"/>
          </ac:spMkLst>
        </pc:spChg>
        <pc:spChg chg="add mod">
          <ac:chgData name="Kevin Chang" userId="9dcd50664716db08" providerId="LiveId" clId="{2A77376B-6BFA-4179-B835-2D3DA78EA944}" dt="2023-02-06T22:29:27.344" v="1852" actId="1076"/>
          <ac:spMkLst>
            <pc:docMk/>
            <pc:sldMk cId="3459469485" sldId="269"/>
            <ac:spMk id="16" creationId="{7A5D8427-6137-EC9F-61EF-81F8969C63D0}"/>
          </ac:spMkLst>
        </pc:spChg>
        <pc:spChg chg="add mod">
          <ac:chgData name="Kevin Chang" userId="9dcd50664716db08" providerId="LiveId" clId="{2A77376B-6BFA-4179-B835-2D3DA78EA944}" dt="2023-02-06T22:29:50.190" v="1875" actId="14100"/>
          <ac:spMkLst>
            <pc:docMk/>
            <pc:sldMk cId="3459469485" sldId="269"/>
            <ac:spMk id="17" creationId="{D60C003E-795A-D4E2-DFC7-F95BE00EF0CF}"/>
          </ac:spMkLst>
        </pc:spChg>
        <pc:spChg chg="add mod">
          <ac:chgData name="Kevin Chang" userId="9dcd50664716db08" providerId="LiveId" clId="{2A77376B-6BFA-4179-B835-2D3DA78EA944}" dt="2023-02-06T22:30:03.524" v="1887" actId="1076"/>
          <ac:spMkLst>
            <pc:docMk/>
            <pc:sldMk cId="3459469485" sldId="269"/>
            <ac:spMk id="18" creationId="{D56FA510-5236-C16B-EF3C-40BD4350F37E}"/>
          </ac:spMkLst>
        </pc:spChg>
        <pc:spChg chg="add mod">
          <ac:chgData name="Kevin Chang" userId="9dcd50664716db08" providerId="LiveId" clId="{2A77376B-6BFA-4179-B835-2D3DA78EA944}" dt="2023-02-06T22:30:17.182" v="1898" actId="1036"/>
          <ac:spMkLst>
            <pc:docMk/>
            <pc:sldMk cId="3459469485" sldId="269"/>
            <ac:spMk id="19" creationId="{08A90277-0949-DFA5-2718-8384A6167EDF}"/>
          </ac:spMkLst>
        </pc:spChg>
        <pc:spChg chg="add mod">
          <ac:chgData name="Kevin Chang" userId="9dcd50664716db08" providerId="LiveId" clId="{2A77376B-6BFA-4179-B835-2D3DA78EA944}" dt="2023-02-06T22:30:22.965" v="1900" actId="1076"/>
          <ac:spMkLst>
            <pc:docMk/>
            <pc:sldMk cId="3459469485" sldId="269"/>
            <ac:spMk id="20" creationId="{53657EE1-2AEC-0777-E843-397F269A92CD}"/>
          </ac:spMkLst>
        </pc:spChg>
        <pc:spChg chg="add mod">
          <ac:chgData name="Kevin Chang" userId="9dcd50664716db08" providerId="LiveId" clId="{2A77376B-6BFA-4179-B835-2D3DA78EA944}" dt="2023-02-06T22:38:35.500" v="2441" actId="1076"/>
          <ac:spMkLst>
            <pc:docMk/>
            <pc:sldMk cId="3459469485" sldId="269"/>
            <ac:spMk id="21" creationId="{6424F484-660B-9AE4-659B-358378DAEE5A}"/>
          </ac:spMkLst>
        </pc:spChg>
        <pc:spChg chg="add mod">
          <ac:chgData name="Kevin Chang" userId="9dcd50664716db08" providerId="LiveId" clId="{2A77376B-6BFA-4179-B835-2D3DA78EA944}" dt="2023-02-06T22:38:27.985" v="2436" actId="1076"/>
          <ac:spMkLst>
            <pc:docMk/>
            <pc:sldMk cId="3459469485" sldId="269"/>
            <ac:spMk id="22" creationId="{06A24D30-B4E0-6270-C255-8825D64E66DD}"/>
          </ac:spMkLst>
        </pc:spChg>
        <pc:picChg chg="add mod modCrop">
          <ac:chgData name="Kevin Chang" userId="9dcd50664716db08" providerId="LiveId" clId="{2A77376B-6BFA-4179-B835-2D3DA78EA944}" dt="2023-02-06T22:04:29.700" v="657" actId="1076"/>
          <ac:picMkLst>
            <pc:docMk/>
            <pc:sldMk cId="3459469485" sldId="269"/>
            <ac:picMk id="4" creationId="{A536D4DD-A884-16BF-D5DD-27B8FC47B4BC}"/>
          </ac:picMkLst>
        </pc:picChg>
        <pc:picChg chg="add mod">
          <ac:chgData name="Kevin Chang" userId="9dcd50664716db08" providerId="LiveId" clId="{2A77376B-6BFA-4179-B835-2D3DA78EA944}" dt="2023-02-06T22:25:06.416" v="1759" actId="1076"/>
          <ac:picMkLst>
            <pc:docMk/>
            <pc:sldMk cId="3459469485" sldId="269"/>
            <ac:picMk id="5" creationId="{0CC0285E-43A7-B94E-0CB3-348BA2F955F5}"/>
          </ac:picMkLst>
        </pc:picChg>
        <pc:picChg chg="add mod">
          <ac:chgData name="Kevin Chang" userId="9dcd50664716db08" providerId="LiveId" clId="{2A77376B-6BFA-4179-B835-2D3DA78EA944}" dt="2023-02-06T22:25:06.416" v="1759" actId="1076"/>
          <ac:picMkLst>
            <pc:docMk/>
            <pc:sldMk cId="3459469485" sldId="269"/>
            <ac:picMk id="6" creationId="{9E224D6F-6D81-2A78-90F6-5871B06546A3}"/>
          </ac:picMkLst>
        </pc:picChg>
        <pc:picChg chg="add mod">
          <ac:chgData name="Kevin Chang" userId="9dcd50664716db08" providerId="LiveId" clId="{2A77376B-6BFA-4179-B835-2D3DA78EA944}" dt="2023-02-06T22:29:41.993" v="1867" actId="1076"/>
          <ac:picMkLst>
            <pc:docMk/>
            <pc:sldMk cId="3459469485" sldId="269"/>
            <ac:picMk id="10" creationId="{6DA867EC-80E0-F09E-2FCF-9D4F99A2F741}"/>
          </ac:picMkLst>
        </pc:picChg>
        <pc:picChg chg="add mod">
          <ac:chgData name="Kevin Chang" userId="9dcd50664716db08" providerId="LiveId" clId="{2A77376B-6BFA-4179-B835-2D3DA78EA944}" dt="2023-02-06T22:30:43.291" v="1911" actId="1076"/>
          <ac:picMkLst>
            <pc:docMk/>
            <pc:sldMk cId="3459469485" sldId="269"/>
            <ac:picMk id="12" creationId="{1AE292CB-DEE3-0B3C-87E0-1ECE73D783FF}"/>
          </ac:picMkLst>
        </pc:picChg>
      </pc:sldChg>
      <pc:sldChg chg="addSp delSp modSp add del mod">
        <pc:chgData name="Kevin Chang" userId="9dcd50664716db08" providerId="LiveId" clId="{2A77376B-6BFA-4179-B835-2D3DA78EA944}" dt="2023-02-06T22:13:13.408" v="1085" actId="2890"/>
        <pc:sldMkLst>
          <pc:docMk/>
          <pc:sldMk cId="192943859" sldId="270"/>
        </pc:sldMkLst>
        <pc:spChg chg="mod">
          <ac:chgData name="Kevin Chang" userId="9dcd50664716db08" providerId="LiveId" clId="{2A77376B-6BFA-4179-B835-2D3DA78EA944}" dt="2023-02-06T22:13:12.968" v="1083" actId="20577"/>
          <ac:spMkLst>
            <pc:docMk/>
            <pc:sldMk cId="192943859" sldId="270"/>
            <ac:spMk id="3" creationId="{DA04906F-BA4F-D3CD-2CE6-74845A54678F}"/>
          </ac:spMkLst>
        </pc:spChg>
        <pc:spChg chg="add del">
          <ac:chgData name="Kevin Chang" userId="9dcd50664716db08" providerId="LiveId" clId="{2A77376B-6BFA-4179-B835-2D3DA78EA944}" dt="2023-02-06T22:13:13.169" v="1084" actId="478"/>
          <ac:spMkLst>
            <pc:docMk/>
            <pc:sldMk cId="192943859" sldId="270"/>
            <ac:spMk id="8" creationId="{F1CB19E6-7616-43D3-601C-AF6309C7845B}"/>
          </ac:spMkLst>
        </pc:spChg>
        <pc:spChg chg="add del">
          <ac:chgData name="Kevin Chang" userId="9dcd50664716db08" providerId="LiveId" clId="{2A77376B-6BFA-4179-B835-2D3DA78EA944}" dt="2023-02-06T22:13:13.169" v="1084" actId="478"/>
          <ac:spMkLst>
            <pc:docMk/>
            <pc:sldMk cId="192943859" sldId="270"/>
            <ac:spMk id="9" creationId="{8FF62285-658A-2C5F-89AA-F3204E26A2A5}"/>
          </ac:spMkLst>
        </pc:spChg>
        <pc:spChg chg="add del">
          <ac:chgData name="Kevin Chang" userId="9dcd50664716db08" providerId="LiveId" clId="{2A77376B-6BFA-4179-B835-2D3DA78EA944}" dt="2023-02-06T22:13:13.169" v="1084" actId="478"/>
          <ac:spMkLst>
            <pc:docMk/>
            <pc:sldMk cId="192943859" sldId="270"/>
            <ac:spMk id="13" creationId="{5F7EFB7D-7BEE-3547-4BD1-E4F11BB3E58F}"/>
          </ac:spMkLst>
        </pc:spChg>
        <pc:spChg chg="add del">
          <ac:chgData name="Kevin Chang" userId="9dcd50664716db08" providerId="LiveId" clId="{2A77376B-6BFA-4179-B835-2D3DA78EA944}" dt="2023-02-06T22:13:13.169" v="1084" actId="478"/>
          <ac:spMkLst>
            <pc:docMk/>
            <pc:sldMk cId="192943859" sldId="270"/>
            <ac:spMk id="15" creationId="{83D8DBB3-37E8-B443-A49D-F5FCC037B73F}"/>
          </ac:spMkLst>
        </pc:spChg>
        <pc:spChg chg="add del">
          <ac:chgData name="Kevin Chang" userId="9dcd50664716db08" providerId="LiveId" clId="{2A77376B-6BFA-4179-B835-2D3DA78EA944}" dt="2023-02-06T22:13:13.169" v="1084" actId="478"/>
          <ac:spMkLst>
            <pc:docMk/>
            <pc:sldMk cId="192943859" sldId="270"/>
            <ac:spMk id="18" creationId="{C9A08BE7-2231-F253-731F-DD3A5D55195C}"/>
          </ac:spMkLst>
        </pc:spChg>
        <pc:picChg chg="add del">
          <ac:chgData name="Kevin Chang" userId="9dcd50664716db08" providerId="LiveId" clId="{2A77376B-6BFA-4179-B835-2D3DA78EA944}" dt="2023-02-06T22:13:13.169" v="1084" actId="478"/>
          <ac:picMkLst>
            <pc:docMk/>
            <pc:sldMk cId="192943859" sldId="270"/>
            <ac:picMk id="6" creationId="{07CE6F1D-742F-3FFD-54A5-7243762EA213}"/>
          </ac:picMkLst>
        </pc:picChg>
        <pc:picChg chg="add del">
          <ac:chgData name="Kevin Chang" userId="9dcd50664716db08" providerId="LiveId" clId="{2A77376B-6BFA-4179-B835-2D3DA78EA944}" dt="2023-02-06T22:13:13.169" v="1084" actId="478"/>
          <ac:picMkLst>
            <pc:docMk/>
            <pc:sldMk cId="192943859" sldId="270"/>
            <ac:picMk id="7" creationId="{E466CC14-D4ED-8DFD-AEB4-DBCB6909FBC6}"/>
          </ac:picMkLst>
        </pc:picChg>
        <pc:picChg chg="add del">
          <ac:chgData name="Kevin Chang" userId="9dcd50664716db08" providerId="LiveId" clId="{2A77376B-6BFA-4179-B835-2D3DA78EA944}" dt="2023-02-06T22:13:13.169" v="1084" actId="478"/>
          <ac:picMkLst>
            <pc:docMk/>
            <pc:sldMk cId="192943859" sldId="270"/>
            <ac:picMk id="11" creationId="{E72071C9-10BA-6E64-61A8-27AE89EE1038}"/>
          </ac:picMkLst>
        </pc:picChg>
        <pc:picChg chg="add del">
          <ac:chgData name="Kevin Chang" userId="9dcd50664716db08" providerId="LiveId" clId="{2A77376B-6BFA-4179-B835-2D3DA78EA944}" dt="2023-02-06T22:13:13.169" v="1084" actId="478"/>
          <ac:picMkLst>
            <pc:docMk/>
            <pc:sldMk cId="192943859" sldId="270"/>
            <ac:picMk id="12" creationId="{6866C603-1355-32AC-40BC-710E7CEE0D9E}"/>
          </ac:picMkLst>
        </pc:picChg>
        <pc:picChg chg="add del">
          <ac:chgData name="Kevin Chang" userId="9dcd50664716db08" providerId="LiveId" clId="{2A77376B-6BFA-4179-B835-2D3DA78EA944}" dt="2023-02-06T22:13:13.169" v="1084" actId="478"/>
          <ac:picMkLst>
            <pc:docMk/>
            <pc:sldMk cId="192943859" sldId="270"/>
            <ac:picMk id="14" creationId="{04C535ED-0C7D-7619-4829-5EEA1396A0AF}"/>
          </ac:picMkLst>
        </pc:picChg>
        <pc:picChg chg="add del">
          <ac:chgData name="Kevin Chang" userId="9dcd50664716db08" providerId="LiveId" clId="{2A77376B-6BFA-4179-B835-2D3DA78EA944}" dt="2023-02-06T22:13:13.169" v="1084" actId="478"/>
          <ac:picMkLst>
            <pc:docMk/>
            <pc:sldMk cId="192943859" sldId="270"/>
            <ac:picMk id="17" creationId="{25774211-1BED-7DAF-F6B2-25FF46B26319}"/>
          </ac:picMkLst>
        </pc:picChg>
      </pc:sldChg>
      <pc:sldChg chg="modSp add mod ord">
        <pc:chgData name="Kevin Chang" userId="9dcd50664716db08" providerId="LiveId" clId="{2A77376B-6BFA-4179-B835-2D3DA78EA944}" dt="2023-02-06T22:37:23.889" v="2327" actId="20577"/>
        <pc:sldMkLst>
          <pc:docMk/>
          <pc:sldMk cId="328029004" sldId="270"/>
        </pc:sldMkLst>
        <pc:spChg chg="mod">
          <ac:chgData name="Kevin Chang" userId="9dcd50664716db08" providerId="LiveId" clId="{2A77376B-6BFA-4179-B835-2D3DA78EA944}" dt="2023-02-06T22:37:23.889" v="2327" actId="20577"/>
          <ac:spMkLst>
            <pc:docMk/>
            <pc:sldMk cId="328029004" sldId="270"/>
            <ac:spMk id="3" creationId="{DA04906F-BA4F-D3CD-2CE6-74845A54678F}"/>
          </ac:spMkLst>
        </pc:spChg>
        <pc:spChg chg="mod">
          <ac:chgData name="Kevin Chang" userId="9dcd50664716db08" providerId="LiveId" clId="{2A77376B-6BFA-4179-B835-2D3DA78EA944}" dt="2023-02-06T22:13:37.292" v="1110" actId="1036"/>
          <ac:spMkLst>
            <pc:docMk/>
            <pc:sldMk cId="328029004" sldId="270"/>
            <ac:spMk id="15" creationId="{83D8DBB3-37E8-B443-A49D-F5FCC037B73F}"/>
          </ac:spMkLst>
        </pc:spChg>
        <pc:spChg chg="mod">
          <ac:chgData name="Kevin Chang" userId="9dcd50664716db08" providerId="LiveId" clId="{2A77376B-6BFA-4179-B835-2D3DA78EA944}" dt="2023-02-06T22:13:37.292" v="1110" actId="1036"/>
          <ac:spMkLst>
            <pc:docMk/>
            <pc:sldMk cId="328029004" sldId="270"/>
            <ac:spMk id="18" creationId="{C9A08BE7-2231-F253-731F-DD3A5D55195C}"/>
          </ac:spMkLst>
        </pc:spChg>
        <pc:picChg chg="mod">
          <ac:chgData name="Kevin Chang" userId="9dcd50664716db08" providerId="LiveId" clId="{2A77376B-6BFA-4179-B835-2D3DA78EA944}" dt="2023-02-06T22:13:37.292" v="1110" actId="1036"/>
          <ac:picMkLst>
            <pc:docMk/>
            <pc:sldMk cId="328029004" sldId="270"/>
            <ac:picMk id="14" creationId="{04C535ED-0C7D-7619-4829-5EEA1396A0AF}"/>
          </ac:picMkLst>
        </pc:picChg>
        <pc:picChg chg="mod">
          <ac:chgData name="Kevin Chang" userId="9dcd50664716db08" providerId="LiveId" clId="{2A77376B-6BFA-4179-B835-2D3DA78EA944}" dt="2023-02-06T22:13:37.292" v="1110" actId="1036"/>
          <ac:picMkLst>
            <pc:docMk/>
            <pc:sldMk cId="328029004" sldId="270"/>
            <ac:picMk id="17" creationId="{25774211-1BED-7DAF-F6B2-25FF46B26319}"/>
          </ac:picMkLst>
        </pc:picChg>
      </pc:sldChg>
      <pc:sldChg chg="new add del">
        <pc:chgData name="Kevin Chang" userId="9dcd50664716db08" providerId="LiveId" clId="{2A77376B-6BFA-4179-B835-2D3DA78EA944}" dt="2023-02-06T22:13:14.821" v="1087" actId="680"/>
        <pc:sldMkLst>
          <pc:docMk/>
          <pc:sldMk cId="1549214088" sldId="270"/>
        </pc:sldMkLst>
      </pc:sldChg>
      <pc:sldChg chg="addSp delSp modSp add mod">
        <pc:chgData name="Kevin Chang" userId="9dcd50664716db08" providerId="LiveId" clId="{2A77376B-6BFA-4179-B835-2D3DA78EA944}" dt="2023-02-06T22:39:33.055" v="2479" actId="20577"/>
        <pc:sldMkLst>
          <pc:docMk/>
          <pc:sldMk cId="424211159" sldId="271"/>
        </pc:sldMkLst>
        <pc:spChg chg="del">
          <ac:chgData name="Kevin Chang" userId="9dcd50664716db08" providerId="LiveId" clId="{2A77376B-6BFA-4179-B835-2D3DA78EA944}" dt="2023-02-06T22:31:31.615" v="1942" actId="478"/>
          <ac:spMkLst>
            <pc:docMk/>
            <pc:sldMk cId="424211159" sldId="271"/>
            <ac:spMk id="3" creationId="{C1A6DC2E-D43B-FE0A-334A-CA873368E63D}"/>
          </ac:spMkLst>
        </pc:spChg>
        <pc:spChg chg="del">
          <ac:chgData name="Kevin Chang" userId="9dcd50664716db08" providerId="LiveId" clId="{2A77376B-6BFA-4179-B835-2D3DA78EA944}" dt="2023-02-06T22:31:31.615" v="1942" actId="478"/>
          <ac:spMkLst>
            <pc:docMk/>
            <pc:sldMk cId="424211159" sldId="271"/>
            <ac:spMk id="7" creationId="{8023C51F-AB02-88B5-418A-2883FA6244BC}"/>
          </ac:spMkLst>
        </pc:spChg>
        <pc:spChg chg="del">
          <ac:chgData name="Kevin Chang" userId="9dcd50664716db08" providerId="LiveId" clId="{2A77376B-6BFA-4179-B835-2D3DA78EA944}" dt="2023-02-06T22:31:31.615" v="1942" actId="478"/>
          <ac:spMkLst>
            <pc:docMk/>
            <pc:sldMk cId="424211159" sldId="271"/>
            <ac:spMk id="8" creationId="{1417E171-BC7E-7BEC-A568-8D8B813BFDFB}"/>
          </ac:spMkLst>
        </pc:spChg>
        <pc:spChg chg="del">
          <ac:chgData name="Kevin Chang" userId="9dcd50664716db08" providerId="LiveId" clId="{2A77376B-6BFA-4179-B835-2D3DA78EA944}" dt="2023-02-06T22:31:31.615" v="1942" actId="478"/>
          <ac:spMkLst>
            <pc:docMk/>
            <pc:sldMk cId="424211159" sldId="271"/>
            <ac:spMk id="11" creationId="{212C6355-5DF3-F745-4A33-C154824D688F}"/>
          </ac:spMkLst>
        </pc:spChg>
        <pc:spChg chg="del">
          <ac:chgData name="Kevin Chang" userId="9dcd50664716db08" providerId="LiveId" clId="{2A77376B-6BFA-4179-B835-2D3DA78EA944}" dt="2023-02-06T22:31:31.615" v="1942" actId="478"/>
          <ac:spMkLst>
            <pc:docMk/>
            <pc:sldMk cId="424211159" sldId="271"/>
            <ac:spMk id="13" creationId="{FE040B5F-F05C-D037-C2B4-411578EC9D7B}"/>
          </ac:spMkLst>
        </pc:spChg>
        <pc:spChg chg="del">
          <ac:chgData name="Kevin Chang" userId="9dcd50664716db08" providerId="LiveId" clId="{2A77376B-6BFA-4179-B835-2D3DA78EA944}" dt="2023-02-06T22:31:31.615" v="1942" actId="478"/>
          <ac:spMkLst>
            <pc:docMk/>
            <pc:sldMk cId="424211159" sldId="271"/>
            <ac:spMk id="14" creationId="{A2D5AA28-A609-DC62-CF9F-79F4BDD77F0C}"/>
          </ac:spMkLst>
        </pc:spChg>
        <pc:spChg chg="del">
          <ac:chgData name="Kevin Chang" userId="9dcd50664716db08" providerId="LiveId" clId="{2A77376B-6BFA-4179-B835-2D3DA78EA944}" dt="2023-02-06T22:31:31.615" v="1942" actId="478"/>
          <ac:spMkLst>
            <pc:docMk/>
            <pc:sldMk cId="424211159" sldId="271"/>
            <ac:spMk id="15" creationId="{272421E0-AE10-35EE-9E33-5A0F871909AD}"/>
          </ac:spMkLst>
        </pc:spChg>
        <pc:spChg chg="del">
          <ac:chgData name="Kevin Chang" userId="9dcd50664716db08" providerId="LiveId" clId="{2A77376B-6BFA-4179-B835-2D3DA78EA944}" dt="2023-02-06T22:31:31.615" v="1942" actId="478"/>
          <ac:spMkLst>
            <pc:docMk/>
            <pc:sldMk cId="424211159" sldId="271"/>
            <ac:spMk id="16" creationId="{7A5D8427-6137-EC9F-61EF-81F8969C63D0}"/>
          </ac:spMkLst>
        </pc:spChg>
        <pc:spChg chg="del">
          <ac:chgData name="Kevin Chang" userId="9dcd50664716db08" providerId="LiveId" clId="{2A77376B-6BFA-4179-B835-2D3DA78EA944}" dt="2023-02-06T22:31:31.615" v="1942" actId="478"/>
          <ac:spMkLst>
            <pc:docMk/>
            <pc:sldMk cId="424211159" sldId="271"/>
            <ac:spMk id="17" creationId="{D60C003E-795A-D4E2-DFC7-F95BE00EF0CF}"/>
          </ac:spMkLst>
        </pc:spChg>
        <pc:spChg chg="del">
          <ac:chgData name="Kevin Chang" userId="9dcd50664716db08" providerId="LiveId" clId="{2A77376B-6BFA-4179-B835-2D3DA78EA944}" dt="2023-02-06T22:31:31.615" v="1942" actId="478"/>
          <ac:spMkLst>
            <pc:docMk/>
            <pc:sldMk cId="424211159" sldId="271"/>
            <ac:spMk id="18" creationId="{D56FA510-5236-C16B-EF3C-40BD4350F37E}"/>
          </ac:spMkLst>
        </pc:spChg>
        <pc:spChg chg="del">
          <ac:chgData name="Kevin Chang" userId="9dcd50664716db08" providerId="LiveId" clId="{2A77376B-6BFA-4179-B835-2D3DA78EA944}" dt="2023-02-06T22:31:31.615" v="1942" actId="478"/>
          <ac:spMkLst>
            <pc:docMk/>
            <pc:sldMk cId="424211159" sldId="271"/>
            <ac:spMk id="19" creationId="{08A90277-0949-DFA5-2718-8384A6167EDF}"/>
          </ac:spMkLst>
        </pc:spChg>
        <pc:spChg chg="del">
          <ac:chgData name="Kevin Chang" userId="9dcd50664716db08" providerId="LiveId" clId="{2A77376B-6BFA-4179-B835-2D3DA78EA944}" dt="2023-02-06T22:31:31.615" v="1942" actId="478"/>
          <ac:spMkLst>
            <pc:docMk/>
            <pc:sldMk cId="424211159" sldId="271"/>
            <ac:spMk id="20" creationId="{53657EE1-2AEC-0777-E843-397F269A92CD}"/>
          </ac:spMkLst>
        </pc:spChg>
        <pc:spChg chg="del">
          <ac:chgData name="Kevin Chang" userId="9dcd50664716db08" providerId="LiveId" clId="{2A77376B-6BFA-4179-B835-2D3DA78EA944}" dt="2023-02-06T22:31:31.615" v="1942" actId="478"/>
          <ac:spMkLst>
            <pc:docMk/>
            <pc:sldMk cId="424211159" sldId="271"/>
            <ac:spMk id="21" creationId="{6424F484-660B-9AE4-659B-358378DAEE5A}"/>
          </ac:spMkLst>
        </pc:spChg>
        <pc:spChg chg="add mod">
          <ac:chgData name="Kevin Chang" userId="9dcd50664716db08" providerId="LiveId" clId="{2A77376B-6BFA-4179-B835-2D3DA78EA944}" dt="2023-02-06T22:39:33.055" v="2479" actId="20577"/>
          <ac:spMkLst>
            <pc:docMk/>
            <pc:sldMk cId="424211159" sldId="271"/>
            <ac:spMk id="22" creationId="{D8167F7A-0C34-F6DA-9282-7A104742ABDC}"/>
          </ac:spMkLst>
        </pc:spChg>
        <pc:picChg chg="del">
          <ac:chgData name="Kevin Chang" userId="9dcd50664716db08" providerId="LiveId" clId="{2A77376B-6BFA-4179-B835-2D3DA78EA944}" dt="2023-02-06T22:31:31.615" v="1942" actId="478"/>
          <ac:picMkLst>
            <pc:docMk/>
            <pc:sldMk cId="424211159" sldId="271"/>
            <ac:picMk id="5" creationId="{0CC0285E-43A7-B94E-0CB3-348BA2F955F5}"/>
          </ac:picMkLst>
        </pc:picChg>
        <pc:picChg chg="del">
          <ac:chgData name="Kevin Chang" userId="9dcd50664716db08" providerId="LiveId" clId="{2A77376B-6BFA-4179-B835-2D3DA78EA944}" dt="2023-02-06T22:31:31.615" v="1942" actId="478"/>
          <ac:picMkLst>
            <pc:docMk/>
            <pc:sldMk cId="424211159" sldId="271"/>
            <ac:picMk id="6" creationId="{9E224D6F-6D81-2A78-90F6-5871B06546A3}"/>
          </ac:picMkLst>
        </pc:picChg>
        <pc:picChg chg="del">
          <ac:chgData name="Kevin Chang" userId="9dcd50664716db08" providerId="LiveId" clId="{2A77376B-6BFA-4179-B835-2D3DA78EA944}" dt="2023-02-06T22:31:31.615" v="1942" actId="478"/>
          <ac:picMkLst>
            <pc:docMk/>
            <pc:sldMk cId="424211159" sldId="271"/>
            <ac:picMk id="10" creationId="{6DA867EC-80E0-F09E-2FCF-9D4F99A2F741}"/>
          </ac:picMkLst>
        </pc:picChg>
        <pc:picChg chg="del">
          <ac:chgData name="Kevin Chang" userId="9dcd50664716db08" providerId="LiveId" clId="{2A77376B-6BFA-4179-B835-2D3DA78EA944}" dt="2023-02-06T22:31:31.615" v="1942" actId="478"/>
          <ac:picMkLst>
            <pc:docMk/>
            <pc:sldMk cId="424211159" sldId="271"/>
            <ac:picMk id="12" creationId="{1AE292CB-DEE3-0B3C-87E0-1ECE73D783FF}"/>
          </ac:picMkLst>
        </pc:picChg>
      </pc:sldChg>
      <pc:sldChg chg="addSp delSp modSp new mod modClrScheme chgLayout">
        <pc:chgData name="Kevin Chang" userId="9dcd50664716db08" providerId="LiveId" clId="{2A77376B-6BFA-4179-B835-2D3DA78EA944}" dt="2023-02-07T23:18:00.387" v="4241" actId="20577"/>
        <pc:sldMkLst>
          <pc:docMk/>
          <pc:sldMk cId="1892647343" sldId="272"/>
        </pc:sldMkLst>
        <pc:spChg chg="mod ord">
          <ac:chgData name="Kevin Chang" userId="9dcd50664716db08" providerId="LiveId" clId="{2A77376B-6BFA-4179-B835-2D3DA78EA944}" dt="2023-02-07T20:46:45.470" v="3369" actId="20577"/>
          <ac:spMkLst>
            <pc:docMk/>
            <pc:sldMk cId="1892647343" sldId="272"/>
            <ac:spMk id="2" creationId="{509641CE-E3FA-4026-9B6E-6F85AA4D4B57}"/>
          </ac:spMkLst>
        </pc:spChg>
        <pc:spChg chg="del mod ord">
          <ac:chgData name="Kevin Chang" userId="9dcd50664716db08" providerId="LiveId" clId="{2A77376B-6BFA-4179-B835-2D3DA78EA944}" dt="2023-02-07T20:31:58.298" v="2995" actId="700"/>
          <ac:spMkLst>
            <pc:docMk/>
            <pc:sldMk cId="1892647343" sldId="272"/>
            <ac:spMk id="3" creationId="{7A519E61-A9B8-0308-D3AE-198F4A14F4ED}"/>
          </ac:spMkLst>
        </pc:spChg>
        <pc:spChg chg="del">
          <ac:chgData name="Kevin Chang" userId="9dcd50664716db08" providerId="LiveId" clId="{2A77376B-6BFA-4179-B835-2D3DA78EA944}" dt="2023-02-07T20:31:58.298" v="2995" actId="700"/>
          <ac:spMkLst>
            <pc:docMk/>
            <pc:sldMk cId="1892647343" sldId="272"/>
            <ac:spMk id="4" creationId="{33A9E0F2-9E90-DC92-2DE9-EDC9F0E01D29}"/>
          </ac:spMkLst>
        </pc:spChg>
        <pc:spChg chg="add mod ord">
          <ac:chgData name="Kevin Chang" userId="9dcd50664716db08" providerId="LiveId" clId="{2A77376B-6BFA-4179-B835-2D3DA78EA944}" dt="2023-02-07T21:05:03.740" v="3525" actId="313"/>
          <ac:spMkLst>
            <pc:docMk/>
            <pc:sldMk cId="1892647343" sldId="272"/>
            <ac:spMk id="5" creationId="{55EB61F1-2831-04CD-8BF1-E98EF0BE4099}"/>
          </ac:spMkLst>
        </pc:spChg>
        <pc:spChg chg="add mod">
          <ac:chgData name="Kevin Chang" userId="9dcd50664716db08" providerId="LiveId" clId="{2A77376B-6BFA-4179-B835-2D3DA78EA944}" dt="2023-02-07T20:41:22.401" v="3144" actId="1076"/>
          <ac:spMkLst>
            <pc:docMk/>
            <pc:sldMk cId="1892647343" sldId="272"/>
            <ac:spMk id="8" creationId="{9006A372-A492-DE90-E955-6BA6C9A72274}"/>
          </ac:spMkLst>
        </pc:spChg>
        <pc:spChg chg="add del mod">
          <ac:chgData name="Kevin Chang" userId="9dcd50664716db08" providerId="LiveId" clId="{2A77376B-6BFA-4179-B835-2D3DA78EA944}" dt="2023-02-07T20:35:18.965" v="3019" actId="478"/>
          <ac:spMkLst>
            <pc:docMk/>
            <pc:sldMk cId="1892647343" sldId="272"/>
            <ac:spMk id="11" creationId="{FF043C21-80E6-5D8A-4AF3-557F60DB4237}"/>
          </ac:spMkLst>
        </pc:spChg>
        <pc:spChg chg="add del mod">
          <ac:chgData name="Kevin Chang" userId="9dcd50664716db08" providerId="LiveId" clId="{2A77376B-6BFA-4179-B835-2D3DA78EA944}" dt="2023-02-07T20:35:20.493" v="3020" actId="478"/>
          <ac:spMkLst>
            <pc:docMk/>
            <pc:sldMk cId="1892647343" sldId="272"/>
            <ac:spMk id="12" creationId="{1222264D-CFDB-089F-C791-4205B8A185AD}"/>
          </ac:spMkLst>
        </pc:spChg>
        <pc:spChg chg="add del mod">
          <ac:chgData name="Kevin Chang" userId="9dcd50664716db08" providerId="LiveId" clId="{2A77376B-6BFA-4179-B835-2D3DA78EA944}" dt="2023-02-07T20:35:24.121" v="3024" actId="478"/>
          <ac:spMkLst>
            <pc:docMk/>
            <pc:sldMk cId="1892647343" sldId="272"/>
            <ac:spMk id="13" creationId="{1D2BEA3F-9A96-9EE4-BAB5-4F8A598B256C}"/>
          </ac:spMkLst>
        </pc:spChg>
        <pc:spChg chg="add del mod">
          <ac:chgData name="Kevin Chang" userId="9dcd50664716db08" providerId="LiveId" clId="{2A77376B-6BFA-4179-B835-2D3DA78EA944}" dt="2023-02-07T20:35:15.453" v="3015" actId="478"/>
          <ac:spMkLst>
            <pc:docMk/>
            <pc:sldMk cId="1892647343" sldId="272"/>
            <ac:spMk id="18" creationId="{7BA7BFEA-753C-C49E-F751-BDA540EB677B}"/>
          </ac:spMkLst>
        </pc:spChg>
        <pc:spChg chg="add del mod">
          <ac:chgData name="Kevin Chang" userId="9dcd50664716db08" providerId="LiveId" clId="{2A77376B-6BFA-4179-B835-2D3DA78EA944}" dt="2023-02-07T20:35:25.893" v="3025" actId="478"/>
          <ac:spMkLst>
            <pc:docMk/>
            <pc:sldMk cId="1892647343" sldId="272"/>
            <ac:spMk id="19" creationId="{18015580-11C7-40F5-F207-0B9AA188C35C}"/>
          </ac:spMkLst>
        </pc:spChg>
        <pc:spChg chg="add del mod">
          <ac:chgData name="Kevin Chang" userId="9dcd50664716db08" providerId="LiveId" clId="{2A77376B-6BFA-4179-B835-2D3DA78EA944}" dt="2023-02-07T20:35:25.893" v="3025" actId="478"/>
          <ac:spMkLst>
            <pc:docMk/>
            <pc:sldMk cId="1892647343" sldId="272"/>
            <ac:spMk id="20" creationId="{03C4C257-C1F0-94AD-D597-411E734074EB}"/>
          </ac:spMkLst>
        </pc:spChg>
        <pc:spChg chg="add mod">
          <ac:chgData name="Kevin Chang" userId="9dcd50664716db08" providerId="LiveId" clId="{2A77376B-6BFA-4179-B835-2D3DA78EA944}" dt="2023-02-07T20:39:27.365" v="3118" actId="1076"/>
          <ac:spMkLst>
            <pc:docMk/>
            <pc:sldMk cId="1892647343" sldId="272"/>
            <ac:spMk id="27" creationId="{79C3C66D-9F7B-8DBB-83DB-887D908C2F5C}"/>
          </ac:spMkLst>
        </pc:spChg>
        <pc:spChg chg="add mod">
          <ac:chgData name="Kevin Chang" userId="9dcd50664716db08" providerId="LiveId" clId="{2A77376B-6BFA-4179-B835-2D3DA78EA944}" dt="2023-02-07T21:03:35.887" v="3507" actId="20577"/>
          <ac:spMkLst>
            <pc:docMk/>
            <pc:sldMk cId="1892647343" sldId="272"/>
            <ac:spMk id="28" creationId="{1C6FCA1D-15A6-4E00-9A63-C18805A21B90}"/>
          </ac:spMkLst>
        </pc:spChg>
        <pc:graphicFrameChg chg="add mod modGraphic">
          <ac:chgData name="Kevin Chang" userId="9dcd50664716db08" providerId="LiveId" clId="{2A77376B-6BFA-4179-B835-2D3DA78EA944}" dt="2023-02-07T20:41:22.401" v="3144" actId="1076"/>
          <ac:graphicFrameMkLst>
            <pc:docMk/>
            <pc:sldMk cId="1892647343" sldId="272"/>
            <ac:graphicFrameMk id="6" creationId="{8C631131-CAF5-6B1E-B965-2A4AACE6A5D6}"/>
          </ac:graphicFrameMkLst>
        </pc:graphicFrameChg>
        <pc:graphicFrameChg chg="add mod modGraphic">
          <ac:chgData name="Kevin Chang" userId="9dcd50664716db08" providerId="LiveId" clId="{2A77376B-6BFA-4179-B835-2D3DA78EA944}" dt="2023-02-07T23:18:00.387" v="4241" actId="20577"/>
          <ac:graphicFrameMkLst>
            <pc:docMk/>
            <pc:sldMk cId="1892647343" sldId="272"/>
            <ac:graphicFrameMk id="7" creationId="{F4364DD2-AE4A-D166-1749-99B3C0753ABB}"/>
          </ac:graphicFrameMkLst>
        </pc:graphicFrameChg>
        <pc:picChg chg="add del mod">
          <ac:chgData name="Kevin Chang" userId="9dcd50664716db08" providerId="LiveId" clId="{2A77376B-6BFA-4179-B835-2D3DA78EA944}" dt="2023-02-07T20:39:01.775" v="3108" actId="478"/>
          <ac:picMkLst>
            <pc:docMk/>
            <pc:sldMk cId="1892647343" sldId="272"/>
            <ac:picMk id="22" creationId="{09CE3DFD-9AF2-196C-A88F-7D6127B5C110}"/>
          </ac:picMkLst>
        </pc:picChg>
        <pc:picChg chg="add mod">
          <ac:chgData name="Kevin Chang" userId="9dcd50664716db08" providerId="LiveId" clId="{2A77376B-6BFA-4179-B835-2D3DA78EA944}" dt="2023-02-07T20:39:15.903" v="3112" actId="14100"/>
          <ac:picMkLst>
            <pc:docMk/>
            <pc:sldMk cId="1892647343" sldId="272"/>
            <ac:picMk id="24" creationId="{113C0ABD-0F4B-25B0-95A5-BE93419B9D7A}"/>
          </ac:picMkLst>
        </pc:picChg>
        <pc:picChg chg="add mod">
          <ac:chgData name="Kevin Chang" userId="9dcd50664716db08" providerId="LiveId" clId="{2A77376B-6BFA-4179-B835-2D3DA78EA944}" dt="2023-02-07T20:39:21.468" v="3116" actId="1076"/>
          <ac:picMkLst>
            <pc:docMk/>
            <pc:sldMk cId="1892647343" sldId="272"/>
            <ac:picMk id="26" creationId="{B61B3F66-07FD-DF00-BA11-D68AD2722439}"/>
          </ac:picMkLst>
        </pc:picChg>
        <pc:cxnChg chg="add del mod">
          <ac:chgData name="Kevin Chang" userId="9dcd50664716db08" providerId="LiveId" clId="{2A77376B-6BFA-4179-B835-2D3DA78EA944}" dt="2023-02-07T20:35:14.455" v="3014" actId="478"/>
          <ac:cxnSpMkLst>
            <pc:docMk/>
            <pc:sldMk cId="1892647343" sldId="272"/>
            <ac:cxnSpMk id="9" creationId="{6944323A-2E96-B5FD-B946-564EBCF673F8}"/>
          </ac:cxnSpMkLst>
        </pc:cxnChg>
        <pc:cxnChg chg="add del mod">
          <ac:chgData name="Kevin Chang" userId="9dcd50664716db08" providerId="LiveId" clId="{2A77376B-6BFA-4179-B835-2D3DA78EA944}" dt="2023-02-07T20:35:17.799" v="3018" actId="478"/>
          <ac:cxnSpMkLst>
            <pc:docMk/>
            <pc:sldMk cId="1892647343" sldId="272"/>
            <ac:cxnSpMk id="10" creationId="{CB6A21A4-F2EA-9CB8-06E5-7DE050A6B9F4}"/>
          </ac:cxnSpMkLst>
        </pc:cxnChg>
        <pc:cxnChg chg="add del mod">
          <ac:chgData name="Kevin Chang" userId="9dcd50664716db08" providerId="LiveId" clId="{2A77376B-6BFA-4179-B835-2D3DA78EA944}" dt="2023-02-07T20:35:16.166" v="3016" actId="478"/>
          <ac:cxnSpMkLst>
            <pc:docMk/>
            <pc:sldMk cId="1892647343" sldId="272"/>
            <ac:cxnSpMk id="14" creationId="{DA26263F-D258-343A-576B-258EED9091A3}"/>
          </ac:cxnSpMkLst>
        </pc:cxnChg>
        <pc:cxnChg chg="add del mod">
          <ac:chgData name="Kevin Chang" userId="9dcd50664716db08" providerId="LiveId" clId="{2A77376B-6BFA-4179-B835-2D3DA78EA944}" dt="2023-02-07T20:35:22.391" v="3022" actId="478"/>
          <ac:cxnSpMkLst>
            <pc:docMk/>
            <pc:sldMk cId="1892647343" sldId="272"/>
            <ac:cxnSpMk id="15" creationId="{85C76C25-1E13-B324-6A2A-E6170E853922}"/>
          </ac:cxnSpMkLst>
        </pc:cxnChg>
        <pc:cxnChg chg="add del mod">
          <ac:chgData name="Kevin Chang" userId="9dcd50664716db08" providerId="LiveId" clId="{2A77376B-6BFA-4179-B835-2D3DA78EA944}" dt="2023-02-07T20:35:21.696" v="3021" actId="478"/>
          <ac:cxnSpMkLst>
            <pc:docMk/>
            <pc:sldMk cId="1892647343" sldId="272"/>
            <ac:cxnSpMk id="16" creationId="{1644ACEE-3EC6-ED0A-C3D2-DBA89319AA1B}"/>
          </ac:cxnSpMkLst>
        </pc:cxnChg>
        <pc:cxnChg chg="add del mod">
          <ac:chgData name="Kevin Chang" userId="9dcd50664716db08" providerId="LiveId" clId="{2A77376B-6BFA-4179-B835-2D3DA78EA944}" dt="2023-02-07T20:35:22.998" v="3023" actId="478"/>
          <ac:cxnSpMkLst>
            <pc:docMk/>
            <pc:sldMk cId="1892647343" sldId="272"/>
            <ac:cxnSpMk id="17" creationId="{FFE4D2DA-55C2-1355-6E4C-DF8A84BFF45E}"/>
          </ac:cxnSpMkLst>
        </pc:cxnChg>
      </pc:sldChg>
      <pc:sldChg chg="addSp modSp new mod">
        <pc:chgData name="Kevin Chang" userId="9dcd50664716db08" providerId="LiveId" clId="{2A77376B-6BFA-4179-B835-2D3DA78EA944}" dt="2023-02-07T23:20:52.949" v="4262" actId="20577"/>
        <pc:sldMkLst>
          <pc:docMk/>
          <pc:sldMk cId="2809294688" sldId="273"/>
        </pc:sldMkLst>
        <pc:spChg chg="mod">
          <ac:chgData name="Kevin Chang" userId="9dcd50664716db08" providerId="LiveId" clId="{2A77376B-6BFA-4179-B835-2D3DA78EA944}" dt="2023-02-07T20:48:37.424" v="3393" actId="20577"/>
          <ac:spMkLst>
            <pc:docMk/>
            <pc:sldMk cId="2809294688" sldId="273"/>
            <ac:spMk id="2" creationId="{CD4F44F8-EC4A-31B3-E178-9ECB6F58E93B}"/>
          </ac:spMkLst>
        </pc:spChg>
        <pc:spChg chg="mod">
          <ac:chgData name="Kevin Chang" userId="9dcd50664716db08" providerId="LiveId" clId="{2A77376B-6BFA-4179-B835-2D3DA78EA944}" dt="2023-02-07T20:57:08.080" v="3446" actId="313"/>
          <ac:spMkLst>
            <pc:docMk/>
            <pc:sldMk cId="2809294688" sldId="273"/>
            <ac:spMk id="3" creationId="{A7A4E6A9-15FA-FE8C-F1F8-C55CFAC1E379}"/>
          </ac:spMkLst>
        </pc:spChg>
        <pc:spChg chg="add mod">
          <ac:chgData name="Kevin Chang" userId="9dcd50664716db08" providerId="LiveId" clId="{2A77376B-6BFA-4179-B835-2D3DA78EA944}" dt="2023-02-07T20:57:53.507" v="3453" actId="1076"/>
          <ac:spMkLst>
            <pc:docMk/>
            <pc:sldMk cId="2809294688" sldId="273"/>
            <ac:spMk id="6" creationId="{7D859C6C-BF9C-247E-BF2F-89179522FFD5}"/>
          </ac:spMkLst>
        </pc:spChg>
        <pc:spChg chg="add mod">
          <ac:chgData name="Kevin Chang" userId="9dcd50664716db08" providerId="LiveId" clId="{2A77376B-6BFA-4179-B835-2D3DA78EA944}" dt="2023-02-07T20:58:26.478" v="3458" actId="1076"/>
          <ac:spMkLst>
            <pc:docMk/>
            <pc:sldMk cId="2809294688" sldId="273"/>
            <ac:spMk id="11" creationId="{D190714C-F7FA-A856-DFA9-D5B3D7AAFA96}"/>
          </ac:spMkLst>
        </pc:spChg>
        <pc:spChg chg="add mod">
          <ac:chgData name="Kevin Chang" userId="9dcd50664716db08" providerId="LiveId" clId="{2A77376B-6BFA-4179-B835-2D3DA78EA944}" dt="2023-02-07T21:04:16.018" v="3512" actId="20577"/>
          <ac:spMkLst>
            <pc:docMk/>
            <pc:sldMk cId="2809294688" sldId="273"/>
            <ac:spMk id="12" creationId="{77CD7C87-7C29-9373-EB43-3004D8190BF1}"/>
          </ac:spMkLst>
        </pc:spChg>
        <pc:graphicFrameChg chg="add mod modGraphic">
          <ac:chgData name="Kevin Chang" userId="9dcd50664716db08" providerId="LiveId" clId="{2A77376B-6BFA-4179-B835-2D3DA78EA944}" dt="2023-02-07T21:02:19.762" v="3476" actId="207"/>
          <ac:graphicFrameMkLst>
            <pc:docMk/>
            <pc:sldMk cId="2809294688" sldId="273"/>
            <ac:graphicFrameMk id="9" creationId="{157929AD-A8DE-4980-E744-BEE9559EBC85}"/>
          </ac:graphicFrameMkLst>
        </pc:graphicFrameChg>
        <pc:graphicFrameChg chg="add mod modGraphic">
          <ac:chgData name="Kevin Chang" userId="9dcd50664716db08" providerId="LiveId" clId="{2A77376B-6BFA-4179-B835-2D3DA78EA944}" dt="2023-02-07T23:20:52.949" v="4262" actId="20577"/>
          <ac:graphicFrameMkLst>
            <pc:docMk/>
            <pc:sldMk cId="2809294688" sldId="273"/>
            <ac:graphicFrameMk id="10" creationId="{FB7BBCB0-313E-2D95-8456-00190F4592E2}"/>
          </ac:graphicFrameMkLst>
        </pc:graphicFrameChg>
        <pc:picChg chg="add mod">
          <ac:chgData name="Kevin Chang" userId="9dcd50664716db08" providerId="LiveId" clId="{2A77376B-6BFA-4179-B835-2D3DA78EA944}" dt="2023-02-07T20:57:44.334" v="3451" actId="1076"/>
          <ac:picMkLst>
            <pc:docMk/>
            <pc:sldMk cId="2809294688" sldId="273"/>
            <ac:picMk id="5" creationId="{EF0CE46B-6D9B-FDAC-BDB1-7A3B457D170B}"/>
          </ac:picMkLst>
        </pc:picChg>
        <pc:picChg chg="add mod">
          <ac:chgData name="Kevin Chang" userId="9dcd50664716db08" providerId="LiveId" clId="{2A77376B-6BFA-4179-B835-2D3DA78EA944}" dt="2023-02-07T20:58:08.881" v="3456" actId="14100"/>
          <ac:picMkLst>
            <pc:docMk/>
            <pc:sldMk cId="2809294688" sldId="273"/>
            <ac:picMk id="8" creationId="{0F2CF751-49FB-61E4-1CF9-AA87C37E106A}"/>
          </ac:picMkLst>
        </pc:picChg>
      </pc:sldChg>
      <pc:sldChg chg="addSp delSp modSp new mod modClrScheme chgLayout">
        <pc:chgData name="Kevin Chang" userId="9dcd50664716db08" providerId="LiveId" clId="{2A77376B-6BFA-4179-B835-2D3DA78EA944}" dt="2023-02-07T23:09:06.425" v="3856" actId="14100"/>
        <pc:sldMkLst>
          <pc:docMk/>
          <pc:sldMk cId="378499761" sldId="274"/>
        </pc:sldMkLst>
        <pc:spChg chg="mod ord">
          <ac:chgData name="Kevin Chang" userId="9dcd50664716db08" providerId="LiveId" clId="{2A77376B-6BFA-4179-B835-2D3DA78EA944}" dt="2023-02-07T23:06:50.370" v="3628" actId="700"/>
          <ac:spMkLst>
            <pc:docMk/>
            <pc:sldMk cId="378499761" sldId="274"/>
            <ac:spMk id="2" creationId="{98CE2018-0DB2-C009-0C47-3DC4D6190B75}"/>
          </ac:spMkLst>
        </pc:spChg>
        <pc:spChg chg="del">
          <ac:chgData name="Kevin Chang" userId="9dcd50664716db08" providerId="LiveId" clId="{2A77376B-6BFA-4179-B835-2D3DA78EA944}" dt="2023-02-07T23:05:58.461" v="3597" actId="478"/>
          <ac:spMkLst>
            <pc:docMk/>
            <pc:sldMk cId="378499761" sldId="274"/>
            <ac:spMk id="3" creationId="{E8600EDD-1247-4F85-67F9-66550B401191}"/>
          </ac:spMkLst>
        </pc:spChg>
        <pc:spChg chg="add mod ord">
          <ac:chgData name="Kevin Chang" userId="9dcd50664716db08" providerId="LiveId" clId="{2A77376B-6BFA-4179-B835-2D3DA78EA944}" dt="2023-02-07T23:08:57.876" v="3854" actId="20577"/>
          <ac:spMkLst>
            <pc:docMk/>
            <pc:sldMk cId="378499761" sldId="274"/>
            <ac:spMk id="8" creationId="{0672EF56-420E-9A5F-70DF-90B52264D366}"/>
          </ac:spMkLst>
        </pc:spChg>
        <pc:spChg chg="add del mod ord">
          <ac:chgData name="Kevin Chang" userId="9dcd50664716db08" providerId="LiveId" clId="{2A77376B-6BFA-4179-B835-2D3DA78EA944}" dt="2023-02-07T23:06:51.869" v="3629" actId="478"/>
          <ac:spMkLst>
            <pc:docMk/>
            <pc:sldMk cId="378499761" sldId="274"/>
            <ac:spMk id="9" creationId="{61F77A1D-12E0-C0D2-28DD-21999C52C96C}"/>
          </ac:spMkLst>
        </pc:spChg>
        <pc:spChg chg="add mod">
          <ac:chgData name="Kevin Chang" userId="9dcd50664716db08" providerId="LiveId" clId="{2A77376B-6BFA-4179-B835-2D3DA78EA944}" dt="2023-02-07T23:09:06.425" v="3856" actId="14100"/>
          <ac:spMkLst>
            <pc:docMk/>
            <pc:sldMk cId="378499761" sldId="274"/>
            <ac:spMk id="10" creationId="{806EABAE-C1D6-0BDF-F455-014E357583BF}"/>
          </ac:spMkLst>
        </pc:spChg>
        <pc:picChg chg="add mod">
          <ac:chgData name="Kevin Chang" userId="9dcd50664716db08" providerId="LiveId" clId="{2A77376B-6BFA-4179-B835-2D3DA78EA944}" dt="2023-02-07T23:07:38.525" v="3753" actId="1076"/>
          <ac:picMkLst>
            <pc:docMk/>
            <pc:sldMk cId="378499761" sldId="274"/>
            <ac:picMk id="5" creationId="{E627697D-1AAE-58DC-F015-F55A2AC1A3BC}"/>
          </ac:picMkLst>
        </pc:picChg>
        <pc:picChg chg="add del mod">
          <ac:chgData name="Kevin Chang" userId="9dcd50664716db08" providerId="LiveId" clId="{2A77376B-6BFA-4179-B835-2D3DA78EA944}" dt="2023-02-07T23:06:25.307" v="3606" actId="21"/>
          <ac:picMkLst>
            <pc:docMk/>
            <pc:sldMk cId="378499761" sldId="274"/>
            <ac:picMk id="7" creationId="{9191496D-054F-4059-DC5D-D85E21781655}"/>
          </ac:picMkLst>
        </pc:picChg>
      </pc:sldChg>
      <pc:sldChg chg="addSp delSp modSp new mod modClrScheme chgLayout">
        <pc:chgData name="Kevin Chang" userId="9dcd50664716db08" providerId="LiveId" clId="{2A77376B-6BFA-4179-B835-2D3DA78EA944}" dt="2023-02-07T23:14:52.650" v="4224" actId="11"/>
        <pc:sldMkLst>
          <pc:docMk/>
          <pc:sldMk cId="1867761452" sldId="275"/>
        </pc:sldMkLst>
        <pc:spChg chg="mod ord">
          <ac:chgData name="Kevin Chang" userId="9dcd50664716db08" providerId="LiveId" clId="{2A77376B-6BFA-4179-B835-2D3DA78EA944}" dt="2023-02-07T23:10:00.368" v="3878" actId="700"/>
          <ac:spMkLst>
            <pc:docMk/>
            <pc:sldMk cId="1867761452" sldId="275"/>
            <ac:spMk id="2" creationId="{2E176F3C-1E19-C104-9864-441C6DE58752}"/>
          </ac:spMkLst>
        </pc:spChg>
        <pc:spChg chg="del">
          <ac:chgData name="Kevin Chang" userId="9dcd50664716db08" providerId="LiveId" clId="{2A77376B-6BFA-4179-B835-2D3DA78EA944}" dt="2023-02-07T23:06:34.055" v="3624" actId="478"/>
          <ac:spMkLst>
            <pc:docMk/>
            <pc:sldMk cId="1867761452" sldId="275"/>
            <ac:spMk id="3" creationId="{0625631D-4F4E-BA55-CFA9-496B0CA8071C}"/>
          </ac:spMkLst>
        </pc:spChg>
        <pc:spChg chg="add mod ord">
          <ac:chgData name="Kevin Chang" userId="9dcd50664716db08" providerId="LiveId" clId="{2A77376B-6BFA-4179-B835-2D3DA78EA944}" dt="2023-02-07T23:14:52.650" v="4224" actId="11"/>
          <ac:spMkLst>
            <pc:docMk/>
            <pc:sldMk cId="1867761452" sldId="275"/>
            <ac:spMk id="5" creationId="{2E655BD1-04D8-9E71-4A38-E0E372E329D9}"/>
          </ac:spMkLst>
        </pc:spChg>
        <pc:spChg chg="add del mod ord">
          <ac:chgData name="Kevin Chang" userId="9dcd50664716db08" providerId="LiveId" clId="{2A77376B-6BFA-4179-B835-2D3DA78EA944}" dt="2023-02-07T23:10:02.085" v="3879" actId="478"/>
          <ac:spMkLst>
            <pc:docMk/>
            <pc:sldMk cId="1867761452" sldId="275"/>
            <ac:spMk id="6" creationId="{F9093AA0-703C-E80F-E3B0-C85378BD9E77}"/>
          </ac:spMkLst>
        </pc:spChg>
        <pc:picChg chg="add mod">
          <ac:chgData name="Kevin Chang" userId="9dcd50664716db08" providerId="LiveId" clId="{2A77376B-6BFA-4179-B835-2D3DA78EA944}" dt="2023-02-07T23:13:33.020" v="4215" actId="1076"/>
          <ac:picMkLst>
            <pc:docMk/>
            <pc:sldMk cId="1867761452" sldId="275"/>
            <ac:picMk id="4" creationId="{391831C4-EC64-C453-5C44-030F936E72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DEC7-F35B-46B8-B72E-F639F99C4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850A1-8061-41FB-8887-151D613F5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55C2-ABAD-452D-B1C3-7A837886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D669-F03A-430C-9836-394BE9381F7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DAAC-C54B-4C41-B7DD-19CD63D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A41C2-24EA-4100-8ECF-0DBF03EA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D5E2-FC9E-4374-8FC4-036839E5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A39B-0448-47DD-8123-C80E4970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42DEC-CA0E-48C7-92B5-6F027274A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1DA0-E357-48A3-A23D-BBD34416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D669-F03A-430C-9836-394BE9381F7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6983-306E-4B3E-8F99-71E27989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C6BF-3F4E-478D-9D8D-23647A0A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D5E2-FC9E-4374-8FC4-036839E5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CF41F-941A-4799-8581-2FE78F0E9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64103-5A96-41EE-A4BF-465218166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5F092-140F-49BB-9738-D33488CF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D669-F03A-430C-9836-394BE9381F7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AB395-AD0F-4ABD-896C-709E7B5A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D6928-D126-4222-9367-0E7B64A1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D5E2-FC9E-4374-8FC4-036839E5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9806-6DEE-4750-886A-DB651EA0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FED4-9D98-4439-BAC2-CB0491B8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FF46-AA3D-42BD-ACDD-20F1F5D9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D669-F03A-430C-9836-394BE9381F7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A293-42F6-40FA-993A-1808DF15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98DA4-91C9-4B06-A2FE-DBBF581A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D5E2-FC9E-4374-8FC4-036839E5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0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C6F7-CBF6-47CE-BBF7-F904999F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C9A5-192D-4993-B378-FA9562442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7F44-F4FF-4605-BA0D-5353D0B1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D669-F03A-430C-9836-394BE9381F7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81B6-AA0C-44CF-B682-3EFB19E2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AD8A-E7F1-48FE-A077-85839D2E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D5E2-FC9E-4374-8FC4-036839E5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EE1A-39BC-4F71-9EF8-A3894D4D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A720-0094-440F-9817-EB4D73D2A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DBB4-FC0B-4EB3-8222-B2283145D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14995-84E7-447A-B6AA-E17FFB1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D669-F03A-430C-9836-394BE9381F7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43652-9EE6-4F2D-9277-8EF317B1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55340-B42D-40D0-B0A3-967EF5FD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D5E2-FC9E-4374-8FC4-036839E5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AB08-7AF3-4B7B-BCC7-5FFF664F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08E4-7A14-40A7-A67A-F5A70A73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BB511-743E-4250-963F-CCD66AC8A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D94D9-3D78-4027-BFBF-E963C6B12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FFEC6-632C-4818-A67C-CD4E51448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7A0A7-4E78-446B-9C31-B68AD7A3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D669-F03A-430C-9836-394BE9381F7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8FA6F-E210-4040-9383-145CBF06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2125C-9F2A-456E-91A1-1D01E0BD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D5E2-FC9E-4374-8FC4-036839E5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7A2D-4AC1-4436-9335-769D1AE2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23724-8337-46BB-9B49-C98B2D5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D669-F03A-430C-9836-394BE9381F7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49D96-424B-44AB-A4AD-6DB304A1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7871F-B3B9-435E-9761-35C45A1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D5E2-FC9E-4374-8FC4-036839E5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7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C1967-2A0B-48E4-8338-C201F02F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D669-F03A-430C-9836-394BE9381F7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BB3FF-8575-4497-808E-C127859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CF4AF-23A5-46E3-8522-A7C42506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D5E2-FC9E-4374-8FC4-036839E5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4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F960-5BA1-4BBA-82F2-4204E749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1D1D-091A-49C0-9186-365B6F9E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59AC2-8CF7-4459-B304-5A32CA4EC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C243E-4D54-4FF2-A8A6-FBA752B4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D669-F03A-430C-9836-394BE9381F7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5DDB7-F007-4E45-BBFE-C548FCB0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5EA19-5AAB-4614-AF43-0F00DB66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D5E2-FC9E-4374-8FC4-036839E5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A006-899A-49C7-B05A-23B03FB2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96A3C-47D3-4552-AECF-0E3C8A9E8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A2466-09E4-4327-AD36-8DDFF38C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3262D-5608-4572-ADFF-69020371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D669-F03A-430C-9836-394BE9381F7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812DC-FD00-4C77-A8DD-0B0776D1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39C69-C09E-4971-8FF4-AB34EF0C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D5E2-FC9E-4374-8FC4-036839E5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26E0F-4300-4FA4-A01A-6F0489B9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8AA99-C8BE-4D5C-886B-92498E08F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C75A-3016-4CD2-AD44-BF7D70626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D669-F03A-430C-9836-394BE9381F7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EF278-DB56-4DE3-955D-1AAE15FC0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DC1A-7B17-41DF-BBC7-E5FB8DA55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D5E2-FC9E-4374-8FC4-036839E5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0377-A773-4082-99D0-8CA9ED9EA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3x3 Orient Last Layer and Permute Last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1BD6B-2648-4B86-9CEE-E9F016BDE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 134</a:t>
            </a:r>
          </a:p>
          <a:p>
            <a:r>
              <a:rPr lang="en-US"/>
              <a:t>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9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12D3-59FA-42D0-817E-D29EE7C8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Last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0C85-37F9-4299-BA65-F9E1E538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dependent on algorithms</a:t>
            </a:r>
          </a:p>
          <a:p>
            <a:pPr lvl="1"/>
            <a:r>
              <a:rPr lang="en-US" dirty="0"/>
              <a:t>See reference sheets under Canvas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 options for beginners:</a:t>
            </a:r>
          </a:p>
          <a:p>
            <a:pPr lvl="1"/>
            <a:r>
              <a:rPr lang="en-US" dirty="0"/>
              <a:t>4-look OLL-PLL (easy transition to CFOP)</a:t>
            </a:r>
          </a:p>
          <a:p>
            <a:pPr lvl="1"/>
            <a:r>
              <a:rPr lang="en-US" dirty="0"/>
              <a:t>4-look ELL-CLL (fewer algorithms)</a:t>
            </a:r>
          </a:p>
          <a:p>
            <a:r>
              <a:rPr lang="en-US" dirty="0"/>
              <a:t>Only 1 viable option for </a:t>
            </a:r>
            <a:r>
              <a:rPr lang="en-US" dirty="0" err="1"/>
              <a:t>speedsolvers</a:t>
            </a:r>
            <a:r>
              <a:rPr lang="en-US" dirty="0"/>
              <a:t>: 2-look OLL-PLL</a:t>
            </a:r>
          </a:p>
          <a:p>
            <a:pPr lvl="1"/>
            <a:r>
              <a:rPr lang="en-US" dirty="0"/>
              <a:t>2-look ELL-CLL cases are much harder to recognize</a:t>
            </a:r>
          </a:p>
        </p:txBody>
      </p:sp>
    </p:spTree>
    <p:extLst>
      <p:ext uri="{BB962C8B-B14F-4D97-AF65-F5344CB8AC3E}">
        <p14:creationId xmlns:p14="http://schemas.microsoft.com/office/powerpoint/2010/main" val="283743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D48F-0C17-4D6F-8E33-51188CA4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4-Look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BAC40-852B-494A-948D-91B2A3B6BF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OLL/PLL</a:t>
            </a:r>
          </a:p>
          <a:p>
            <a:pPr marL="0" indent="0">
              <a:buNone/>
            </a:pPr>
            <a:r>
              <a:rPr lang="en-US" dirty="0"/>
              <a:t>Step 1 (EOLL): orient edges</a:t>
            </a:r>
          </a:p>
          <a:p>
            <a:pPr marL="0" indent="0">
              <a:buNone/>
            </a:pPr>
            <a:r>
              <a:rPr lang="en-US" dirty="0"/>
              <a:t>Step 2 (COLL): orient corners</a:t>
            </a:r>
          </a:p>
          <a:p>
            <a:pPr marL="0" indent="0">
              <a:buNone/>
            </a:pPr>
            <a:r>
              <a:rPr lang="en-US" dirty="0"/>
              <a:t>Step 3 (CPLL): permute corners</a:t>
            </a:r>
          </a:p>
          <a:p>
            <a:pPr marL="0" indent="0">
              <a:buNone/>
            </a:pPr>
            <a:r>
              <a:rPr lang="en-US" dirty="0"/>
              <a:t>Step 4 (EPLL): permute edges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5EC931-48BA-4471-B3FD-59A17A4E01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ELL/CLL</a:t>
            </a:r>
          </a:p>
          <a:p>
            <a:pPr marL="0" indent="0">
              <a:buNone/>
            </a:pPr>
            <a:r>
              <a:rPr lang="en-US" dirty="0"/>
              <a:t>Step 1: orient edges</a:t>
            </a:r>
          </a:p>
          <a:p>
            <a:pPr marL="0" indent="0">
              <a:buNone/>
            </a:pPr>
            <a:r>
              <a:rPr lang="en-US" dirty="0"/>
              <a:t>Step 2: permute edges</a:t>
            </a:r>
          </a:p>
          <a:p>
            <a:pPr marL="0" indent="0">
              <a:buNone/>
            </a:pPr>
            <a:r>
              <a:rPr lang="en-US" dirty="0"/>
              <a:t>Step 3: permute corners</a:t>
            </a:r>
          </a:p>
          <a:p>
            <a:pPr marL="0" indent="0">
              <a:buNone/>
            </a:pPr>
            <a:r>
              <a:rPr lang="en-US" dirty="0"/>
              <a:t>Step 4: orient corners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EFFFA1-4C73-45CB-9E59-E4BB3643E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96" y="4731878"/>
            <a:ext cx="1879036" cy="1759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383218-4EED-467E-AF56-219C6BAAD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84" y="4738177"/>
            <a:ext cx="1849690" cy="1759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9E00F4-86B5-47F5-925F-AF1A28CE7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029" y="4731878"/>
            <a:ext cx="1842651" cy="17594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B792880-FCB7-4204-BA0D-96BAB79D148E}"/>
              </a:ext>
            </a:extLst>
          </p:cNvPr>
          <p:cNvGrpSpPr/>
          <p:nvPr/>
        </p:nvGrpSpPr>
        <p:grpSpPr>
          <a:xfrm>
            <a:off x="1683320" y="4695416"/>
            <a:ext cx="1912324" cy="1813334"/>
            <a:chOff x="6223506" y="2730143"/>
            <a:chExt cx="1912324" cy="181333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B3E8184-E1F2-4DC8-AF0E-937C2EE5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3506" y="2763430"/>
              <a:ext cx="1879036" cy="175946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535CF8A-EA07-4A8E-82FC-28C50AFC8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6833" y1="35613" x2="51357" y2="37028"/>
                          <a14:foregroundMark x1="58371" y1="37500" x2="58371" y2="37500"/>
                          <a14:foregroundMark x1="48869" y1="42689" x2="48869" y2="42689"/>
                          <a14:foregroundMark x1="77149" y1="26887" x2="77149" y2="26887"/>
                          <a14:foregroundMark x1="22398" y1="25472" x2="22398" y2="25472"/>
                          <a14:foregroundMark x1="23077" y1="26415" x2="23077" y2="26415"/>
                          <a14:foregroundMark x1="24208" y1="26887" x2="24208" y2="26887"/>
                          <a14:foregroundMark x1="25566" y1="27594" x2="25566" y2="27594"/>
                          <a14:foregroundMark x1="26697" y1="28302" x2="26697" y2="28302"/>
                          <a14:foregroundMark x1="28281" y1="29481" x2="28281" y2="29481"/>
                          <a14:foregroundMark x1="40724" y1="37028" x2="40724" y2="37028"/>
                          <a14:foregroundMark x1="40045" y1="37264" x2="40045" y2="37264"/>
                          <a14:foregroundMark x1="41176" y1="38443" x2="41176" y2="38443"/>
                          <a14:foregroundMark x1="44118" y1="40094" x2="44118" y2="40094"/>
                          <a14:foregroundMark x1="47511" y1="41745" x2="47511" y2="41745"/>
                          <a14:foregroundMark x1="45249" y1="41745" x2="45249" y2="41745"/>
                          <a14:foregroundMark x1="48416" y1="42689" x2="48416" y2="42689"/>
                          <a14:foregroundMark x1="45475" y1="41274" x2="48869" y2="43160"/>
                          <a14:foregroundMark x1="48869" y1="43396" x2="56787" y2="39623"/>
                          <a14:foregroundMark x1="70814" y1="31840" x2="76923" y2="28066"/>
                          <a14:foregroundMark x1="72172" y1="23821" x2="72172" y2="23821"/>
                          <a14:foregroundMark x1="69457" y1="22406" x2="73756" y2="24292"/>
                          <a14:foregroundMark x1="42534" y1="16274" x2="50000" y2="13208"/>
                          <a14:foregroundMark x1="51131" y1="12972" x2="57692" y2="15566"/>
                          <a14:foregroundMark x1="50452" y1="12736" x2="43665" y2="15566"/>
                          <a14:foregroundMark x1="41629" y1="15802" x2="43891" y2="16509"/>
                          <a14:foregroundMark x1="57466" y1="16038" x2="59502" y2="15330"/>
                          <a14:foregroundMark x1="24661" y1="24292" x2="31674" y2="20755"/>
                          <a14:foregroundMark x1="47964" y1="13443" x2="52941" y2="13208"/>
                          <a14:foregroundMark x1="47511" y1="12972" x2="52262" y2="12736"/>
                          <a14:foregroundMark x1="48869" y1="12736" x2="52036" y2="12028"/>
                          <a14:foregroundMark x1="50452" y1="12264" x2="43665" y2="15094"/>
                          <a14:backgroundMark x1="48643" y1="79953" x2="48643" y2="79953"/>
                          <a14:backgroundMark x1="82805" y1="20519" x2="82805" y2="20519"/>
                          <a14:backgroundMark x1="80317" y1="25943" x2="80090" y2="18868"/>
                          <a14:backgroundMark x1="82805" y1="29009" x2="80090" y2="21226"/>
                          <a14:backgroundMark x1="17873" y1="13679" x2="16968" y2="24057"/>
                          <a14:backgroundMark x1="48643" y1="81132" x2="56561" y2="83255"/>
                          <a14:backgroundMark x1="80769" y1="26179" x2="81222" y2="13443"/>
                          <a14:backgroundMark x1="72624" y1="15802" x2="92308" y2="14858"/>
                          <a14:backgroundMark x1="77149" y1="21934" x2="85747" y2="32075"/>
                          <a14:backgroundMark x1="15837" y1="23349" x2="22398" y2="10142"/>
                          <a14:backgroundMark x1="13575" y1="26179" x2="25339" y2="17925"/>
                          <a14:backgroundMark x1="45023" y1="81132" x2="52489" y2="82311"/>
                          <a14:backgroundMark x1="53117" y1="44139" x2="65158" y2="48113"/>
                          <a14:backgroundMark x1="40859" y1="40094" x2="45239" y2="41539"/>
                          <a14:backgroundMark x1="20136" y1="33255" x2="40859" y2="40094"/>
                          <a14:backgroundMark x1="65158" y1="48113" x2="80995" y2="39858"/>
                          <a14:backgroundMark x1="75113" y1="32075" x2="59955" y2="43396"/>
                          <a14:backgroundMark x1="20814" y1="42453" x2="74661" y2="56604"/>
                          <a14:backgroundMark x1="17421" y1="25000" x2="17421" y2="28538"/>
                          <a14:backgroundMark x1="31900" y1="34670" x2="36425" y2="3702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45515" y="2730143"/>
              <a:ext cx="1890315" cy="1813334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1CB1ED4-3311-4959-A878-B310844699D9}"/>
              </a:ext>
            </a:extLst>
          </p:cNvPr>
          <p:cNvSpPr/>
          <p:nvPr/>
        </p:nvSpPr>
        <p:spPr>
          <a:xfrm>
            <a:off x="3689771" y="5414609"/>
            <a:ext cx="221318" cy="374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657D302-EA35-4582-B249-DE4703105367}"/>
              </a:ext>
            </a:extLst>
          </p:cNvPr>
          <p:cNvSpPr/>
          <p:nvPr/>
        </p:nvSpPr>
        <p:spPr>
          <a:xfrm>
            <a:off x="6034811" y="5414611"/>
            <a:ext cx="221318" cy="374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094FBE7-1ED7-423F-B689-5B9AFF401BA3}"/>
              </a:ext>
            </a:extLst>
          </p:cNvPr>
          <p:cNvSpPr/>
          <p:nvPr/>
        </p:nvSpPr>
        <p:spPr>
          <a:xfrm>
            <a:off x="8323329" y="5414610"/>
            <a:ext cx="221318" cy="374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1AACBA-C957-4C59-B7BD-A54ACC6FA544}"/>
              </a:ext>
            </a:extLst>
          </p:cNvPr>
          <p:cNvSpPr txBox="1"/>
          <p:nvPr/>
        </p:nvSpPr>
        <p:spPr>
          <a:xfrm>
            <a:off x="628344" y="5414609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OLL/PLL: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265AC7-D5BA-4C96-A2A7-8B6FBAA57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/>
          <a:stretch/>
        </p:blipFill>
        <p:spPr bwMode="auto">
          <a:xfrm>
            <a:off x="8753474" y="0"/>
            <a:ext cx="3438525" cy="237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EB4E048-66A2-42B4-A054-82F3A4801B5E}"/>
              </a:ext>
            </a:extLst>
          </p:cNvPr>
          <p:cNvSpPr txBox="1"/>
          <p:nvPr/>
        </p:nvSpPr>
        <p:spPr>
          <a:xfrm>
            <a:off x="7718491" y="460435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ELL/CLL:</a:t>
            </a:r>
          </a:p>
        </p:txBody>
      </p:sp>
    </p:spTree>
    <p:extLst>
      <p:ext uri="{BB962C8B-B14F-4D97-AF65-F5344CB8AC3E}">
        <p14:creationId xmlns:p14="http://schemas.microsoft.com/office/powerpoint/2010/main" val="404112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41CE-E3FA-4026-9B6E-6F85AA4D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OLL Example 1: Bar </a:t>
            </a:r>
            <a:r>
              <a:rPr lang="en-US" dirty="0">
                <a:sym typeface="Wingdings" panose="05000000000000000000" pitchFamily="2" charset="2"/>
              </a:rPr>
              <a:t> Yellow Cross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EB61F1-2831-04CD-8BF1-E98EF0BE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Algorithm: F (R U R’ U’) F’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631131-CAF5-6B1E-B965-2A4AACE6A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17579"/>
              </p:ext>
            </p:extLst>
          </p:nvPr>
        </p:nvGraphicFramePr>
        <p:xfrm>
          <a:off x="5677532" y="1999716"/>
          <a:ext cx="27432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364DD2-AE4A-D166-1749-99B3C0753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53822"/>
              </p:ext>
            </p:extLst>
          </p:nvPr>
        </p:nvGraphicFramePr>
        <p:xfrm>
          <a:off x="8904329" y="1999716"/>
          <a:ext cx="27432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9006A372-A492-DE90-E955-6BA6C9A72274}"/>
              </a:ext>
            </a:extLst>
          </p:cNvPr>
          <p:cNvSpPr/>
          <p:nvPr/>
        </p:nvSpPr>
        <p:spPr>
          <a:xfrm>
            <a:off x="8518708" y="3173500"/>
            <a:ext cx="287645" cy="39563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3C0ABD-0F4B-25B0-95A5-BE93419B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0" y="2558501"/>
            <a:ext cx="2136813" cy="21844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1B3F66-07FD-DF00-BA11-D68AD2722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990" y="2558501"/>
            <a:ext cx="2120945" cy="218441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79C3C66D-9F7B-8DBB-83DB-887D908C2F5C}"/>
              </a:ext>
            </a:extLst>
          </p:cNvPr>
          <p:cNvSpPr/>
          <p:nvPr/>
        </p:nvSpPr>
        <p:spPr>
          <a:xfrm>
            <a:off x="2687368" y="3452892"/>
            <a:ext cx="287645" cy="39563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FCA1D-15A6-4E00-9A63-C18805A21B90}"/>
              </a:ext>
            </a:extLst>
          </p:cNvPr>
          <p:cNvSpPr txBox="1"/>
          <p:nvPr/>
        </p:nvSpPr>
        <p:spPr>
          <a:xfrm>
            <a:off x="623843" y="5324030"/>
            <a:ext cx="6785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Swaps Rule: C1</a:t>
            </a:r>
            <a:r>
              <a:rPr lang="en-US" sz="2000" dirty="0">
                <a:sym typeface="Wingdings" panose="05000000000000000000" pitchFamily="2" charset="2"/>
              </a:rPr>
              <a:t>-C2, C3-C4, E1-E2  E1-E3 (4 total swaps)</a:t>
            </a:r>
          </a:p>
          <a:p>
            <a:r>
              <a:rPr lang="en-US" sz="2000" dirty="0">
                <a:sym typeface="Wingdings" panose="05000000000000000000" pitchFamily="2" charset="2"/>
              </a:rPr>
              <a:t>EO Rule: E1 and E3 flipped (2 flipped edges)</a:t>
            </a:r>
          </a:p>
          <a:p>
            <a:r>
              <a:rPr lang="en-US" sz="2000" dirty="0">
                <a:sym typeface="Wingdings" panose="05000000000000000000" pitchFamily="2" charset="2"/>
              </a:rPr>
              <a:t>CO Rule: 1 + 0 + 0 + 2 = 3 (CO sum divisible by 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64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44F8-EC4A-31B3-E178-9ECB6F58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OLL Example 2: Double Headlights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E6A9-15FA-FE8C-F1F8-C55CFAC1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Algorithm: (R U2 R’ U’) (R U R’ U’) (R U’ R’)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CE46B-6D9B-FDAC-BDB1-7A3B457D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83" y="2463492"/>
            <a:ext cx="2156431" cy="223669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D859C6C-BF9C-247E-BF2F-89179522FFD5}"/>
              </a:ext>
            </a:extLst>
          </p:cNvPr>
          <p:cNvSpPr/>
          <p:nvPr/>
        </p:nvSpPr>
        <p:spPr>
          <a:xfrm>
            <a:off x="2601910" y="3384023"/>
            <a:ext cx="287645" cy="39563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2CF751-49FB-61E4-1CF9-AA87C37E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31" y="2463492"/>
            <a:ext cx="2198785" cy="223669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7929AD-A8DE-4980-E744-BEE9559EB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23220"/>
              </p:ext>
            </p:extLst>
          </p:nvPr>
        </p:nvGraphicFramePr>
        <p:xfrm>
          <a:off x="5692233" y="2463492"/>
          <a:ext cx="27432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7BBCB0-313E-2D95-8456-00190F459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30904"/>
              </p:ext>
            </p:extLst>
          </p:nvPr>
        </p:nvGraphicFramePr>
        <p:xfrm>
          <a:off x="8919030" y="2463492"/>
          <a:ext cx="27432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90714C-F7FA-A856-DFA9-D5B3D7AAFA96}"/>
              </a:ext>
            </a:extLst>
          </p:cNvPr>
          <p:cNvSpPr/>
          <p:nvPr/>
        </p:nvSpPr>
        <p:spPr>
          <a:xfrm>
            <a:off x="8533409" y="3637276"/>
            <a:ext cx="287645" cy="39563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D7C87-7C29-9373-EB43-3004D8190BF1}"/>
              </a:ext>
            </a:extLst>
          </p:cNvPr>
          <p:cNvSpPr txBox="1"/>
          <p:nvPr/>
        </p:nvSpPr>
        <p:spPr>
          <a:xfrm>
            <a:off x="623843" y="5324030"/>
            <a:ext cx="6785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Swaps Rule: </a:t>
            </a:r>
            <a:r>
              <a:rPr lang="en-US" sz="2000" dirty="0">
                <a:sym typeface="Wingdings" panose="05000000000000000000" pitchFamily="2" charset="2"/>
              </a:rPr>
              <a:t>E1-E4  E2-E4 (2 total swaps)</a:t>
            </a:r>
          </a:p>
          <a:p>
            <a:r>
              <a:rPr lang="en-US" sz="2000" dirty="0">
                <a:sym typeface="Wingdings" panose="05000000000000000000" pitchFamily="2" charset="2"/>
              </a:rPr>
              <a:t>EO Rule: 0 flipped edges</a:t>
            </a:r>
          </a:p>
          <a:p>
            <a:r>
              <a:rPr lang="en-US" sz="2000" dirty="0">
                <a:sym typeface="Wingdings" panose="05000000000000000000" pitchFamily="2" charset="2"/>
              </a:rPr>
              <a:t>CO Rule: 2 + 1 + 2 + 1 = 6 (CO sum divisible by 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929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1D73C3C-BADE-40DC-85D8-419D73B7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Proficiency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E018D7-1044-49C1-8DF0-01D26EC2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correct positioning</a:t>
            </a:r>
            <a:endParaRPr lang="en-US" i="1" dirty="0"/>
          </a:p>
          <a:p>
            <a:r>
              <a:rPr lang="en-US" dirty="0"/>
              <a:t>Practice case recognition</a:t>
            </a:r>
          </a:p>
        </p:txBody>
      </p:sp>
    </p:spTree>
    <p:extLst>
      <p:ext uri="{BB962C8B-B14F-4D97-AF65-F5344CB8AC3E}">
        <p14:creationId xmlns:p14="http://schemas.microsoft.com/office/powerpoint/2010/main" val="3902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2018-0DB2-C009-0C47-3DC4D619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CPLL Recognition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72EF56-420E-9A5F-70DF-90B52264D3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possibilities:</a:t>
            </a:r>
          </a:p>
          <a:p>
            <a:pPr marL="514350" indent="-514350">
              <a:buAutoNum type="arabicPeriod"/>
            </a:pPr>
            <a:r>
              <a:rPr lang="en-US" dirty="0"/>
              <a:t>Swap adjacent corners</a:t>
            </a:r>
          </a:p>
          <a:p>
            <a:pPr marL="457200" lvl="1" indent="0">
              <a:buNone/>
            </a:pPr>
            <a:r>
              <a:rPr lang="en-US" dirty="0"/>
              <a:t>- Look for headlights</a:t>
            </a:r>
          </a:p>
          <a:p>
            <a:pPr marL="514350" indent="-514350">
              <a:buAutoNum type="arabicPeriod"/>
            </a:pPr>
            <a:r>
              <a:rPr lang="en-US" dirty="0"/>
              <a:t>Swap opposite corners</a:t>
            </a:r>
          </a:p>
          <a:p>
            <a:pPr marL="457200" lvl="1" indent="0">
              <a:buNone/>
            </a:pPr>
            <a:r>
              <a:rPr lang="en-US" dirty="0"/>
              <a:t>- No headlights</a:t>
            </a:r>
          </a:p>
          <a:p>
            <a:pPr marL="514350" indent="-514350">
              <a:buAutoNum type="arabicPeriod"/>
            </a:pPr>
            <a:r>
              <a:rPr lang="en-US" dirty="0"/>
              <a:t>Do nothing (corners solved)</a:t>
            </a:r>
          </a:p>
          <a:p>
            <a:pPr marL="457200" lvl="1" indent="0">
              <a:buNone/>
            </a:pPr>
            <a:r>
              <a:rPr lang="en-US" dirty="0"/>
              <a:t>- Headlights on all 4 sides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7697D-1AAE-58DC-F015-F55A2AC1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644" y="1690688"/>
            <a:ext cx="4141098" cy="311204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06EABAE-C1D6-0BDF-F455-014E357583BF}"/>
              </a:ext>
            </a:extLst>
          </p:cNvPr>
          <p:cNvSpPr/>
          <p:nvPr/>
        </p:nvSpPr>
        <p:spPr>
          <a:xfrm rot="21105149">
            <a:off x="4030068" y="2734635"/>
            <a:ext cx="2360952" cy="187420"/>
          </a:xfrm>
          <a:prstGeom prst="rightArrow">
            <a:avLst>
              <a:gd name="adj1" fmla="val 43619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6F3C-1E19-C104-9864-441C6DE5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EPLL Recognition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55BD1-04D8-9E71-4A38-E0E372E329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 possibilities:</a:t>
            </a:r>
          </a:p>
          <a:p>
            <a:pPr marL="0" indent="0">
              <a:buNone/>
            </a:pPr>
            <a:r>
              <a:rPr lang="en-US" dirty="0"/>
              <a:t>Three edges</a:t>
            </a:r>
          </a:p>
          <a:p>
            <a:pPr marL="914400" lvl="1" indent="-457200">
              <a:buAutoNum type="arabicPeriod"/>
            </a:pPr>
            <a:r>
              <a:rPr lang="en-US" dirty="0"/>
              <a:t>Cycle clockwise (</a:t>
            </a:r>
            <a:r>
              <a:rPr lang="en-US" dirty="0" err="1"/>
              <a:t>Ub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Cycle counterclockwise (</a:t>
            </a:r>
            <a:r>
              <a:rPr lang="en-US" dirty="0" err="1"/>
              <a:t>Ua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Four edges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Swap 2 adjacent pairs (Z)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Swap 2 opposite pairs (H)</a:t>
            </a:r>
          </a:p>
          <a:p>
            <a:pPr marL="0" indent="0">
              <a:buNone/>
            </a:pPr>
            <a:r>
              <a:rPr lang="en-US" dirty="0"/>
              <a:t>5. Do nothing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831C4-EC64-C453-5C44-030F936E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43" y="1786648"/>
            <a:ext cx="6494567" cy="32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B8BC-00BE-5405-0C27-FDD5EF0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Time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DC5B1-0601-EDD1-2808-0AD45DBC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entries</a:t>
            </a:r>
          </a:p>
          <a:p>
            <a:r>
              <a:rPr lang="en-US" dirty="0"/>
              <a:t>5 timed solves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9C682-91F3-E678-8855-ED2D5C9F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3529645"/>
            <a:ext cx="1066948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35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8891-4713-C21D-4D0B-0DCF1FFB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csTimer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70D5-0A23-820B-6DE0-15B417A3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cstimer.net</a:t>
            </a:r>
          </a:p>
          <a:p>
            <a:r>
              <a:rPr lang="en-US" dirty="0"/>
              <a:t>Multipurpose solve timer – tons of functions and customization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BE5FA-4511-F308-52DE-D19F8952F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25" y="3223491"/>
            <a:ext cx="7479375" cy="36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9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8A0C-9BDA-5669-9C33-AAD89A98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5F02-54F7-5836-4203-FE006E52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app</a:t>
            </a:r>
          </a:p>
          <a:p>
            <a:r>
              <a:rPr lang="en-US" dirty="0"/>
              <a:t>iOS – </a:t>
            </a:r>
            <a:r>
              <a:rPr lang="en-US" dirty="0" err="1"/>
              <a:t>ChaoTimer</a:t>
            </a:r>
            <a:r>
              <a:rPr lang="en-US" dirty="0"/>
              <a:t> or </a:t>
            </a:r>
            <a:r>
              <a:rPr lang="en-US" dirty="0" err="1"/>
              <a:t>SkipTimer</a:t>
            </a:r>
            <a:endParaRPr lang="en-US" dirty="0"/>
          </a:p>
          <a:p>
            <a:r>
              <a:rPr lang="en-US" dirty="0"/>
              <a:t>Android – Twisty Timer</a:t>
            </a:r>
          </a:p>
        </p:txBody>
      </p:sp>
    </p:spTree>
    <p:extLst>
      <p:ext uri="{BB962C8B-B14F-4D97-AF65-F5344CB8AC3E}">
        <p14:creationId xmlns:p14="http://schemas.microsoft.com/office/powerpoint/2010/main" val="262457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A6BB69-2878-BE6C-6C68-7D419934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Cube Theory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31A89-8DFB-F26E-AACF-41D2F4BF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Recall from Week 1: only 1/12 of all possible cube states are “legal”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B0107-70AE-D2E6-5E95-EE3D7C0D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07" y="3376258"/>
            <a:ext cx="8156185" cy="22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FB65-C1BC-9189-F400-F67C2E35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9E23-7138-47CA-40F1-D3B4BC07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simplest possible move: a 90</a:t>
            </a:r>
            <a:r>
              <a:rPr lang="en-US" dirty="0">
                <a:latin typeface="Century Gothic" panose="020B0502020202020204" pitchFamily="34" charset="0"/>
              </a:rPr>
              <a:t>º </a:t>
            </a:r>
            <a:r>
              <a:rPr lang="en-US" dirty="0"/>
              <a:t>face turn (e.g. 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79360-F773-12A4-392B-B1DC3A3B7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66"/>
          <a:stretch/>
        </p:blipFill>
        <p:spPr>
          <a:xfrm>
            <a:off x="3197615" y="548644"/>
            <a:ext cx="8156185" cy="95852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1DC305-4684-FB3E-6EE5-F9E3A12A6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21349"/>
              </p:ext>
            </p:extLst>
          </p:nvPr>
        </p:nvGraphicFramePr>
        <p:xfrm>
          <a:off x="5769424" y="3685762"/>
          <a:ext cx="27432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88F54A6-FBD4-5889-1686-F048777FF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8"/>
          <a:stretch/>
        </p:blipFill>
        <p:spPr>
          <a:xfrm>
            <a:off x="452579" y="2452643"/>
            <a:ext cx="2094742" cy="2110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8A70F-232A-8CC7-608A-CB920A3A0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975" y="2452643"/>
            <a:ext cx="2078989" cy="211081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F922825-AA23-FF11-4940-5E987B23CB7F}"/>
              </a:ext>
            </a:extLst>
          </p:cNvPr>
          <p:cNvSpPr/>
          <p:nvPr/>
        </p:nvSpPr>
        <p:spPr>
          <a:xfrm>
            <a:off x="2650325" y="3310232"/>
            <a:ext cx="287645" cy="39563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F0C94C0-698C-4435-C01E-7F0E77A68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52812"/>
              </p:ext>
            </p:extLst>
          </p:nvPr>
        </p:nvGraphicFramePr>
        <p:xfrm>
          <a:off x="8996221" y="3685762"/>
          <a:ext cx="27432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72C850-17FD-C4C9-EFB3-75FADCA501CF}"/>
              </a:ext>
            </a:extLst>
          </p:cNvPr>
          <p:cNvSpPr/>
          <p:nvPr/>
        </p:nvSpPr>
        <p:spPr>
          <a:xfrm>
            <a:off x="8610600" y="4859546"/>
            <a:ext cx="287645" cy="39563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8107F-3E0C-DC43-888E-8331EC229712}"/>
              </a:ext>
            </a:extLst>
          </p:cNvPr>
          <p:cNvCxnSpPr>
            <a:cxnSpLocks/>
          </p:cNvCxnSpPr>
          <p:nvPr/>
        </p:nvCxnSpPr>
        <p:spPr>
          <a:xfrm flipH="1">
            <a:off x="6561098" y="4363831"/>
            <a:ext cx="1147209" cy="0"/>
          </a:xfrm>
          <a:prstGeom prst="straightConnector1">
            <a:avLst/>
          </a:prstGeom>
          <a:ln w="5715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3A7BD0-514D-EC46-8620-B5DD66E12C50}"/>
              </a:ext>
            </a:extLst>
          </p:cNvPr>
          <p:cNvCxnSpPr>
            <a:cxnSpLocks/>
          </p:cNvCxnSpPr>
          <p:nvPr/>
        </p:nvCxnSpPr>
        <p:spPr>
          <a:xfrm>
            <a:off x="6441456" y="4477996"/>
            <a:ext cx="0" cy="1146955"/>
          </a:xfrm>
          <a:prstGeom prst="straightConnector1">
            <a:avLst/>
          </a:prstGeom>
          <a:ln w="5715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8AA9F0-59FD-564C-B5B2-6ED4F07E3B00}"/>
              </a:ext>
            </a:extLst>
          </p:cNvPr>
          <p:cNvSpPr txBox="1"/>
          <p:nvPr/>
        </p:nvSpPr>
        <p:spPr>
          <a:xfrm>
            <a:off x="6862076" y="3896253"/>
            <a:ext cx="550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FF"/>
                </a:solidFill>
              </a:rPr>
              <a:t>#1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78A6D-ED30-A0B4-D2F7-98A31B743F81}"/>
              </a:ext>
            </a:extLst>
          </p:cNvPr>
          <p:cNvSpPr txBox="1"/>
          <p:nvPr/>
        </p:nvSpPr>
        <p:spPr>
          <a:xfrm>
            <a:off x="5857417" y="4859546"/>
            <a:ext cx="550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FF"/>
                </a:solidFill>
              </a:rPr>
              <a:t>#2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6973C7-6A61-88F8-E7E4-FCC3A9C020F5}"/>
              </a:ext>
            </a:extLst>
          </p:cNvPr>
          <p:cNvSpPr txBox="1"/>
          <p:nvPr/>
        </p:nvSpPr>
        <p:spPr>
          <a:xfrm>
            <a:off x="6862075" y="5837972"/>
            <a:ext cx="550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FF"/>
                </a:solidFill>
              </a:rPr>
              <a:t>#3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94642-CD74-3016-96C0-7388CBE8BC75}"/>
              </a:ext>
            </a:extLst>
          </p:cNvPr>
          <p:cNvCxnSpPr>
            <a:cxnSpLocks/>
          </p:cNvCxnSpPr>
          <p:nvPr/>
        </p:nvCxnSpPr>
        <p:spPr>
          <a:xfrm flipH="1">
            <a:off x="6657174" y="4563453"/>
            <a:ext cx="422834" cy="429409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1A95FE-46C9-C9F2-7A72-51C7A8F86618}"/>
              </a:ext>
            </a:extLst>
          </p:cNvPr>
          <p:cNvCxnSpPr>
            <a:cxnSpLocks/>
          </p:cNvCxnSpPr>
          <p:nvPr/>
        </p:nvCxnSpPr>
        <p:spPr>
          <a:xfrm flipH="1">
            <a:off x="6571455" y="5738280"/>
            <a:ext cx="1147209" cy="0"/>
          </a:xfrm>
          <a:prstGeom prst="straightConnector1">
            <a:avLst/>
          </a:prstGeom>
          <a:ln w="5715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AB4F9A-1E13-8914-4E50-175AE8FB3783}"/>
              </a:ext>
            </a:extLst>
          </p:cNvPr>
          <p:cNvCxnSpPr>
            <a:cxnSpLocks/>
          </p:cNvCxnSpPr>
          <p:nvPr/>
        </p:nvCxnSpPr>
        <p:spPr>
          <a:xfrm flipH="1" flipV="1">
            <a:off x="6657174" y="5109250"/>
            <a:ext cx="422834" cy="438150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6ED41B-67D8-E258-CD36-33A4E6B188D4}"/>
              </a:ext>
            </a:extLst>
          </p:cNvPr>
          <p:cNvCxnSpPr>
            <a:cxnSpLocks/>
          </p:cNvCxnSpPr>
          <p:nvPr/>
        </p:nvCxnSpPr>
        <p:spPr>
          <a:xfrm flipH="1">
            <a:off x="7201217" y="5120620"/>
            <a:ext cx="422834" cy="429409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154D535-1E24-F25F-1BD0-F625ADA52853}"/>
              </a:ext>
            </a:extLst>
          </p:cNvPr>
          <p:cNvSpPr txBox="1"/>
          <p:nvPr/>
        </p:nvSpPr>
        <p:spPr>
          <a:xfrm>
            <a:off x="6815637" y="4681938"/>
            <a:ext cx="550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#1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0F071C-3074-E8BE-95EF-0AE656E344DC}"/>
              </a:ext>
            </a:extLst>
          </p:cNvPr>
          <p:cNvSpPr txBox="1"/>
          <p:nvPr/>
        </p:nvSpPr>
        <p:spPr>
          <a:xfrm>
            <a:off x="6804728" y="5010054"/>
            <a:ext cx="550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#2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4531F-6180-982E-A5F4-8BC4EF355E82}"/>
              </a:ext>
            </a:extLst>
          </p:cNvPr>
          <p:cNvSpPr txBox="1"/>
          <p:nvPr/>
        </p:nvSpPr>
        <p:spPr>
          <a:xfrm>
            <a:off x="7343191" y="5242495"/>
            <a:ext cx="550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#3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31A4B2-24EA-CD32-772E-7C47650FCABC}"/>
              </a:ext>
            </a:extLst>
          </p:cNvPr>
          <p:cNvSpPr txBox="1"/>
          <p:nvPr/>
        </p:nvSpPr>
        <p:spPr>
          <a:xfrm>
            <a:off x="1422547" y="513811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FF"/>
                </a:solidFill>
              </a:rPr>
              <a:t>3 corner swaps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</a:rPr>
              <a:t>+ 3 edge swaps</a:t>
            </a:r>
          </a:p>
          <a:p>
            <a:pPr algn="ctr"/>
            <a:r>
              <a:rPr lang="en-US" sz="2400" dirty="0"/>
              <a:t>= 6 total swaps</a:t>
            </a:r>
          </a:p>
        </p:txBody>
      </p:sp>
    </p:spTree>
    <p:extLst>
      <p:ext uri="{BB962C8B-B14F-4D97-AF65-F5344CB8AC3E}">
        <p14:creationId xmlns:p14="http://schemas.microsoft.com/office/powerpoint/2010/main" val="81434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FB65-C1BC-9189-F400-F67C2E35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79360-F773-12A4-392B-B1DC3A3B7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66"/>
          <a:stretch/>
        </p:blipFill>
        <p:spPr>
          <a:xfrm>
            <a:off x="3197615" y="548644"/>
            <a:ext cx="8156185" cy="95852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B2112A-EEC8-64BC-A9ED-C85C8DA1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simplest move performs an even number of swaps</a:t>
            </a:r>
          </a:p>
          <a:p>
            <a:pPr marL="0" indent="0">
              <a:buNone/>
            </a:pPr>
            <a:r>
              <a:rPr lang="en-US" dirty="0"/>
              <a:t>= It is impossible to perform an odd number of swaps</a:t>
            </a:r>
          </a:p>
        </p:txBody>
      </p:sp>
    </p:spTree>
    <p:extLst>
      <p:ext uri="{BB962C8B-B14F-4D97-AF65-F5344CB8AC3E}">
        <p14:creationId xmlns:p14="http://schemas.microsoft.com/office/powerpoint/2010/main" val="257994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542A-902F-313A-65A3-0753E62E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906F-BA4F-D3CD-2CE6-74845A54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frame of reference for EO is U/D and F/B.</a:t>
            </a:r>
          </a:p>
          <a:p>
            <a:pPr lvl="1"/>
            <a:r>
              <a:rPr lang="en-US" dirty="0"/>
              <a:t>Any 2 out of 3 of the opposing face pairs will span all 12 edges.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4E9D5-F835-9EE0-3C42-95E4FEF70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78" b="42254"/>
          <a:stretch/>
        </p:blipFill>
        <p:spPr>
          <a:xfrm>
            <a:off x="3197615" y="698892"/>
            <a:ext cx="8156185" cy="658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CE6F1D-742F-3FFD-54A5-7243762E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80" y="3063011"/>
            <a:ext cx="1637947" cy="1642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6CC14-D4ED-8DFD-AEB4-DBCB6909FB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8"/>
          <a:stretch/>
        </p:blipFill>
        <p:spPr>
          <a:xfrm>
            <a:off x="452579" y="3067940"/>
            <a:ext cx="1629604" cy="164210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CB19E6-7616-43D3-601C-AF6309C7845B}"/>
              </a:ext>
            </a:extLst>
          </p:cNvPr>
          <p:cNvSpPr/>
          <p:nvPr/>
        </p:nvSpPr>
        <p:spPr>
          <a:xfrm>
            <a:off x="2180159" y="3686247"/>
            <a:ext cx="287645" cy="39563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62285-658A-2C5F-89AA-F3204E26A2A5}"/>
              </a:ext>
            </a:extLst>
          </p:cNvPr>
          <p:cNvSpPr txBox="1"/>
          <p:nvPr/>
        </p:nvSpPr>
        <p:spPr>
          <a:xfrm>
            <a:off x="514231" y="4712569"/>
            <a:ext cx="361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U/D and F/B moves flip zero edges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2071C9-10BA-6E64-61A8-27AE89EE1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23" y="5074447"/>
            <a:ext cx="1642104" cy="1642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66C603-1355-32AC-40BC-710E7CEE0D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8"/>
          <a:stretch/>
        </p:blipFill>
        <p:spPr>
          <a:xfrm>
            <a:off x="452579" y="5079376"/>
            <a:ext cx="1629604" cy="164210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7EFB7D-7BEE-3547-4BD1-E4F11BB3E58F}"/>
              </a:ext>
            </a:extLst>
          </p:cNvPr>
          <p:cNvSpPr/>
          <p:nvPr/>
        </p:nvSpPr>
        <p:spPr>
          <a:xfrm>
            <a:off x="2180159" y="5697683"/>
            <a:ext cx="287645" cy="39563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C535ED-0C7D-7619-4829-5EEA1396A0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8"/>
          <a:stretch/>
        </p:blipFill>
        <p:spPr>
          <a:xfrm>
            <a:off x="5624486" y="3618984"/>
            <a:ext cx="2363789" cy="238192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3D8DBB3-37E8-B443-A49D-F5FCC037B73F}"/>
              </a:ext>
            </a:extLst>
          </p:cNvPr>
          <p:cNvSpPr/>
          <p:nvPr/>
        </p:nvSpPr>
        <p:spPr>
          <a:xfrm>
            <a:off x="8120062" y="4611801"/>
            <a:ext cx="287645" cy="39563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774211-1BED-7DAF-F6B2-25FF46B26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494" y="3618984"/>
            <a:ext cx="2352721" cy="23825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A08BE7-2231-F253-731F-DD3A5D55195C}"/>
              </a:ext>
            </a:extLst>
          </p:cNvPr>
          <p:cNvSpPr txBox="1"/>
          <p:nvPr/>
        </p:nvSpPr>
        <p:spPr>
          <a:xfrm>
            <a:off x="6456211" y="6000905"/>
            <a:ext cx="361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R/L moves flip four edges</a:t>
            </a:r>
          </a:p>
        </p:txBody>
      </p:sp>
    </p:spTree>
    <p:extLst>
      <p:ext uri="{BB962C8B-B14F-4D97-AF65-F5344CB8AC3E}">
        <p14:creationId xmlns:p14="http://schemas.microsoft.com/office/powerpoint/2010/main" val="32802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542A-902F-313A-65A3-0753E62E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906F-BA4F-D3CD-2CE6-74845A54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simplest moves perform either zero or four edge flips.</a:t>
            </a:r>
          </a:p>
          <a:p>
            <a:pPr marL="0" indent="0">
              <a:buNone/>
            </a:pPr>
            <a:r>
              <a:rPr lang="en-US" dirty="0"/>
              <a:t>= It is impossible to perform an odd number of edge flips.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# of E1-10 are flipped:		Odd # of E1-10 are flipped:</a:t>
            </a:r>
          </a:p>
          <a:p>
            <a:pPr marL="0" indent="0">
              <a:buNone/>
            </a:pPr>
            <a:r>
              <a:rPr lang="en-US" dirty="0"/>
              <a:t>- E11 flipped = E12 flipped		- E11 flipped = E12 not flipped</a:t>
            </a:r>
          </a:p>
          <a:p>
            <a:pPr marL="0" indent="0">
              <a:buNone/>
            </a:pPr>
            <a:r>
              <a:rPr lang="en-US" dirty="0"/>
              <a:t>- E11 not flipped = E12 not flipped	- E11 not flipped = E12 flipped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4E9D5-F835-9EE0-3C42-95E4FEF70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78" b="42254"/>
          <a:stretch/>
        </p:blipFill>
        <p:spPr>
          <a:xfrm>
            <a:off x="3197615" y="698892"/>
            <a:ext cx="8156185" cy="65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1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6A95-64F8-E6B1-3E0A-0231A5F4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DC2E-D43B-FE0A-334A-CA873368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frame of reference for CO is U/D.</a:t>
            </a:r>
          </a:p>
          <a:p>
            <a:pPr lvl="1"/>
            <a:r>
              <a:rPr lang="en-US" dirty="0"/>
              <a:t>Any 1 out of 3 of the opposing face pairs will span all 8 corners.</a:t>
            </a:r>
          </a:p>
          <a:p>
            <a:pPr marL="0" indent="0">
              <a:buNone/>
            </a:pPr>
            <a:r>
              <a:rPr lang="en-US" sz="2000" dirty="0"/>
              <a:t>Assign CO values:</a:t>
            </a:r>
          </a:p>
          <a:p>
            <a:pPr marL="0" indent="0">
              <a:buNone/>
            </a:pPr>
            <a:r>
              <a:rPr lang="en-US" sz="2000" dirty="0"/>
              <a:t>0 = correct CO</a:t>
            </a:r>
          </a:p>
          <a:p>
            <a:pPr marL="0" indent="0">
              <a:buNone/>
            </a:pPr>
            <a:r>
              <a:rPr lang="en-US" sz="2000" dirty="0"/>
              <a:t>1 = clockwise CO</a:t>
            </a:r>
          </a:p>
          <a:p>
            <a:pPr marL="0" indent="0">
              <a:buNone/>
            </a:pPr>
            <a:r>
              <a:rPr lang="en-US" sz="2000" dirty="0"/>
              <a:t>2 = counterclockwise 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6D4DD-A884-16BF-D5DD-27B8FC47B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142"/>
          <a:stretch/>
        </p:blipFill>
        <p:spPr>
          <a:xfrm>
            <a:off x="3197615" y="703500"/>
            <a:ext cx="8156185" cy="648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0285E-43A7-B94E-0CB3-348BA2F95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970" y="4512396"/>
            <a:ext cx="1637947" cy="1642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224D6F-6D81-2A78-90F6-5871B06546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8"/>
          <a:stretch/>
        </p:blipFill>
        <p:spPr>
          <a:xfrm>
            <a:off x="674769" y="4517325"/>
            <a:ext cx="1629604" cy="164210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023C51F-AB02-88B5-418A-2883FA6244BC}"/>
              </a:ext>
            </a:extLst>
          </p:cNvPr>
          <p:cNvSpPr/>
          <p:nvPr/>
        </p:nvSpPr>
        <p:spPr>
          <a:xfrm>
            <a:off x="2402349" y="5135632"/>
            <a:ext cx="287645" cy="39563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7E171-BC7E-7BEC-A568-8D8B813BFDFB}"/>
              </a:ext>
            </a:extLst>
          </p:cNvPr>
          <p:cNvSpPr txBox="1"/>
          <p:nvPr/>
        </p:nvSpPr>
        <p:spPr>
          <a:xfrm>
            <a:off x="738498" y="6154500"/>
            <a:ext cx="361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U/D moves do not twist corners.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A867EC-80E0-F09E-2FCF-9D4F99A2F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350" y="3151501"/>
            <a:ext cx="2978166" cy="297816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2C6355-5DF3-F745-4A33-C154824D688F}"/>
              </a:ext>
            </a:extLst>
          </p:cNvPr>
          <p:cNvSpPr/>
          <p:nvPr/>
        </p:nvSpPr>
        <p:spPr>
          <a:xfrm>
            <a:off x="7501256" y="3794194"/>
            <a:ext cx="287645" cy="39563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E292CB-DEE3-0B3C-87E0-1ECE73D78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8"/>
          <a:stretch/>
        </p:blipFill>
        <p:spPr>
          <a:xfrm>
            <a:off x="5760944" y="3170958"/>
            <a:ext cx="1629604" cy="164210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E040B5F-F05C-D037-C2B4-411578EC9D7B}"/>
              </a:ext>
            </a:extLst>
          </p:cNvPr>
          <p:cNvSpPr/>
          <p:nvPr/>
        </p:nvSpPr>
        <p:spPr>
          <a:xfrm rot="7222410">
            <a:off x="9407049" y="3510181"/>
            <a:ext cx="1455018" cy="168639"/>
          </a:xfrm>
          <a:prstGeom prst="rightArrow">
            <a:avLst>
              <a:gd name="adj1" fmla="val 43619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5AA28-A609-DC62-CF9F-79F4BDD77F0C}"/>
              </a:ext>
            </a:extLst>
          </p:cNvPr>
          <p:cNvSpPr txBox="1"/>
          <p:nvPr/>
        </p:nvSpPr>
        <p:spPr>
          <a:xfrm>
            <a:off x="9636807" y="2585832"/>
            <a:ext cx="177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Clockwise CO = 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72421E0-AE10-35EE-9E33-5A0F871909AD}"/>
              </a:ext>
            </a:extLst>
          </p:cNvPr>
          <p:cNvSpPr/>
          <p:nvPr/>
        </p:nvSpPr>
        <p:spPr>
          <a:xfrm rot="14371774">
            <a:off x="9456721" y="5715770"/>
            <a:ext cx="1180019" cy="168639"/>
          </a:xfrm>
          <a:prstGeom prst="rightArrow">
            <a:avLst>
              <a:gd name="adj1" fmla="val 43619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D8427-6137-EC9F-61EF-81F8969C63D0}"/>
              </a:ext>
            </a:extLst>
          </p:cNvPr>
          <p:cNvSpPr txBox="1"/>
          <p:nvPr/>
        </p:nvSpPr>
        <p:spPr>
          <a:xfrm>
            <a:off x="9168317" y="6311900"/>
            <a:ext cx="250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Counterclockwise CO = 2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60C003E-795A-D4E2-DFC7-F95BE00EF0CF}"/>
              </a:ext>
            </a:extLst>
          </p:cNvPr>
          <p:cNvSpPr/>
          <p:nvPr/>
        </p:nvSpPr>
        <p:spPr>
          <a:xfrm rot="4330266">
            <a:off x="8113190" y="3397538"/>
            <a:ext cx="917247" cy="168639"/>
          </a:xfrm>
          <a:prstGeom prst="rightArrow">
            <a:avLst>
              <a:gd name="adj1" fmla="val 43619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6FA510-5236-C16B-EF3C-40BD4350F37E}"/>
              </a:ext>
            </a:extLst>
          </p:cNvPr>
          <p:cNvSpPr txBox="1"/>
          <p:nvPr/>
        </p:nvSpPr>
        <p:spPr>
          <a:xfrm>
            <a:off x="6965004" y="2666689"/>
            <a:ext cx="250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Counterclockwise CO = 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8A90277-0949-DFA5-2718-8384A6167EDF}"/>
              </a:ext>
            </a:extLst>
          </p:cNvPr>
          <p:cNvSpPr/>
          <p:nvPr/>
        </p:nvSpPr>
        <p:spPr>
          <a:xfrm rot="17521019">
            <a:off x="7750332" y="5548321"/>
            <a:ext cx="1455018" cy="168639"/>
          </a:xfrm>
          <a:prstGeom prst="rightArrow">
            <a:avLst>
              <a:gd name="adj1" fmla="val 43619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657EE1-2AEC-0777-E843-397F269A92CD}"/>
              </a:ext>
            </a:extLst>
          </p:cNvPr>
          <p:cNvSpPr txBox="1"/>
          <p:nvPr/>
        </p:nvSpPr>
        <p:spPr>
          <a:xfrm>
            <a:off x="7225736" y="6292443"/>
            <a:ext cx="177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Clockwise CO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4F484-660B-9AE4-659B-358378DAEE5A}"/>
              </a:ext>
            </a:extLst>
          </p:cNvPr>
          <p:cNvSpPr txBox="1"/>
          <p:nvPr/>
        </p:nvSpPr>
        <p:spPr>
          <a:xfrm>
            <a:off x="4842821" y="5773038"/>
            <a:ext cx="297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SUM: 2 + 1 + 1 + 2 = 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24D30-B4E0-6270-C255-8825D64E66DD}"/>
              </a:ext>
            </a:extLst>
          </p:cNvPr>
          <p:cNvSpPr txBox="1"/>
          <p:nvPr/>
        </p:nvSpPr>
        <p:spPr>
          <a:xfrm>
            <a:off x="5436695" y="4813062"/>
            <a:ext cx="2287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F/D and R/L moves twist corners such that CO sum = 6.</a:t>
            </a:r>
          </a:p>
        </p:txBody>
      </p:sp>
    </p:spTree>
    <p:extLst>
      <p:ext uri="{BB962C8B-B14F-4D97-AF65-F5344CB8AC3E}">
        <p14:creationId xmlns:p14="http://schemas.microsoft.com/office/powerpoint/2010/main" val="345946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6A95-64F8-E6B1-3E0A-0231A5F4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6D4DD-A884-16BF-D5DD-27B8FC47B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142"/>
          <a:stretch/>
        </p:blipFill>
        <p:spPr>
          <a:xfrm>
            <a:off x="3197615" y="703500"/>
            <a:ext cx="8156185" cy="648811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8167F7A-0C34-F6DA-9282-7A104742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simplest moves perform corner twists,</a:t>
            </a:r>
          </a:p>
          <a:p>
            <a:pPr marL="0" indent="0">
              <a:buNone/>
            </a:pPr>
            <a:r>
              <a:rPr lang="en-US" dirty="0"/>
              <a:t>	such that the CO sum is always divisible by 3.</a:t>
            </a:r>
          </a:p>
          <a:p>
            <a:pPr marL="0" indent="0">
              <a:buNone/>
            </a:pPr>
            <a:r>
              <a:rPr lang="en-US" dirty="0"/>
              <a:t>= It is impossible to reach states where the CO sum is indivisible by 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 sum for C1-7 = 3n </a:t>
            </a:r>
            <a:r>
              <a:rPr lang="en-US" dirty="0">
                <a:sym typeface="Wingdings" panose="05000000000000000000" pitchFamily="2" charset="2"/>
              </a:rPr>
              <a:t> C8 is correctly oriented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 sum for C1-7 = 3n+1  C8 has a counterclockwise CO</a:t>
            </a:r>
          </a:p>
          <a:p>
            <a:pPr marL="0" indent="0">
              <a:buNone/>
            </a:pPr>
            <a:r>
              <a:rPr lang="en-US" dirty="0"/>
              <a:t>CO sum for C1-7 = 3n+2 </a:t>
            </a:r>
            <a:r>
              <a:rPr lang="en-US" dirty="0">
                <a:sym typeface="Wingdings" panose="05000000000000000000" pitchFamily="2" charset="2"/>
              </a:rPr>
              <a:t> C8 has a clockwise CO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(n is an integer)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60CD-9E03-4777-9A1C-EC472A69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Layer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52AA-B63D-4FC4-B98C-9E2D078E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OLL = orient last layer</a:t>
            </a:r>
          </a:p>
          <a:p>
            <a:pPr lvl="1"/>
            <a:r>
              <a:rPr lang="en-US" dirty="0"/>
              <a:t>Place all corners and edges in correct orientation</a:t>
            </a:r>
          </a:p>
          <a:p>
            <a:r>
              <a:rPr lang="en-US" dirty="0"/>
              <a:t>PLL = permute last layer</a:t>
            </a:r>
          </a:p>
          <a:p>
            <a:pPr lvl="1"/>
            <a:r>
              <a:rPr lang="en-US" dirty="0"/>
              <a:t>Place all corners and edges in correct position</a:t>
            </a:r>
          </a:p>
          <a:p>
            <a:r>
              <a:rPr lang="en-US" dirty="0"/>
              <a:t>CLL = corners of last layer</a:t>
            </a:r>
          </a:p>
          <a:p>
            <a:pPr lvl="1"/>
            <a:r>
              <a:rPr lang="en-US" dirty="0"/>
              <a:t>Simultaneously orient and permute corners</a:t>
            </a:r>
          </a:p>
          <a:p>
            <a:r>
              <a:rPr lang="en-US" dirty="0"/>
              <a:t>ELL = edges of last layer</a:t>
            </a:r>
          </a:p>
          <a:p>
            <a:pPr lvl="1"/>
            <a:r>
              <a:rPr lang="en-US" dirty="0"/>
              <a:t>Simultaneously orient and permute edges</a:t>
            </a:r>
          </a:p>
          <a:p>
            <a:r>
              <a:rPr lang="en-US" dirty="0"/>
              <a:t>n-Look (usually, 1 ≤ n ≤ 4)</a:t>
            </a:r>
          </a:p>
          <a:p>
            <a:pPr lvl="1"/>
            <a:r>
              <a:rPr lang="en-US" dirty="0"/>
              <a:t>Solve in n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CD9C7-4428-4770-B6E5-A1C1E1C4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036" y="524906"/>
            <a:ext cx="1398501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E76A2-C823-4CE3-96DD-415667D4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028" y="524906"/>
            <a:ext cx="1400772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70E1B-0F1C-4B72-BADA-52BD87061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028" y="2103437"/>
            <a:ext cx="1389139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1E06F8-845B-428C-8EBA-0FCCD390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036" y="2103437"/>
            <a:ext cx="1400772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8EB306-4C94-480A-9999-4AE4C906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036" y="5280015"/>
            <a:ext cx="1398501" cy="13255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C5A9DF-4051-445F-9862-8A968A876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028" y="5280015"/>
            <a:ext cx="1411804" cy="13255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3C754F-47BB-4DD6-9DEE-589ADA46F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765" y="3676640"/>
            <a:ext cx="1400772" cy="13308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0CBA4F-F6A3-4EDB-90C2-5BE034E99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211" y="3676640"/>
            <a:ext cx="1400772" cy="1337532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A00BD3-1183-427E-B777-7E2E556ECE35}"/>
              </a:ext>
            </a:extLst>
          </p:cNvPr>
          <p:cNvSpPr/>
          <p:nvPr/>
        </p:nvSpPr>
        <p:spPr>
          <a:xfrm>
            <a:off x="9589123" y="1000215"/>
            <a:ext cx="221318" cy="374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CD22F46-E006-4E34-BE8F-BEF0B8C7EC07}"/>
              </a:ext>
            </a:extLst>
          </p:cNvPr>
          <p:cNvSpPr/>
          <p:nvPr/>
        </p:nvSpPr>
        <p:spPr>
          <a:xfrm>
            <a:off x="9589123" y="2578746"/>
            <a:ext cx="221318" cy="374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3D877BB-4B44-48A8-A85A-3FD85C7C7626}"/>
              </a:ext>
            </a:extLst>
          </p:cNvPr>
          <p:cNvSpPr/>
          <p:nvPr/>
        </p:nvSpPr>
        <p:spPr>
          <a:xfrm>
            <a:off x="9586215" y="4154614"/>
            <a:ext cx="221318" cy="374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2F762FA-7136-46C5-9DA5-EA33A39681BC}"/>
              </a:ext>
            </a:extLst>
          </p:cNvPr>
          <p:cNvSpPr/>
          <p:nvPr/>
        </p:nvSpPr>
        <p:spPr>
          <a:xfrm>
            <a:off x="9586215" y="5755324"/>
            <a:ext cx="221318" cy="374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4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851</Words>
  <Application>Microsoft Office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Wingdings</vt:lpstr>
      <vt:lpstr>Office Theme</vt:lpstr>
      <vt:lpstr>3x3 Orient Last Layer and Permute Last Layer</vt:lpstr>
      <vt:lpstr>Return to Cube Theory</vt:lpstr>
      <vt:lpstr>Swaps:</vt:lpstr>
      <vt:lpstr>Swaps:</vt:lpstr>
      <vt:lpstr>EO:</vt:lpstr>
      <vt:lpstr>EO:</vt:lpstr>
      <vt:lpstr>CO:</vt:lpstr>
      <vt:lpstr>CO:</vt:lpstr>
      <vt:lpstr>Last Layer Terminology</vt:lpstr>
      <vt:lpstr>Solving Last Layer</vt:lpstr>
      <vt:lpstr>4-Look Steps</vt:lpstr>
      <vt:lpstr>OLL Example 1: Bar  Yellow Cross</vt:lpstr>
      <vt:lpstr>OLL Example 2: Double Headlights</vt:lpstr>
      <vt:lpstr>Algorithm Proficiency</vt:lpstr>
      <vt:lpstr>CPLL Recognition</vt:lpstr>
      <vt:lpstr>EPLL Recognition</vt:lpstr>
      <vt:lpstr>Solve Time Log</vt:lpstr>
      <vt:lpstr>csTimer</vt:lpstr>
      <vt:lpstr>Mobile Timers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 Last Layer &amp; Permute Last Layer</dc:title>
  <dc:creator>Kevin Chang</dc:creator>
  <cp:lastModifiedBy>Kevin Chang</cp:lastModifiedBy>
  <cp:revision>2</cp:revision>
  <dcterms:created xsi:type="dcterms:W3CDTF">2022-02-13T06:45:48Z</dcterms:created>
  <dcterms:modified xsi:type="dcterms:W3CDTF">2024-01-16T11:17:44Z</dcterms:modified>
</cp:coreProperties>
</file>