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Chang" userId="9dcd50664716db08" providerId="LiveId" clId="{23D0C453-5164-4CA7-9145-836F0A6EE5C1}"/>
    <pc:docChg chg="custSel modSld">
      <pc:chgData name="Kevin Chang" userId="9dcd50664716db08" providerId="LiveId" clId="{23D0C453-5164-4CA7-9145-836F0A6EE5C1}" dt="2023-02-15T01:55:58.549" v="14" actId="27636"/>
      <pc:docMkLst>
        <pc:docMk/>
      </pc:docMkLst>
      <pc:sldChg chg="modSp mod">
        <pc:chgData name="Kevin Chang" userId="9dcd50664716db08" providerId="LiveId" clId="{23D0C453-5164-4CA7-9145-836F0A6EE5C1}" dt="2023-02-08T04:03:35.871" v="4" actId="20577"/>
        <pc:sldMkLst>
          <pc:docMk/>
          <pc:sldMk cId="376449394" sldId="256"/>
        </pc:sldMkLst>
        <pc:spChg chg="mod">
          <ac:chgData name="Kevin Chang" userId="9dcd50664716db08" providerId="LiveId" clId="{23D0C453-5164-4CA7-9145-836F0A6EE5C1}" dt="2023-02-08T04:03:35.871" v="4" actId="20577"/>
          <ac:spMkLst>
            <pc:docMk/>
            <pc:sldMk cId="376449394" sldId="256"/>
            <ac:spMk id="3" creationId="{E77156FF-FD70-4F80-8A44-363F0D3392B5}"/>
          </ac:spMkLst>
        </pc:spChg>
      </pc:sldChg>
      <pc:sldChg chg="modSp mod">
        <pc:chgData name="Kevin Chang" userId="9dcd50664716db08" providerId="LiveId" clId="{23D0C453-5164-4CA7-9145-836F0A6EE5C1}" dt="2023-02-15T01:33:35.869" v="9" actId="27636"/>
        <pc:sldMkLst>
          <pc:docMk/>
          <pc:sldMk cId="891507879" sldId="258"/>
        </pc:sldMkLst>
        <pc:spChg chg="mod">
          <ac:chgData name="Kevin Chang" userId="9dcd50664716db08" providerId="LiveId" clId="{23D0C453-5164-4CA7-9145-836F0A6EE5C1}" dt="2023-02-15T01:33:35.869" v="9" actId="27636"/>
          <ac:spMkLst>
            <pc:docMk/>
            <pc:sldMk cId="891507879" sldId="258"/>
            <ac:spMk id="3" creationId="{A3A14C7C-A376-4028-BF03-AE4A7D4D6F5B}"/>
          </ac:spMkLst>
        </pc:spChg>
      </pc:sldChg>
      <pc:sldChg chg="modSp mod">
        <pc:chgData name="Kevin Chang" userId="9dcd50664716db08" providerId="LiveId" clId="{23D0C453-5164-4CA7-9145-836F0A6EE5C1}" dt="2023-02-15T01:55:58.549" v="14" actId="27636"/>
        <pc:sldMkLst>
          <pc:docMk/>
          <pc:sldMk cId="3985753770" sldId="259"/>
        </pc:sldMkLst>
        <pc:spChg chg="mod">
          <ac:chgData name="Kevin Chang" userId="9dcd50664716db08" providerId="LiveId" clId="{23D0C453-5164-4CA7-9145-836F0A6EE5C1}" dt="2023-02-15T01:55:58.549" v="14" actId="27636"/>
          <ac:spMkLst>
            <pc:docMk/>
            <pc:sldMk cId="3985753770" sldId="259"/>
            <ac:spMk id="3" creationId="{A3A14C7C-A376-4028-BF03-AE4A7D4D6F5B}"/>
          </ac:spMkLst>
        </pc:spChg>
      </pc:sldChg>
    </pc:docChg>
  </pc:docChgLst>
  <pc:docChgLst>
    <pc:chgData name="Kevin Chang" userId="9dcd50664716db08" providerId="LiveId" clId="{D371B550-C946-4C3C-9DE8-2596E4D2D702}"/>
    <pc:docChg chg="undo custSel addSld delSld modSld">
      <pc:chgData name="Kevin Chang" userId="9dcd50664716db08" providerId="LiveId" clId="{D371B550-C946-4C3C-9DE8-2596E4D2D702}" dt="2022-02-22T00:45:43.017" v="411" actId="20577"/>
      <pc:docMkLst>
        <pc:docMk/>
      </pc:docMkLst>
      <pc:sldChg chg="modSp mod">
        <pc:chgData name="Kevin Chang" userId="9dcd50664716db08" providerId="LiveId" clId="{D371B550-C946-4C3C-9DE8-2596E4D2D702}" dt="2022-02-21T23:17:22.752" v="52" actId="20577"/>
        <pc:sldMkLst>
          <pc:docMk/>
          <pc:sldMk cId="376449394" sldId="256"/>
        </pc:sldMkLst>
        <pc:spChg chg="mod">
          <ac:chgData name="Kevin Chang" userId="9dcd50664716db08" providerId="LiveId" clId="{D371B550-C946-4C3C-9DE8-2596E4D2D702}" dt="2022-02-21T23:17:11.472" v="21" actId="20577"/>
          <ac:spMkLst>
            <pc:docMk/>
            <pc:sldMk cId="376449394" sldId="256"/>
            <ac:spMk id="2" creationId="{FCAE9D5E-B18A-44CD-A42A-6FDE0BC30BCD}"/>
          </ac:spMkLst>
        </pc:spChg>
        <pc:spChg chg="mod">
          <ac:chgData name="Kevin Chang" userId="9dcd50664716db08" providerId="LiveId" clId="{D371B550-C946-4C3C-9DE8-2596E4D2D702}" dt="2022-02-21T23:17:22.752" v="52" actId="20577"/>
          <ac:spMkLst>
            <pc:docMk/>
            <pc:sldMk cId="376449394" sldId="256"/>
            <ac:spMk id="3" creationId="{E77156FF-FD70-4F80-8A44-363F0D3392B5}"/>
          </ac:spMkLst>
        </pc:spChg>
      </pc:sldChg>
      <pc:sldChg chg="modSp new mod">
        <pc:chgData name="Kevin Chang" userId="9dcd50664716db08" providerId="LiveId" clId="{D371B550-C946-4C3C-9DE8-2596E4D2D702}" dt="2022-02-22T00:45:43.017" v="411" actId="20577"/>
        <pc:sldMkLst>
          <pc:docMk/>
          <pc:sldMk cId="1710327686" sldId="257"/>
        </pc:sldMkLst>
        <pc:spChg chg="mod">
          <ac:chgData name="Kevin Chang" userId="9dcd50664716db08" providerId="LiveId" clId="{D371B550-C946-4C3C-9DE8-2596E4D2D702}" dt="2022-02-21T23:18:06.351" v="81" actId="20577"/>
          <ac:spMkLst>
            <pc:docMk/>
            <pc:sldMk cId="1710327686" sldId="257"/>
            <ac:spMk id="2" creationId="{31E070E6-22D8-4116-A1DC-5E4247A7F1E7}"/>
          </ac:spMkLst>
        </pc:spChg>
        <pc:spChg chg="mod">
          <ac:chgData name="Kevin Chang" userId="9dcd50664716db08" providerId="LiveId" clId="{D371B550-C946-4C3C-9DE8-2596E4D2D702}" dt="2022-02-22T00:45:43.017" v="411" actId="20577"/>
          <ac:spMkLst>
            <pc:docMk/>
            <pc:sldMk cId="1710327686" sldId="257"/>
            <ac:spMk id="3" creationId="{83E9F873-C08A-4A1C-99DB-1D8FE0938D19}"/>
          </ac:spMkLst>
        </pc:spChg>
      </pc:sldChg>
      <pc:sldChg chg="modSp new mod">
        <pc:chgData name="Kevin Chang" userId="9dcd50664716db08" providerId="LiveId" clId="{D371B550-C946-4C3C-9DE8-2596E4D2D702}" dt="2022-02-21T23:59:30.381" v="386" actId="5793"/>
        <pc:sldMkLst>
          <pc:docMk/>
          <pc:sldMk cId="891507879" sldId="258"/>
        </pc:sldMkLst>
        <pc:spChg chg="mod">
          <ac:chgData name="Kevin Chang" userId="9dcd50664716db08" providerId="LiveId" clId="{D371B550-C946-4C3C-9DE8-2596E4D2D702}" dt="2022-02-21T23:57:08.099" v="338" actId="20577"/>
          <ac:spMkLst>
            <pc:docMk/>
            <pc:sldMk cId="891507879" sldId="258"/>
            <ac:spMk id="2" creationId="{491FA22C-58B6-4CE3-9A22-04F98E8F2D29}"/>
          </ac:spMkLst>
        </pc:spChg>
        <pc:spChg chg="mod">
          <ac:chgData name="Kevin Chang" userId="9dcd50664716db08" providerId="LiveId" clId="{D371B550-C946-4C3C-9DE8-2596E4D2D702}" dt="2022-02-21T23:59:30.381" v="386" actId="5793"/>
          <ac:spMkLst>
            <pc:docMk/>
            <pc:sldMk cId="891507879" sldId="258"/>
            <ac:spMk id="3" creationId="{A3A14C7C-A376-4028-BF03-AE4A7D4D6F5B}"/>
          </ac:spMkLst>
        </pc:spChg>
      </pc:sldChg>
      <pc:sldChg chg="modSp add mod">
        <pc:chgData name="Kevin Chang" userId="9dcd50664716db08" providerId="LiveId" clId="{D371B550-C946-4C3C-9DE8-2596E4D2D702}" dt="2022-02-21T23:59:45.159" v="392" actId="20577"/>
        <pc:sldMkLst>
          <pc:docMk/>
          <pc:sldMk cId="3985753770" sldId="259"/>
        </pc:sldMkLst>
        <pc:spChg chg="mod">
          <ac:chgData name="Kevin Chang" userId="9dcd50664716db08" providerId="LiveId" clId="{D371B550-C946-4C3C-9DE8-2596E4D2D702}" dt="2022-02-21T23:57:54.859" v="350" actId="20577"/>
          <ac:spMkLst>
            <pc:docMk/>
            <pc:sldMk cId="3985753770" sldId="259"/>
            <ac:spMk id="2" creationId="{491FA22C-58B6-4CE3-9A22-04F98E8F2D29}"/>
          </ac:spMkLst>
        </pc:spChg>
        <pc:spChg chg="mod">
          <ac:chgData name="Kevin Chang" userId="9dcd50664716db08" providerId="LiveId" clId="{D371B550-C946-4C3C-9DE8-2596E4D2D702}" dt="2022-02-21T23:59:45.159" v="392" actId="20577"/>
          <ac:spMkLst>
            <pc:docMk/>
            <pc:sldMk cId="3985753770" sldId="259"/>
            <ac:spMk id="3" creationId="{A3A14C7C-A376-4028-BF03-AE4A7D4D6F5B}"/>
          </ac:spMkLst>
        </pc:spChg>
      </pc:sldChg>
      <pc:sldChg chg="modSp add mod">
        <pc:chgData name="Kevin Chang" userId="9dcd50664716db08" providerId="LiveId" clId="{D371B550-C946-4C3C-9DE8-2596E4D2D702}" dt="2022-02-21T23:59:53.880" v="397" actId="20577"/>
        <pc:sldMkLst>
          <pc:docMk/>
          <pc:sldMk cId="1500309121" sldId="260"/>
        </pc:sldMkLst>
        <pc:spChg chg="mod">
          <ac:chgData name="Kevin Chang" userId="9dcd50664716db08" providerId="LiveId" clId="{D371B550-C946-4C3C-9DE8-2596E4D2D702}" dt="2022-02-21T23:58:42.576" v="358" actId="20577"/>
          <ac:spMkLst>
            <pc:docMk/>
            <pc:sldMk cId="1500309121" sldId="260"/>
            <ac:spMk id="2" creationId="{491FA22C-58B6-4CE3-9A22-04F98E8F2D29}"/>
          </ac:spMkLst>
        </pc:spChg>
        <pc:spChg chg="mod">
          <ac:chgData name="Kevin Chang" userId="9dcd50664716db08" providerId="LiveId" clId="{D371B550-C946-4C3C-9DE8-2596E4D2D702}" dt="2022-02-21T23:59:53.880" v="397" actId="20577"/>
          <ac:spMkLst>
            <pc:docMk/>
            <pc:sldMk cId="1500309121" sldId="260"/>
            <ac:spMk id="3" creationId="{A3A14C7C-A376-4028-BF03-AE4A7D4D6F5B}"/>
          </ac:spMkLst>
        </pc:spChg>
      </pc:sldChg>
      <pc:sldChg chg="new del">
        <pc:chgData name="Kevin Chang" userId="9dcd50664716db08" providerId="LiveId" clId="{D371B550-C946-4C3C-9DE8-2596E4D2D702}" dt="2022-02-21T23:58:33.330" v="355" actId="47"/>
        <pc:sldMkLst>
          <pc:docMk/>
          <pc:sldMk cId="3418073327" sldId="260"/>
        </pc:sldMkLst>
      </pc:sldChg>
      <pc:sldChg chg="modSp add mod">
        <pc:chgData name="Kevin Chang" userId="9dcd50664716db08" providerId="LiveId" clId="{D371B550-C946-4C3C-9DE8-2596E4D2D702}" dt="2022-02-21T23:59:57.262" v="402" actId="20577"/>
        <pc:sldMkLst>
          <pc:docMk/>
          <pc:sldMk cId="377877067" sldId="261"/>
        </pc:sldMkLst>
        <pc:spChg chg="mod">
          <ac:chgData name="Kevin Chang" userId="9dcd50664716db08" providerId="LiveId" clId="{D371B550-C946-4C3C-9DE8-2596E4D2D702}" dt="2022-02-21T23:59:02.603" v="366" actId="20577"/>
          <ac:spMkLst>
            <pc:docMk/>
            <pc:sldMk cId="377877067" sldId="261"/>
            <ac:spMk id="2" creationId="{491FA22C-58B6-4CE3-9A22-04F98E8F2D29}"/>
          </ac:spMkLst>
        </pc:spChg>
        <pc:spChg chg="mod">
          <ac:chgData name="Kevin Chang" userId="9dcd50664716db08" providerId="LiveId" clId="{D371B550-C946-4C3C-9DE8-2596E4D2D702}" dt="2022-02-21T23:59:57.262" v="402" actId="20577"/>
          <ac:spMkLst>
            <pc:docMk/>
            <pc:sldMk cId="377877067" sldId="261"/>
            <ac:spMk id="3" creationId="{A3A14C7C-A376-4028-BF03-AE4A7D4D6F5B}"/>
          </ac:spMkLst>
        </pc:spChg>
      </pc:sldChg>
    </pc:docChg>
  </pc:docChgLst>
  <pc:docChgLst>
    <pc:chgData name="Kevin Chang" userId="9dcd50664716db08" providerId="LiveId" clId="{6F6DE9F8-FCEB-409A-BF53-76EF2A6F1412}"/>
    <pc:docChg chg="custSel addSld delSld modSld">
      <pc:chgData name="Kevin Chang" userId="9dcd50664716db08" providerId="LiveId" clId="{6F6DE9F8-FCEB-409A-BF53-76EF2A6F1412}" dt="2022-09-27T23:57:57.725" v="285" actId="20577"/>
      <pc:docMkLst>
        <pc:docMk/>
      </pc:docMkLst>
      <pc:sldChg chg="modSp mod">
        <pc:chgData name="Kevin Chang" userId="9dcd50664716db08" providerId="LiveId" clId="{6F6DE9F8-FCEB-409A-BF53-76EF2A6F1412}" dt="2022-09-26T21:12:47.939" v="3" actId="20577"/>
        <pc:sldMkLst>
          <pc:docMk/>
          <pc:sldMk cId="376449394" sldId="256"/>
        </pc:sldMkLst>
        <pc:spChg chg="mod">
          <ac:chgData name="Kevin Chang" userId="9dcd50664716db08" providerId="LiveId" clId="{6F6DE9F8-FCEB-409A-BF53-76EF2A6F1412}" dt="2022-09-26T21:12:47.939" v="3" actId="20577"/>
          <ac:spMkLst>
            <pc:docMk/>
            <pc:sldMk cId="376449394" sldId="256"/>
            <ac:spMk id="3" creationId="{E77156FF-FD70-4F80-8A44-363F0D3392B5}"/>
          </ac:spMkLst>
        </pc:spChg>
      </pc:sldChg>
      <pc:sldChg chg="del">
        <pc:chgData name="Kevin Chang" userId="9dcd50664716db08" providerId="LiveId" clId="{6F6DE9F8-FCEB-409A-BF53-76EF2A6F1412}" dt="2022-09-26T21:13:20.495" v="4" actId="2696"/>
        <pc:sldMkLst>
          <pc:docMk/>
          <pc:sldMk cId="1710327686" sldId="257"/>
        </pc:sldMkLst>
      </pc:sldChg>
      <pc:sldChg chg="modSp new mod">
        <pc:chgData name="Kevin Chang" userId="9dcd50664716db08" providerId="LiveId" clId="{6F6DE9F8-FCEB-409A-BF53-76EF2A6F1412}" dt="2022-09-27T23:57:57.725" v="285" actId="20577"/>
        <pc:sldMkLst>
          <pc:docMk/>
          <pc:sldMk cId="4073618166" sldId="262"/>
        </pc:sldMkLst>
        <pc:spChg chg="mod">
          <ac:chgData name="Kevin Chang" userId="9dcd50664716db08" providerId="LiveId" clId="{6F6DE9F8-FCEB-409A-BF53-76EF2A6F1412}" dt="2022-09-27T23:55:42.834" v="28" actId="20577"/>
          <ac:spMkLst>
            <pc:docMk/>
            <pc:sldMk cId="4073618166" sldId="262"/>
            <ac:spMk id="2" creationId="{8382D57E-3FC3-D212-0D44-B1A7C9BC0E97}"/>
          </ac:spMkLst>
        </pc:spChg>
        <pc:spChg chg="mod">
          <ac:chgData name="Kevin Chang" userId="9dcd50664716db08" providerId="LiveId" clId="{6F6DE9F8-FCEB-409A-BF53-76EF2A6F1412}" dt="2022-09-27T23:57:57.725" v="285" actId="20577"/>
          <ac:spMkLst>
            <pc:docMk/>
            <pc:sldMk cId="4073618166" sldId="262"/>
            <ac:spMk id="3" creationId="{7DEAF63F-DBF3-67BE-A8E3-64A4E10953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BC08-972A-4879-8C16-13A69EA2B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DC23E-D247-436A-8779-32FC384EC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A2AD-63ED-4DB0-82C0-176D0D77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2B37-3A9C-4181-8FF2-0D77C73E788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B8028-37F5-497D-B30F-51D62044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ADD1B-A33D-469F-A522-5CF65201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DD46-A5E7-470E-9959-9AC4B60E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1776-A330-45FC-8069-0FCBFFA4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805C5-355A-4068-BE76-6902FD950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13405-A89A-414C-A4E2-36105B5B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2B37-3A9C-4181-8FF2-0D77C73E788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0FE9-5231-42CC-B92C-A139B9F5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5CCE-F8E2-4FDD-A4AA-3DB69BCD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DD46-A5E7-470E-9959-9AC4B60E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1334E-E5A6-48EB-B93C-0CC7BFD6D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DB8DE-E9F5-4CF4-91B9-AE1C85A6A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F79AD-6054-444F-B8C6-1848DB3C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2B37-3A9C-4181-8FF2-0D77C73E788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8A746-3A9B-4F56-868D-8EBBACAB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4B98A-B951-4EB5-AF69-65DA98F9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DD46-A5E7-470E-9959-9AC4B60E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7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1902-B135-45CB-970C-25D152C3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8F6C-9703-437E-B54D-7C801BAB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5575C-66CC-4585-91E9-1422959F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2B37-3A9C-4181-8FF2-0D77C73E788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71395-D955-464B-8ED2-D487B844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FC4A7-1771-4BC5-A549-6FADDE22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DD46-A5E7-470E-9959-9AC4B60E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3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510C-B9E5-45AA-B598-25F53008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4F267-BBDF-470F-A14D-C6F8D2309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53D0B-A9D6-4888-B947-3A86F952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2B37-3A9C-4181-8FF2-0D77C73E788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EA9EF-333A-48A2-8DFB-8874FB27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0066B-54D9-48D0-9EC4-8AC0BACC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DD46-A5E7-470E-9959-9AC4B60E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0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2BA9-2F73-4882-B390-3C83B0B5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CC6C-D250-4E25-96C1-65A4B110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61A2B-58D6-45A1-A8F9-5296FE94F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CFA2D-9C31-483A-9ED3-FC4F85B8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2B37-3A9C-4181-8FF2-0D77C73E788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01F4B-9469-4EA5-A47A-E8278346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E1CC6-43E0-42A3-AE70-2AB2685E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DD46-A5E7-470E-9959-9AC4B60E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7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E683-0A49-419F-A9DC-65CBBB46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ADA05-8820-417B-8345-5B3697053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DB844-BC20-43EC-8CE3-C1CD8DCCD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D7A98-2121-4E26-814B-270EB4B93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0CAE1-84AE-4934-8970-E236A1BC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62D0B-FB75-4A7D-A031-8FECF32A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2B37-3A9C-4181-8FF2-0D77C73E788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1BEC9-FFC0-4D9C-814B-9BACDF38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AA8D1-633D-4B69-9D8D-A23425F4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DD46-A5E7-470E-9959-9AC4B60E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6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270B-1263-4449-BC82-C98841AB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E261F-FDA9-44AD-AFCC-DA8E399B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2B37-3A9C-4181-8FF2-0D77C73E788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2E301-93DE-4681-9957-07F883571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939A-74A1-4210-A2EF-FF978CEC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DD46-A5E7-470E-9959-9AC4B60E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0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AA950-14EF-484D-A4C1-7D060033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2B37-3A9C-4181-8FF2-0D77C73E788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B372A-6FF7-4A5A-A426-C77912CB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71385-0A4D-4F27-B7D8-DC3E718C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DD46-A5E7-470E-9959-9AC4B60E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4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86B7-5AC9-4AFE-9C5F-C45FB17A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38B7A-EC5D-449B-A375-4B15BAB84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FFB59-3E76-4125-B5AE-00E0B18C7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33959-5D10-4F72-83E8-1B31A012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2B37-3A9C-4181-8FF2-0D77C73E788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1A474-5F0D-4B07-8DFF-B35EAE5E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6722F-7900-4537-A95C-0926DC9D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DD46-A5E7-470E-9959-9AC4B60E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1C93-E94C-433F-876D-EAC254BD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BCDE4-D22E-4A41-AA64-01EFF8E36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386B5-DC60-411D-82EF-C390C216D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43F4B-78CA-45E1-9BAD-F173CF0A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2B37-3A9C-4181-8FF2-0D77C73E788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9F260-C17E-487B-B8B6-BF76FC85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0BEC1-65D2-4EF5-A933-EB2655F7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DD46-A5E7-470E-9959-9AC4B60E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1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93562-C733-473B-A45D-64FCBC33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9718F-4958-4FC7-AA9E-4CA04172D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4A710-F570-4279-B7B2-C0727A4BF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2B37-3A9C-4181-8FF2-0D77C73E788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DC576-6A0A-42FE-A7DC-BE9EE01C5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0A4E4-EA3C-4B53-A966-22B6620AF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4DD46-A5E7-470E-9959-9AC4B60E7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9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9D5E-B18A-44CD-A42A-6FDE0BC30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3x3 Solve Construction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156FF-FD70-4F80-8A44-363F0D339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 134</a:t>
            </a:r>
          </a:p>
          <a:p>
            <a:r>
              <a:rPr lang="en-US"/>
              <a:t>Week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D57E-3FC3-D212-0D44-B1A7C9BC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F63F-DBF3-67BE-A8E3-64A4E1095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alternatives for each step</a:t>
            </a:r>
          </a:p>
          <a:p>
            <a:r>
              <a:rPr lang="en-US" dirty="0"/>
              <a:t>Adapt algorithm notation to different faces</a:t>
            </a:r>
          </a:p>
          <a:p>
            <a:r>
              <a:rPr lang="en-US" dirty="0"/>
              <a:t>Take advantage of software—explore!</a:t>
            </a:r>
          </a:p>
          <a:p>
            <a:pPr lvl="1"/>
            <a:r>
              <a:rPr lang="en-US" dirty="0"/>
              <a:t>Much easier to undo a mistake than in physical solving</a:t>
            </a:r>
          </a:p>
        </p:txBody>
      </p:sp>
    </p:spTree>
    <p:extLst>
      <p:ext uri="{BB962C8B-B14F-4D97-AF65-F5344CB8AC3E}">
        <p14:creationId xmlns:p14="http://schemas.microsoft.com/office/powerpoint/2010/main" val="407361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A22C-58B6-4CE3-9A22-04F98E8F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Solve Example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14C7C-A376-4028-BF03-AE4A7D4D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Scramble: </a:t>
            </a:r>
            <a:r>
              <a:rPr lang="pt-BR" dirty="0"/>
              <a:t>L' U B' D2 F B2 U' L B R2 D2 L' B2 L' D2 F2 R B2 R’ F2</a:t>
            </a:r>
          </a:p>
          <a:p>
            <a:pPr marL="0" indent="0">
              <a:buNone/>
            </a:pPr>
            <a:r>
              <a:rPr lang="pt-BR" dirty="0"/>
              <a:t>Solution:</a:t>
            </a:r>
          </a:p>
          <a:p>
            <a:pPr marL="0" indent="0">
              <a:buNone/>
            </a:pPr>
            <a:r>
              <a:rPr lang="en-US" dirty="0"/>
              <a:t>U2 R F U' F2 U' z2 //cross</a:t>
            </a:r>
          </a:p>
          <a:p>
            <a:pPr marL="0" indent="0">
              <a:buNone/>
            </a:pPr>
            <a:r>
              <a:rPr lang="en-US" dirty="0"/>
              <a:t>F' U' F U2 F U F' // green-red F2L</a:t>
            </a:r>
          </a:p>
          <a:p>
            <a:pPr marL="0" indent="0">
              <a:buNone/>
            </a:pPr>
            <a:r>
              <a:rPr lang="en-US" dirty="0"/>
              <a:t>B' U B U L U' L' // blue-red F2L</a:t>
            </a:r>
          </a:p>
          <a:p>
            <a:pPr marL="0" indent="0">
              <a:buNone/>
            </a:pPr>
            <a:r>
              <a:rPr lang="en-US" dirty="0"/>
              <a:t>U R' U R U2 R' U R // blue-orange F2L</a:t>
            </a:r>
          </a:p>
          <a:p>
            <a:pPr marL="0" indent="0">
              <a:buNone/>
            </a:pPr>
            <a:r>
              <a:rPr lang="en-US" dirty="0"/>
              <a:t>R U' R' U R U R' U R U' R' // green-orange F2L</a:t>
            </a:r>
          </a:p>
          <a:p>
            <a:pPr marL="0" indent="0">
              <a:buNone/>
            </a:pPr>
            <a:r>
              <a:rPr lang="en-US" dirty="0"/>
              <a:t>R U B U' B' R' // EOLL</a:t>
            </a:r>
          </a:p>
          <a:p>
            <a:pPr marL="0" indent="0">
              <a:buNone/>
            </a:pPr>
            <a:r>
              <a:rPr lang="en-US" dirty="0"/>
              <a:t>B U B' U B U2 B' // COLL</a:t>
            </a:r>
          </a:p>
          <a:p>
            <a:pPr marL="0" indent="0">
              <a:buNone/>
            </a:pPr>
            <a:r>
              <a:rPr lang="en-US" dirty="0"/>
              <a:t>U2 // AUF</a:t>
            </a:r>
          </a:p>
        </p:txBody>
      </p:sp>
    </p:spTree>
    <p:extLst>
      <p:ext uri="{BB962C8B-B14F-4D97-AF65-F5344CB8AC3E}">
        <p14:creationId xmlns:p14="http://schemas.microsoft.com/office/powerpoint/2010/main" val="89150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A22C-58B6-4CE3-9A22-04F98E8F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Solve Example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14C7C-A376-4028-BF03-AE4A7D4D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Scramble: </a:t>
            </a:r>
            <a:r>
              <a:rPr lang="pl-PL" dirty="0"/>
              <a:t>L2 B2 D' U F2 U' L2 U' L2 B2 F R2 F' L B F' U' L' B2 F’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Solution:</a:t>
            </a:r>
          </a:p>
          <a:p>
            <a:pPr marL="0" indent="0">
              <a:buNone/>
            </a:pPr>
            <a:r>
              <a:rPr lang="en-US" dirty="0"/>
              <a:t>L B' U2 R2 U B' z2 // cross</a:t>
            </a:r>
          </a:p>
          <a:p>
            <a:pPr marL="0" indent="0">
              <a:buNone/>
            </a:pPr>
            <a:r>
              <a:rPr lang="en-US" dirty="0"/>
              <a:t>R U' R' U2 F' U' F //green-orange F2L</a:t>
            </a:r>
          </a:p>
          <a:p>
            <a:pPr marL="0" indent="0">
              <a:buNone/>
            </a:pPr>
            <a:r>
              <a:rPr lang="en-US" dirty="0"/>
              <a:t>U2 L U' L' // blue-red F2L</a:t>
            </a:r>
          </a:p>
          <a:p>
            <a:pPr marL="0" indent="0">
              <a:buNone/>
            </a:pPr>
            <a:r>
              <a:rPr lang="en-US" dirty="0"/>
              <a:t>U' L' U' L // green-red corner</a:t>
            </a:r>
          </a:p>
          <a:p>
            <a:pPr marL="0" indent="0">
              <a:buNone/>
            </a:pPr>
            <a:r>
              <a:rPr lang="en-US" dirty="0"/>
              <a:t>U' F U' F' U' L' U L //green-red edge</a:t>
            </a:r>
          </a:p>
          <a:p>
            <a:pPr marL="0" indent="0">
              <a:buNone/>
            </a:pPr>
            <a:r>
              <a:rPr lang="en-US" dirty="0"/>
              <a:t>B U B' U' B U B' // blue-orange F2L</a:t>
            </a:r>
          </a:p>
          <a:p>
            <a:pPr marL="0" indent="0">
              <a:buNone/>
            </a:pPr>
            <a:r>
              <a:rPr lang="en-US" dirty="0"/>
              <a:t>B U L U' L' B' // EOLL</a:t>
            </a:r>
          </a:p>
          <a:p>
            <a:pPr marL="0" indent="0">
              <a:buNone/>
            </a:pPr>
            <a:r>
              <a:rPr lang="en-US" dirty="0"/>
              <a:t>B' l U L' U' l' B L // COLL</a:t>
            </a:r>
          </a:p>
          <a:p>
            <a:pPr marL="0" indent="0">
              <a:buNone/>
            </a:pPr>
            <a:r>
              <a:rPr lang="en-US" dirty="0"/>
              <a:t>(R U R' U') (R' F R2 U') R' U' (R U R' F') // CPLL</a:t>
            </a:r>
          </a:p>
          <a:p>
            <a:pPr marL="0" indent="0">
              <a:buNone/>
            </a:pPr>
            <a:r>
              <a:rPr lang="en-US" dirty="0"/>
              <a:t>U (R U') (R U) (R U) (R U') R' U' R2 // EPLL</a:t>
            </a:r>
          </a:p>
        </p:txBody>
      </p:sp>
    </p:spTree>
    <p:extLst>
      <p:ext uri="{BB962C8B-B14F-4D97-AF65-F5344CB8AC3E}">
        <p14:creationId xmlns:p14="http://schemas.microsoft.com/office/powerpoint/2010/main" val="398575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A22C-58B6-4CE3-9A22-04F98E8F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Solve Example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14C7C-A376-4028-BF03-AE4A7D4D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Scramble: </a:t>
            </a:r>
            <a:r>
              <a:rPr lang="pl-PL" dirty="0"/>
              <a:t>U B' U2 D B2 U2 D2 R' D' L2 D2 L2 U2 F' D2 F' U2 L2 F’</a:t>
            </a:r>
            <a:endParaRPr lang="en-US" dirty="0"/>
          </a:p>
          <a:p>
            <a:pPr marL="0" indent="0">
              <a:buNone/>
            </a:pPr>
            <a:r>
              <a:rPr lang="pt-BR" dirty="0"/>
              <a:t>Solution: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0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A22C-58B6-4CE3-9A22-04F98E8F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Solve Example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14C7C-A376-4028-BF03-AE4A7D4D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Scramble: </a:t>
            </a:r>
            <a:r>
              <a:rPr lang="pt-BR" dirty="0"/>
              <a:t>F D' F2 R2 U F2 L2 R2 U2 L2 U R2 F L U R F' L B F’</a:t>
            </a:r>
          </a:p>
          <a:p>
            <a:pPr marL="0" indent="0">
              <a:buNone/>
            </a:pPr>
            <a:r>
              <a:rPr lang="pt-BR" dirty="0"/>
              <a:t>Solution: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421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3x3 Solve Construction</vt:lpstr>
      <vt:lpstr>Tips on Efficiency</vt:lpstr>
      <vt:lpstr>Full Solve Example #1</vt:lpstr>
      <vt:lpstr>Full Solve Example #2</vt:lpstr>
      <vt:lpstr>Full Solve Example #3</vt:lpstr>
      <vt:lpstr>Full Solve Example #4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Chang</dc:creator>
  <cp:lastModifiedBy>Kevin Chang</cp:lastModifiedBy>
  <cp:revision>2</cp:revision>
  <dcterms:created xsi:type="dcterms:W3CDTF">2022-02-21T23:14:58Z</dcterms:created>
  <dcterms:modified xsi:type="dcterms:W3CDTF">2024-01-16T11:17:52Z</dcterms:modified>
</cp:coreProperties>
</file>