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26003-CCE5-4E20-8FDF-3F2EE0868EFB}" v="13" dt="2023-02-20T05:27:00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4B373156-4192-492C-8978-0A671558819C}"/>
    <pc:docChg chg="custSel modSld">
      <pc:chgData name="Kevin Chang" userId="9dcd50664716db08" providerId="LiveId" clId="{4B373156-4192-492C-8978-0A671558819C}" dt="2022-03-01T00:50:37.422" v="292" actId="20577"/>
      <pc:docMkLst>
        <pc:docMk/>
      </pc:docMkLst>
      <pc:sldChg chg="modSp mod">
        <pc:chgData name="Kevin Chang" userId="9dcd50664716db08" providerId="LiveId" clId="{4B373156-4192-492C-8978-0A671558819C}" dt="2022-03-01T00:48:48.603" v="193" actId="20577"/>
        <pc:sldMkLst>
          <pc:docMk/>
          <pc:sldMk cId="651887793" sldId="260"/>
        </pc:sldMkLst>
        <pc:spChg chg="mod">
          <ac:chgData name="Kevin Chang" userId="9dcd50664716db08" providerId="LiveId" clId="{4B373156-4192-492C-8978-0A671558819C}" dt="2022-03-01T00:48:48.603" v="193" actId="20577"/>
          <ac:spMkLst>
            <pc:docMk/>
            <pc:sldMk cId="651887793" sldId="260"/>
            <ac:spMk id="3" creationId="{B2A8277C-DAA5-4B04-ACC1-91A256758B61}"/>
          </ac:spMkLst>
        </pc:spChg>
      </pc:sldChg>
      <pc:sldChg chg="modSp mod">
        <pc:chgData name="Kevin Chang" userId="9dcd50664716db08" providerId="LiveId" clId="{4B373156-4192-492C-8978-0A671558819C}" dt="2022-03-01T00:49:31.679" v="226" actId="20577"/>
        <pc:sldMkLst>
          <pc:docMk/>
          <pc:sldMk cId="3608622241" sldId="261"/>
        </pc:sldMkLst>
        <pc:spChg chg="mod">
          <ac:chgData name="Kevin Chang" userId="9dcd50664716db08" providerId="LiveId" clId="{4B373156-4192-492C-8978-0A671558819C}" dt="2022-03-01T00:49:31.679" v="226" actId="20577"/>
          <ac:spMkLst>
            <pc:docMk/>
            <pc:sldMk cId="3608622241" sldId="261"/>
            <ac:spMk id="3" creationId="{502D3592-0A0B-49E5-A2F1-79F098F4EAA2}"/>
          </ac:spMkLst>
        </pc:spChg>
      </pc:sldChg>
      <pc:sldChg chg="modSp mod">
        <pc:chgData name="Kevin Chang" userId="9dcd50664716db08" providerId="LiveId" clId="{4B373156-4192-492C-8978-0A671558819C}" dt="2022-03-01T00:50:37.422" v="292" actId="20577"/>
        <pc:sldMkLst>
          <pc:docMk/>
          <pc:sldMk cId="3613892141" sldId="262"/>
        </pc:sldMkLst>
        <pc:spChg chg="mod">
          <ac:chgData name="Kevin Chang" userId="9dcd50664716db08" providerId="LiveId" clId="{4B373156-4192-492C-8978-0A671558819C}" dt="2022-03-01T00:50:37.422" v="292" actId="20577"/>
          <ac:spMkLst>
            <pc:docMk/>
            <pc:sldMk cId="3613892141" sldId="262"/>
            <ac:spMk id="3" creationId="{267CE8DF-E932-4B0F-9879-D76900CF4DFF}"/>
          </ac:spMkLst>
        </pc:spChg>
      </pc:sldChg>
      <pc:sldChg chg="modSp mod">
        <pc:chgData name="Kevin Chang" userId="9dcd50664716db08" providerId="LiveId" clId="{4B373156-4192-492C-8978-0A671558819C}" dt="2022-03-01T00:23:28.914" v="176" actId="20577"/>
        <pc:sldMkLst>
          <pc:docMk/>
          <pc:sldMk cId="557246039" sldId="264"/>
        </pc:sldMkLst>
        <pc:spChg chg="mod">
          <ac:chgData name="Kevin Chang" userId="9dcd50664716db08" providerId="LiveId" clId="{4B373156-4192-492C-8978-0A671558819C}" dt="2022-03-01T00:23:28.914" v="176" actId="20577"/>
          <ac:spMkLst>
            <pc:docMk/>
            <pc:sldMk cId="557246039" sldId="264"/>
            <ac:spMk id="3" creationId="{648FC031-0BDE-47CC-B87E-42283124ADFE}"/>
          </ac:spMkLst>
        </pc:spChg>
      </pc:sldChg>
    </pc:docChg>
  </pc:docChgLst>
  <pc:docChgLst>
    <pc:chgData name="Kevin Chang" userId="9dcd50664716db08" providerId="LiveId" clId="{4B626003-CCE5-4E20-8FDF-3F2EE0868EFB}"/>
    <pc:docChg chg="undo custSel addSld modSld">
      <pc:chgData name="Kevin Chang" userId="9dcd50664716db08" providerId="LiveId" clId="{4B626003-CCE5-4E20-8FDF-3F2EE0868EFB}" dt="2023-02-20T05:30:08.770" v="834" actId="20577"/>
      <pc:docMkLst>
        <pc:docMk/>
      </pc:docMkLst>
      <pc:sldChg chg="modSp mod">
        <pc:chgData name="Kevin Chang" userId="9dcd50664716db08" providerId="LiveId" clId="{4B626003-CCE5-4E20-8FDF-3F2EE0868EFB}" dt="2023-02-18T20:59:13.547" v="7" actId="20577"/>
        <pc:sldMkLst>
          <pc:docMk/>
          <pc:sldMk cId="3390635512" sldId="256"/>
        </pc:sldMkLst>
        <pc:spChg chg="mod">
          <ac:chgData name="Kevin Chang" userId="9dcd50664716db08" providerId="LiveId" clId="{4B626003-CCE5-4E20-8FDF-3F2EE0868EFB}" dt="2023-02-18T20:59:13.547" v="7" actId="20577"/>
          <ac:spMkLst>
            <pc:docMk/>
            <pc:sldMk cId="3390635512" sldId="256"/>
            <ac:spMk id="3" creationId="{A2638F0B-0237-4147-BD31-D4C4503B0BE3}"/>
          </ac:spMkLst>
        </pc:spChg>
      </pc:sldChg>
      <pc:sldChg chg="modSp mod">
        <pc:chgData name="Kevin Chang" userId="9dcd50664716db08" providerId="LiveId" clId="{4B626003-CCE5-4E20-8FDF-3F2EE0868EFB}" dt="2023-02-20T05:30:08.770" v="834" actId="20577"/>
        <pc:sldMkLst>
          <pc:docMk/>
          <pc:sldMk cId="1469406991" sldId="257"/>
        </pc:sldMkLst>
        <pc:spChg chg="mod">
          <ac:chgData name="Kevin Chang" userId="9dcd50664716db08" providerId="LiveId" clId="{4B626003-CCE5-4E20-8FDF-3F2EE0868EFB}" dt="2023-02-20T05:30:08.770" v="834" actId="20577"/>
          <ac:spMkLst>
            <pc:docMk/>
            <pc:sldMk cId="1469406991" sldId="257"/>
            <ac:spMk id="3" creationId="{C58D3EE7-A542-4214-AFB2-A5CC4D0F2B64}"/>
          </ac:spMkLst>
        </pc:spChg>
      </pc:sldChg>
      <pc:sldChg chg="addSp delSp modSp mod">
        <pc:chgData name="Kevin Chang" userId="9dcd50664716db08" providerId="LiveId" clId="{4B626003-CCE5-4E20-8FDF-3F2EE0868EFB}" dt="2023-02-20T05:28:44.346" v="828" actId="1038"/>
        <pc:sldMkLst>
          <pc:docMk/>
          <pc:sldMk cId="557246039" sldId="264"/>
        </pc:sldMkLst>
        <pc:spChg chg="mod">
          <ac:chgData name="Kevin Chang" userId="9dcd50664716db08" providerId="LiveId" clId="{4B626003-CCE5-4E20-8FDF-3F2EE0868EFB}" dt="2023-02-20T05:21:31.824" v="705" actId="20577"/>
          <ac:spMkLst>
            <pc:docMk/>
            <pc:sldMk cId="557246039" sldId="264"/>
            <ac:spMk id="3" creationId="{648FC031-0BDE-47CC-B87E-42283124ADFE}"/>
          </ac:spMkLst>
        </pc:spChg>
        <pc:spChg chg="add del mod">
          <ac:chgData name="Kevin Chang" userId="9dcd50664716db08" providerId="LiveId" clId="{4B626003-CCE5-4E20-8FDF-3F2EE0868EFB}" dt="2023-02-20T05:24:39.482" v="723"/>
          <ac:spMkLst>
            <pc:docMk/>
            <pc:sldMk cId="557246039" sldId="264"/>
            <ac:spMk id="13" creationId="{6D6CC965-23A7-420C-DE25-E48708B5131E}"/>
          </ac:spMkLst>
        </pc:spChg>
        <pc:spChg chg="add mod">
          <ac:chgData name="Kevin Chang" userId="9dcd50664716db08" providerId="LiveId" clId="{4B626003-CCE5-4E20-8FDF-3F2EE0868EFB}" dt="2023-02-20T05:28:44.346" v="828" actId="1038"/>
          <ac:spMkLst>
            <pc:docMk/>
            <pc:sldMk cId="557246039" sldId="264"/>
            <ac:spMk id="17" creationId="{15924820-5867-F396-C9F3-F3A7F1EF537B}"/>
          </ac:spMkLst>
        </pc:spChg>
        <pc:spChg chg="add mod">
          <ac:chgData name="Kevin Chang" userId="9dcd50664716db08" providerId="LiveId" clId="{4B626003-CCE5-4E20-8FDF-3F2EE0868EFB}" dt="2023-02-20T05:28:44.346" v="828" actId="1038"/>
          <ac:spMkLst>
            <pc:docMk/>
            <pc:sldMk cId="557246039" sldId="264"/>
            <ac:spMk id="18" creationId="{C898120C-7929-D738-BE44-33542580631D}"/>
          </ac:spMkLst>
        </pc:spChg>
        <pc:spChg chg="add mod">
          <ac:chgData name="Kevin Chang" userId="9dcd50664716db08" providerId="LiveId" clId="{4B626003-CCE5-4E20-8FDF-3F2EE0868EFB}" dt="2023-02-20T05:28:44.346" v="828" actId="1038"/>
          <ac:spMkLst>
            <pc:docMk/>
            <pc:sldMk cId="557246039" sldId="264"/>
            <ac:spMk id="19" creationId="{985D1E86-6BB6-1CB7-DCE6-C39BC5B7B7E1}"/>
          </ac:spMkLst>
        </pc:spChg>
        <pc:spChg chg="add mod">
          <ac:chgData name="Kevin Chang" userId="9dcd50664716db08" providerId="LiveId" clId="{4B626003-CCE5-4E20-8FDF-3F2EE0868EFB}" dt="2023-02-20T05:28:44.346" v="828" actId="1038"/>
          <ac:spMkLst>
            <pc:docMk/>
            <pc:sldMk cId="557246039" sldId="264"/>
            <ac:spMk id="20" creationId="{A4904D8D-6BCA-4631-111D-29668CDEA109}"/>
          </ac:spMkLst>
        </pc:spChg>
        <pc:cxnChg chg="add mod">
          <ac:chgData name="Kevin Chang" userId="9dcd50664716db08" providerId="LiveId" clId="{4B626003-CCE5-4E20-8FDF-3F2EE0868EFB}" dt="2023-02-20T05:28:44.346" v="828" actId="1038"/>
          <ac:cxnSpMkLst>
            <pc:docMk/>
            <pc:sldMk cId="557246039" sldId="264"/>
            <ac:cxnSpMk id="5" creationId="{B57B8882-AC80-0D56-AAFA-0BD9E2F19D21}"/>
          </ac:cxnSpMkLst>
        </pc:cxnChg>
        <pc:cxnChg chg="add mod">
          <ac:chgData name="Kevin Chang" userId="9dcd50664716db08" providerId="LiveId" clId="{4B626003-CCE5-4E20-8FDF-3F2EE0868EFB}" dt="2023-02-20T05:28:44.346" v="828" actId="1038"/>
          <ac:cxnSpMkLst>
            <pc:docMk/>
            <pc:sldMk cId="557246039" sldId="264"/>
            <ac:cxnSpMk id="7" creationId="{959DA36D-AA91-4BC0-AE24-7A317E5CFEBE}"/>
          </ac:cxnSpMkLst>
        </pc:cxnChg>
        <pc:cxnChg chg="add mod">
          <ac:chgData name="Kevin Chang" userId="9dcd50664716db08" providerId="LiveId" clId="{4B626003-CCE5-4E20-8FDF-3F2EE0868EFB}" dt="2023-02-20T05:28:44.346" v="828" actId="1038"/>
          <ac:cxnSpMkLst>
            <pc:docMk/>
            <pc:sldMk cId="557246039" sldId="264"/>
            <ac:cxnSpMk id="11" creationId="{9EDFEFED-797D-0757-76E2-C9D9C9247794}"/>
          </ac:cxnSpMkLst>
        </pc:cxnChg>
        <pc:cxnChg chg="add mod">
          <ac:chgData name="Kevin Chang" userId="9dcd50664716db08" providerId="LiveId" clId="{4B626003-CCE5-4E20-8FDF-3F2EE0868EFB}" dt="2023-02-20T05:28:44.346" v="828" actId="1038"/>
          <ac:cxnSpMkLst>
            <pc:docMk/>
            <pc:sldMk cId="557246039" sldId="264"/>
            <ac:cxnSpMk id="22" creationId="{C7D83645-60A6-A2C6-A0DB-0B3088A66E61}"/>
          </ac:cxnSpMkLst>
        </pc:cxnChg>
        <pc:cxnChg chg="add mod">
          <ac:chgData name="Kevin Chang" userId="9dcd50664716db08" providerId="LiveId" clId="{4B626003-CCE5-4E20-8FDF-3F2EE0868EFB}" dt="2023-02-20T05:28:44.346" v="828" actId="1038"/>
          <ac:cxnSpMkLst>
            <pc:docMk/>
            <pc:sldMk cId="557246039" sldId="264"/>
            <ac:cxnSpMk id="23" creationId="{E5EC648F-A058-15DD-4B72-7327759B4266}"/>
          </ac:cxnSpMkLst>
        </pc:cxnChg>
      </pc:sldChg>
      <pc:sldChg chg="addSp modSp new mod">
        <pc:chgData name="Kevin Chang" userId="9dcd50664716db08" providerId="LiveId" clId="{4B626003-CCE5-4E20-8FDF-3F2EE0868EFB}" dt="2023-02-20T05:29:16.172" v="830" actId="14100"/>
        <pc:sldMkLst>
          <pc:docMk/>
          <pc:sldMk cId="3558770438" sldId="265"/>
        </pc:sldMkLst>
        <pc:spChg chg="mod">
          <ac:chgData name="Kevin Chang" userId="9dcd50664716db08" providerId="LiveId" clId="{4B626003-CCE5-4E20-8FDF-3F2EE0868EFB}" dt="2023-02-19T21:07:07.686" v="517" actId="5793"/>
          <ac:spMkLst>
            <pc:docMk/>
            <pc:sldMk cId="3558770438" sldId="265"/>
            <ac:spMk id="2" creationId="{4E3F96A4-FD5F-C7C5-D2B9-A22D50BDEE82}"/>
          </ac:spMkLst>
        </pc:spChg>
        <pc:spChg chg="mod">
          <ac:chgData name="Kevin Chang" userId="9dcd50664716db08" providerId="LiveId" clId="{4B626003-CCE5-4E20-8FDF-3F2EE0868EFB}" dt="2023-02-19T21:06:26.386" v="503" actId="20577"/>
          <ac:spMkLst>
            <pc:docMk/>
            <pc:sldMk cId="3558770438" sldId="265"/>
            <ac:spMk id="3" creationId="{562638CA-7557-DA07-ED9E-E6C6D8934156}"/>
          </ac:spMkLst>
        </pc:spChg>
        <pc:spChg chg="add mod">
          <ac:chgData name="Kevin Chang" userId="9dcd50664716db08" providerId="LiveId" clId="{4B626003-CCE5-4E20-8FDF-3F2EE0868EFB}" dt="2023-02-20T05:29:13.502" v="829" actId="20577"/>
          <ac:spMkLst>
            <pc:docMk/>
            <pc:sldMk cId="3558770438" sldId="265"/>
            <ac:spMk id="4" creationId="{7D016EFE-96DF-78EB-9196-9C9AABE7B360}"/>
          </ac:spMkLst>
        </pc:spChg>
        <pc:spChg chg="add mod">
          <ac:chgData name="Kevin Chang" userId="9dcd50664716db08" providerId="LiveId" clId="{4B626003-CCE5-4E20-8FDF-3F2EE0868EFB}" dt="2023-02-19T21:04:21.465" v="431" actId="1076"/>
          <ac:spMkLst>
            <pc:docMk/>
            <pc:sldMk cId="3558770438" sldId="265"/>
            <ac:spMk id="5" creationId="{3D28279F-B66C-13F6-FE9F-044DA414DF0C}"/>
          </ac:spMkLst>
        </pc:spChg>
        <pc:cxnChg chg="add mod">
          <ac:chgData name="Kevin Chang" userId="9dcd50664716db08" providerId="LiveId" clId="{4B626003-CCE5-4E20-8FDF-3F2EE0868EFB}" dt="2023-02-19T21:04:44.898" v="435" actId="1035"/>
          <ac:cxnSpMkLst>
            <pc:docMk/>
            <pc:sldMk cId="3558770438" sldId="265"/>
            <ac:cxnSpMk id="6" creationId="{6D55BA97-AF19-487C-25F5-00E47CE6DE84}"/>
          </ac:cxnSpMkLst>
        </pc:cxnChg>
        <pc:cxnChg chg="add mod">
          <ac:chgData name="Kevin Chang" userId="9dcd50664716db08" providerId="LiveId" clId="{4B626003-CCE5-4E20-8FDF-3F2EE0868EFB}" dt="2023-02-19T21:04:54.662" v="437" actId="14100"/>
          <ac:cxnSpMkLst>
            <pc:docMk/>
            <pc:sldMk cId="3558770438" sldId="265"/>
            <ac:cxnSpMk id="7" creationId="{463F311C-2162-974E-3B86-2DDD7D2870C9}"/>
          </ac:cxnSpMkLst>
        </pc:cxnChg>
        <pc:cxnChg chg="add mod">
          <ac:chgData name="Kevin Chang" userId="9dcd50664716db08" providerId="LiveId" clId="{4B626003-CCE5-4E20-8FDF-3F2EE0868EFB}" dt="2023-02-19T21:08:24.380" v="643" actId="14100"/>
          <ac:cxnSpMkLst>
            <pc:docMk/>
            <pc:sldMk cId="3558770438" sldId="265"/>
            <ac:cxnSpMk id="8" creationId="{79F48581-B3C5-B965-0841-E732CE5B7144}"/>
          </ac:cxnSpMkLst>
        </pc:cxnChg>
        <pc:cxnChg chg="add mod">
          <ac:chgData name="Kevin Chang" userId="9dcd50664716db08" providerId="LiveId" clId="{4B626003-CCE5-4E20-8FDF-3F2EE0868EFB}" dt="2023-02-20T05:29:16.172" v="830" actId="14100"/>
          <ac:cxnSpMkLst>
            <pc:docMk/>
            <pc:sldMk cId="3558770438" sldId="265"/>
            <ac:cxnSpMk id="9" creationId="{15DB1458-C0AF-7FA4-3FF1-F4C7F5572EC1}"/>
          </ac:cxnSpMkLst>
        </pc:cxnChg>
        <pc:cxnChg chg="add mod">
          <ac:chgData name="Kevin Chang" userId="9dcd50664716db08" providerId="LiveId" clId="{4B626003-CCE5-4E20-8FDF-3F2EE0868EFB}" dt="2023-02-19T21:05:03.510" v="440" actId="14100"/>
          <ac:cxnSpMkLst>
            <pc:docMk/>
            <pc:sldMk cId="3558770438" sldId="265"/>
            <ac:cxnSpMk id="12" creationId="{D3DB9BA5-3867-78A6-C929-B542947BA626}"/>
          </ac:cxnSpMkLst>
        </pc:cxnChg>
        <pc:cxnChg chg="add mod">
          <ac:chgData name="Kevin Chang" userId="9dcd50664716db08" providerId="LiveId" clId="{4B626003-CCE5-4E20-8FDF-3F2EE0868EFB}" dt="2023-02-20T03:04:13.135" v="645" actId="14100"/>
          <ac:cxnSpMkLst>
            <pc:docMk/>
            <pc:sldMk cId="3558770438" sldId="265"/>
            <ac:cxnSpMk id="18" creationId="{53E4BF2A-3E13-356B-062A-F37E3E71FE93}"/>
          </ac:cxnSpMkLst>
        </pc:cxnChg>
        <pc:cxnChg chg="add mod">
          <ac:chgData name="Kevin Chang" userId="9dcd50664716db08" providerId="LiveId" clId="{4B626003-CCE5-4E20-8FDF-3F2EE0868EFB}" dt="2023-02-19T21:08:26.503" v="644" actId="14100"/>
          <ac:cxnSpMkLst>
            <pc:docMk/>
            <pc:sldMk cId="3558770438" sldId="265"/>
            <ac:cxnSpMk id="24" creationId="{0225C744-CDE5-9C0C-BE94-703FCD9AEE2D}"/>
          </ac:cxnSpMkLst>
        </pc:cxnChg>
      </pc:sldChg>
    </pc:docChg>
  </pc:docChgLst>
  <pc:docChgLst>
    <pc:chgData name="Kevin Chang" userId="9dcd50664716db08" providerId="LiveId" clId="{700C438C-096B-46FF-AD2B-4A6C2EEDF723}"/>
    <pc:docChg chg="custSel modSld">
      <pc:chgData name="Kevin Chang" userId="9dcd50664716db08" providerId="LiveId" clId="{700C438C-096B-46FF-AD2B-4A6C2EEDF723}" dt="2022-10-04T23:15:39.685" v="157" actId="20577"/>
      <pc:docMkLst>
        <pc:docMk/>
      </pc:docMkLst>
      <pc:sldChg chg="modSp mod">
        <pc:chgData name="Kevin Chang" userId="9dcd50664716db08" providerId="LiveId" clId="{700C438C-096B-46FF-AD2B-4A6C2EEDF723}" dt="2022-10-03T22:19:28.712" v="11" actId="20577"/>
        <pc:sldMkLst>
          <pc:docMk/>
          <pc:sldMk cId="3390635512" sldId="256"/>
        </pc:sldMkLst>
        <pc:spChg chg="mod">
          <ac:chgData name="Kevin Chang" userId="9dcd50664716db08" providerId="LiveId" clId="{700C438C-096B-46FF-AD2B-4A6C2EEDF723}" dt="2022-10-03T22:19:28.712" v="11" actId="20577"/>
          <ac:spMkLst>
            <pc:docMk/>
            <pc:sldMk cId="3390635512" sldId="256"/>
            <ac:spMk id="3" creationId="{A2638F0B-0237-4147-BD31-D4C4503B0BE3}"/>
          </ac:spMkLst>
        </pc:spChg>
      </pc:sldChg>
      <pc:sldChg chg="modSp mod">
        <pc:chgData name="Kevin Chang" userId="9dcd50664716db08" providerId="LiveId" clId="{700C438C-096B-46FF-AD2B-4A6C2EEDF723}" dt="2022-10-04T23:08:22.877" v="14" actId="20577"/>
        <pc:sldMkLst>
          <pc:docMk/>
          <pc:sldMk cId="1469406991" sldId="257"/>
        </pc:sldMkLst>
        <pc:spChg chg="mod">
          <ac:chgData name="Kevin Chang" userId="9dcd50664716db08" providerId="LiveId" clId="{700C438C-096B-46FF-AD2B-4A6C2EEDF723}" dt="2022-10-04T23:08:22.877" v="14" actId="20577"/>
          <ac:spMkLst>
            <pc:docMk/>
            <pc:sldMk cId="1469406991" sldId="257"/>
            <ac:spMk id="3" creationId="{C58D3EE7-A542-4214-AFB2-A5CC4D0F2B64}"/>
          </ac:spMkLst>
        </pc:spChg>
      </pc:sldChg>
      <pc:sldChg chg="modSp mod">
        <pc:chgData name="Kevin Chang" userId="9dcd50664716db08" providerId="LiveId" clId="{700C438C-096B-46FF-AD2B-4A6C2EEDF723}" dt="2022-10-04T23:08:40.621" v="19" actId="20577"/>
        <pc:sldMkLst>
          <pc:docMk/>
          <pc:sldMk cId="254542265" sldId="258"/>
        </pc:sldMkLst>
        <pc:spChg chg="mod">
          <ac:chgData name="Kevin Chang" userId="9dcd50664716db08" providerId="LiveId" clId="{700C438C-096B-46FF-AD2B-4A6C2EEDF723}" dt="2022-10-04T23:08:40.621" v="19" actId="20577"/>
          <ac:spMkLst>
            <pc:docMk/>
            <pc:sldMk cId="254542265" sldId="258"/>
            <ac:spMk id="3" creationId="{601AC216-941C-4B54-B9BC-121055C48536}"/>
          </ac:spMkLst>
        </pc:spChg>
      </pc:sldChg>
      <pc:sldChg chg="modSp mod">
        <pc:chgData name="Kevin Chang" userId="9dcd50664716db08" providerId="LiveId" clId="{700C438C-096B-46FF-AD2B-4A6C2EEDF723}" dt="2022-10-04T23:10:30.434" v="51" actId="20577"/>
        <pc:sldMkLst>
          <pc:docMk/>
          <pc:sldMk cId="651887793" sldId="260"/>
        </pc:sldMkLst>
        <pc:spChg chg="mod">
          <ac:chgData name="Kevin Chang" userId="9dcd50664716db08" providerId="LiveId" clId="{700C438C-096B-46FF-AD2B-4A6C2EEDF723}" dt="2022-10-04T23:10:30.434" v="51" actId="20577"/>
          <ac:spMkLst>
            <pc:docMk/>
            <pc:sldMk cId="651887793" sldId="260"/>
            <ac:spMk id="3" creationId="{B2A8277C-DAA5-4B04-ACC1-91A256758B61}"/>
          </ac:spMkLst>
        </pc:spChg>
      </pc:sldChg>
      <pc:sldChg chg="modSp mod">
        <pc:chgData name="Kevin Chang" userId="9dcd50664716db08" providerId="LiveId" clId="{700C438C-096B-46FF-AD2B-4A6C2EEDF723}" dt="2022-10-04T23:15:39.685" v="157" actId="20577"/>
        <pc:sldMkLst>
          <pc:docMk/>
          <pc:sldMk cId="557246039" sldId="264"/>
        </pc:sldMkLst>
        <pc:spChg chg="mod">
          <ac:chgData name="Kevin Chang" userId="9dcd50664716db08" providerId="LiveId" clId="{700C438C-096B-46FF-AD2B-4A6C2EEDF723}" dt="2022-10-04T23:15:39.685" v="157" actId="20577"/>
          <ac:spMkLst>
            <pc:docMk/>
            <pc:sldMk cId="557246039" sldId="264"/>
            <ac:spMk id="3" creationId="{648FC031-0BDE-47CC-B87E-42283124A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05C8-68AC-45D8-AEB2-D22217800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F746C-4B3F-4C53-9A37-2B8493F5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6CF5-7249-4B5B-9D89-D762C8E6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B5E9-DB21-4C13-BEE4-44DE66A8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4ACB-2A6B-4AA2-950B-0D9F0669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CCAC-B5F8-4A35-B16C-12C940C5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B77F-7203-44C8-8473-830E0128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2C35-6B09-46C6-9BA7-37CDC0A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63F4-94E3-4B6D-86A8-FF8655E4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F3EB-B4BE-44FF-A3A4-59D9D316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5524B-BCF7-4BB7-BFCA-C943AA265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C2AAB-AC3D-4938-9994-36069ADAA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F9A5-977D-4C2B-9E9F-F16385EB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5589-DF59-422A-B5C9-97C99FAA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EAC8-232B-49F5-9E50-0522DEBB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D2FC-070C-4094-AD72-80516BFD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1B64-62BA-49F0-92F9-BCBD07A9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2681-93D5-4489-A00A-346C952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0289-C8CD-42F8-8508-8020C00F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1A3B-46E9-4D75-868E-EEF29682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D520-A240-4439-B911-B4B993A5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719A-529A-4C4B-861E-31FA7F83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6EDB-5B81-4BBE-9D12-A8A61E93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C652-E865-4B48-8ED1-2A2A0E27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AFE23-A699-42EC-9300-852DDDB8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075-6227-40DE-A889-29C1714B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5853-3A02-4D4F-A1AD-4D2F499D1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9855A-045C-4B3D-B04D-29E0F2089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45695-61C0-44E8-9300-AEABA9B9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F003-83D3-4A6C-90EE-9F3E01EC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A3ACD-AEAF-4FF7-B3A4-DF9915B8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310D-A485-4824-B981-31F27256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03B-798E-462B-B39F-E9455D70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4E9F-48A0-4AB2-BFD4-095ED6F8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12579-F2AA-4543-ACB3-494F1E01E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229C9-DE31-4444-A148-6D15F483E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69265-E87F-4FAD-852A-09BC71EE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FD030-8F05-4A36-BA4A-6F5BE4D1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3CF72-A5BA-4950-8F99-6AF7F7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F8B4-DE7E-4291-AA26-2B8A2BCD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5F29F-191B-45D9-B628-8A1A8EE2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3805A-E892-4973-BFA6-0B8951B9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5212E-FAC0-4697-8661-E3E5DA96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B040D-EA6F-40C4-AADB-8DE53BB4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B3732-2DDD-4DD2-ABE7-55049E7A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A216-98DE-4398-8EBE-D0A35068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8EFF-A603-4C1D-9868-224AAEC1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5BF9-8B35-4BE0-8804-80B927DE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6972-757C-4036-809D-589BA7184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10E99-66E7-4C4D-B992-537BB74A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BE91-4C22-4E2C-8EB3-CEBC1830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35F38-DB20-4D1D-84B1-B4E6DFD6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A6B7-DF95-4F1B-9B67-ADF2CC20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F1CAF-3B04-4DE4-A767-4058D8DCD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9E04-CB0C-495D-95A5-BFCA6BCA5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7E9FC-0093-4A5E-A169-D4F17EA7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82838-25C4-4A0D-BBFC-EC83164D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BBB05-7082-4AA5-902B-935ED1DA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AC646-83BE-4851-8944-86261AD3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B5DC-6364-47BC-8384-D596795A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8E7A-4BFC-4FCF-999F-9FBC3653D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A2A4-CBF2-4F1F-87C1-2550DBD414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A6D5-2AAC-45CB-A393-F72EE01FE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41A3-FF76-4DFA-88D2-70B4D957F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3FCF-1247-4508-BF2D-F015AF4E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216C-8DA3-4314-9458-F3D077E9F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of Popular 3x3 Advanced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38F0B-0237-4147-BD31-D4C4503B0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3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1AAC-4DA3-4696-AC98-59FE1100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E8DF-E932-4B0F-9879-D76900CF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 posted in Canvas Assignment: “Midterm Project”</a:t>
            </a:r>
          </a:p>
        </p:txBody>
      </p:sp>
    </p:spTree>
    <p:extLst>
      <p:ext uri="{BB962C8B-B14F-4D97-AF65-F5344CB8AC3E}">
        <p14:creationId xmlns:p14="http://schemas.microsoft.com/office/powerpoint/2010/main" val="36138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474A-087D-4918-8FA8-9B964C2C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3EE7-A542-4214-AFB2-A5CC4D0F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Popularized by Jessica </a:t>
            </a:r>
            <a:r>
              <a:rPr lang="en-US" dirty="0" err="1"/>
              <a:t>Fridrich</a:t>
            </a:r>
            <a:r>
              <a:rPr lang="en-US" dirty="0"/>
              <a:t>, but many prior developers</a:t>
            </a:r>
          </a:p>
          <a:p>
            <a:r>
              <a:rPr lang="en-US" dirty="0"/>
              <a:t>Average move count: 55-60</a:t>
            </a:r>
          </a:p>
          <a:p>
            <a:r>
              <a:rPr lang="en-US" dirty="0"/>
              <a:t>Algorithms: 41 F2L (optional) + 57 OLL + 21 PLL = 78 or 119 total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Cross (David Singmaster)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F2L (First Two Layers, René </a:t>
            </a:r>
            <a:r>
              <a:rPr lang="en-US" dirty="0" err="1"/>
              <a:t>Schoof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OLL (Orient Last Layer)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PLL (Permute Last Layer)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7D1DE2-F540-4502-8BAA-70F548BD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B91301-7187-49BF-A680-EFF548DDCA2E}"/>
              </a:ext>
            </a:extLst>
          </p:cNvPr>
          <p:cNvSpPr txBox="1"/>
          <p:nvPr/>
        </p:nvSpPr>
        <p:spPr>
          <a:xfrm>
            <a:off x="7962900" y="13244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 completed, F2L in progress</a:t>
            </a:r>
          </a:p>
        </p:txBody>
      </p:sp>
    </p:spTree>
    <p:extLst>
      <p:ext uri="{BB962C8B-B14F-4D97-AF65-F5344CB8AC3E}">
        <p14:creationId xmlns:p14="http://schemas.microsoft.com/office/powerpoint/2010/main" val="146940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6A4-FD5F-C7C5-D2B9-A22D50BD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CFOP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38CA-7557-DA07-ED9E-E6C6D893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619"/>
          </a:xfrm>
        </p:spPr>
        <p:txBody>
          <a:bodyPr/>
          <a:lstStyle/>
          <a:p>
            <a:r>
              <a:rPr lang="en-US" dirty="0"/>
              <a:t>LBL transitions seamlessly to CFOP (hence their popularities)</a:t>
            </a:r>
          </a:p>
          <a:p>
            <a:pPr lvl="1"/>
            <a:r>
              <a:rPr lang="en-US" dirty="0"/>
              <a:t>Combine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16EFE-96DF-78EB-9196-9C9AABE7B360}"/>
              </a:ext>
            </a:extLst>
          </p:cNvPr>
          <p:cNvSpPr txBox="1"/>
          <p:nvPr/>
        </p:nvSpPr>
        <p:spPr>
          <a:xfrm>
            <a:off x="838200" y="2950435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LBL</a:t>
            </a:r>
          </a:p>
          <a:p>
            <a:pPr marL="342900" indent="-342900">
              <a:buAutoNum type="arabicPeriod"/>
            </a:pPr>
            <a:r>
              <a:rPr lang="en-US" dirty="0"/>
              <a:t>First layer edges (Cross)</a:t>
            </a:r>
          </a:p>
          <a:p>
            <a:pPr marL="342900" indent="-342900">
              <a:buAutoNum type="arabicPeriod"/>
            </a:pPr>
            <a:r>
              <a:rPr lang="en-US" dirty="0"/>
              <a:t>First layer corners</a:t>
            </a:r>
          </a:p>
          <a:p>
            <a:pPr marL="342900" indent="-342900">
              <a:buAutoNum type="arabicPeriod"/>
            </a:pPr>
            <a:r>
              <a:rPr lang="en-US" dirty="0"/>
              <a:t>Middle layer edges</a:t>
            </a:r>
          </a:p>
          <a:p>
            <a:pPr marL="342900" indent="-342900">
              <a:buAutoNum type="arabicPeriod"/>
            </a:pPr>
            <a:r>
              <a:rPr lang="en-US" dirty="0"/>
              <a:t>Last layer edge orientation (EOLL)</a:t>
            </a:r>
          </a:p>
          <a:p>
            <a:pPr marL="342900" indent="-342900">
              <a:buAutoNum type="arabicPeriod"/>
            </a:pPr>
            <a:r>
              <a:rPr lang="en-US" dirty="0"/>
              <a:t>Last layer corner orientation (COLL)</a:t>
            </a:r>
          </a:p>
          <a:p>
            <a:pPr marL="342900" indent="-342900">
              <a:buAutoNum type="arabicPeriod"/>
            </a:pPr>
            <a:r>
              <a:rPr lang="en-US" dirty="0"/>
              <a:t>Last layer corner permutation (CPLL)</a:t>
            </a:r>
          </a:p>
          <a:p>
            <a:pPr marL="342900" indent="-342900">
              <a:buAutoNum type="arabicPeriod"/>
            </a:pPr>
            <a:r>
              <a:rPr lang="en-US" dirty="0"/>
              <a:t>Last layer edge permutation (EPLL)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8279F-B66C-13F6-FE9F-044DA414DF0C}"/>
              </a:ext>
            </a:extLst>
          </p:cNvPr>
          <p:cNvSpPr txBox="1"/>
          <p:nvPr/>
        </p:nvSpPr>
        <p:spPr>
          <a:xfrm>
            <a:off x="6096000" y="2950435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CFOP</a:t>
            </a:r>
          </a:p>
          <a:p>
            <a:pPr marL="342900" indent="-342900">
              <a:buAutoNum type="arabicPeriod"/>
            </a:pPr>
            <a:r>
              <a:rPr lang="en-US" dirty="0"/>
              <a:t>Cross</a:t>
            </a:r>
          </a:p>
          <a:p>
            <a:pPr marL="342900" indent="-342900">
              <a:buAutoNum type="arabicPeriod"/>
            </a:pPr>
            <a:r>
              <a:rPr lang="en-US" dirty="0"/>
              <a:t>First Two Layers (F2L)</a:t>
            </a:r>
          </a:p>
          <a:p>
            <a:pPr marL="342900" indent="-342900">
              <a:buAutoNum type="arabicPeriod"/>
            </a:pPr>
            <a:r>
              <a:rPr lang="en-US" dirty="0"/>
              <a:t>Orient Last Layer (OLL)</a:t>
            </a:r>
          </a:p>
          <a:p>
            <a:pPr marL="342900" indent="-342900">
              <a:buAutoNum type="arabicPeriod"/>
            </a:pPr>
            <a:r>
              <a:rPr lang="en-US" dirty="0"/>
              <a:t>Permute Last Layer (PLL)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55BA97-AF19-487C-25F5-00E47CE6DE84}"/>
              </a:ext>
            </a:extLst>
          </p:cNvPr>
          <p:cNvCxnSpPr>
            <a:cxnSpLocks/>
          </p:cNvCxnSpPr>
          <p:nvPr/>
        </p:nvCxnSpPr>
        <p:spPr>
          <a:xfrm>
            <a:off x="3581399" y="3420454"/>
            <a:ext cx="2514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3F311C-2162-974E-3B86-2DDD7D2870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33622" y="3689099"/>
            <a:ext cx="30623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F48581-B3C5-B965-0841-E732CE5B7144}"/>
              </a:ext>
            </a:extLst>
          </p:cNvPr>
          <p:cNvCxnSpPr>
            <a:cxnSpLocks/>
          </p:cNvCxnSpPr>
          <p:nvPr/>
        </p:nvCxnSpPr>
        <p:spPr>
          <a:xfrm flipV="1">
            <a:off x="4725824" y="4233893"/>
            <a:ext cx="1370176" cy="5773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B1458-C0AF-7FA4-3FF1-F4C7F5572EC1}"/>
              </a:ext>
            </a:extLst>
          </p:cNvPr>
          <p:cNvCxnSpPr>
            <a:cxnSpLocks/>
          </p:cNvCxnSpPr>
          <p:nvPr/>
        </p:nvCxnSpPr>
        <p:spPr>
          <a:xfrm flipV="1">
            <a:off x="4443813" y="3957744"/>
            <a:ext cx="1652187" cy="2754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B9BA5-3867-78A6-C929-B542947BA626}"/>
              </a:ext>
            </a:extLst>
          </p:cNvPr>
          <p:cNvCxnSpPr>
            <a:cxnSpLocks/>
          </p:cNvCxnSpPr>
          <p:nvPr/>
        </p:nvCxnSpPr>
        <p:spPr>
          <a:xfrm flipV="1">
            <a:off x="3119215" y="3689099"/>
            <a:ext cx="2976785" cy="2761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E4BF2A-3E13-356B-062A-F37E3E71FE93}"/>
              </a:ext>
            </a:extLst>
          </p:cNvPr>
          <p:cNvCxnSpPr>
            <a:cxnSpLocks/>
          </p:cNvCxnSpPr>
          <p:nvPr/>
        </p:nvCxnSpPr>
        <p:spPr>
          <a:xfrm flipV="1">
            <a:off x="4614729" y="3957744"/>
            <a:ext cx="1481271" cy="5800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25C744-CDE5-9C0C-BE94-703FCD9AEE2D}"/>
              </a:ext>
            </a:extLst>
          </p:cNvPr>
          <p:cNvCxnSpPr>
            <a:cxnSpLocks/>
          </p:cNvCxnSpPr>
          <p:nvPr/>
        </p:nvCxnSpPr>
        <p:spPr>
          <a:xfrm flipV="1">
            <a:off x="4546363" y="4233171"/>
            <a:ext cx="1549637" cy="8515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CA02-77B0-4ABA-B8D7-829F31D6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C216-941C-4B54-B9BC-121055C4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Gilles Roux</a:t>
            </a:r>
          </a:p>
          <a:p>
            <a:r>
              <a:rPr lang="en-US" dirty="0"/>
              <a:t>Average move count: 45-50</a:t>
            </a:r>
          </a:p>
          <a:p>
            <a:r>
              <a:rPr lang="en-US" dirty="0"/>
              <a:t>Algorithms: 42 CMLL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CMLL (</a:t>
            </a:r>
            <a:r>
              <a:rPr lang="en-US" b="1" u="sng" dirty="0"/>
              <a:t>C</a:t>
            </a:r>
            <a:r>
              <a:rPr lang="en-US" dirty="0"/>
              <a:t>orners of </a:t>
            </a:r>
            <a:r>
              <a:rPr lang="en-US" b="1" u="sng" dirty="0"/>
              <a:t>L</a:t>
            </a:r>
            <a:r>
              <a:rPr lang="en-US" dirty="0"/>
              <a:t>ast </a:t>
            </a:r>
            <a:r>
              <a:rPr lang="en-US" b="1" u="sng" dirty="0"/>
              <a:t>L</a:t>
            </a:r>
            <a:r>
              <a:rPr lang="en-US" dirty="0"/>
              <a:t>ayer, ignoring </a:t>
            </a:r>
            <a:r>
              <a:rPr lang="en-US" b="1" u="sng" dirty="0"/>
              <a:t>M</a:t>
            </a:r>
            <a:r>
              <a:rPr lang="en-US" dirty="0"/>
              <a:t>-slice)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L6E (Last 6 Edges)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355DD-0595-4AD1-8349-69C4B355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39" y="-1"/>
            <a:ext cx="2518161" cy="251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5C67E-6F96-48D0-B577-5BC96BBCEF6B}"/>
              </a:ext>
            </a:extLst>
          </p:cNvPr>
          <p:cNvSpPr txBox="1"/>
          <p:nvPr/>
        </p:nvSpPr>
        <p:spPr>
          <a:xfrm>
            <a:off x="7962900" y="13244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CMLL completed</a:t>
            </a:r>
          </a:p>
        </p:txBody>
      </p:sp>
    </p:spTree>
    <p:extLst>
      <p:ext uri="{BB962C8B-B14F-4D97-AF65-F5344CB8AC3E}">
        <p14:creationId xmlns:p14="http://schemas.microsoft.com/office/powerpoint/2010/main" val="25454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7797-64C2-4788-91CA-2E217E33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58AD-FEB3-4728-9B8A-E897BA9C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Zbigniew </a:t>
            </a:r>
            <a:r>
              <a:rPr lang="en-US" dirty="0" err="1"/>
              <a:t>Zborowski</a:t>
            </a:r>
            <a:endParaRPr lang="en-US" dirty="0"/>
          </a:p>
          <a:p>
            <a:r>
              <a:rPr lang="en-US" dirty="0"/>
              <a:t>Average move count: 45 with </a:t>
            </a:r>
            <a:r>
              <a:rPr lang="en-US" dirty="0" err="1"/>
              <a:t>EOLine</a:t>
            </a:r>
            <a:r>
              <a:rPr lang="en-US" dirty="0"/>
              <a:t>, 53 with </a:t>
            </a:r>
            <a:r>
              <a:rPr lang="en-US" dirty="0" err="1"/>
              <a:t>EOCross</a:t>
            </a:r>
            <a:endParaRPr lang="en-US" dirty="0"/>
          </a:p>
          <a:p>
            <a:r>
              <a:rPr lang="en-US" dirty="0"/>
              <a:t>Algorithms: highly variable, 10-20 LL up to 500+ (ZBLL)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EOLine</a:t>
            </a:r>
            <a:r>
              <a:rPr lang="en-US" dirty="0"/>
              <a:t> (</a:t>
            </a:r>
            <a:r>
              <a:rPr lang="en-US" b="1" u="sng" dirty="0"/>
              <a:t>E</a:t>
            </a:r>
            <a:r>
              <a:rPr lang="en-US" dirty="0"/>
              <a:t>dge </a:t>
            </a:r>
            <a:r>
              <a:rPr lang="en-US" b="1" u="sng" dirty="0"/>
              <a:t>O</a:t>
            </a:r>
            <a:r>
              <a:rPr lang="en-US" dirty="0"/>
              <a:t>rientation and DF-DB </a:t>
            </a:r>
            <a:r>
              <a:rPr lang="en-US" b="1" u="sng" dirty="0"/>
              <a:t>Line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EOCross</a:t>
            </a:r>
            <a:r>
              <a:rPr lang="en-US" dirty="0"/>
              <a:t> (Edge Orientation and Cross)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F2L (First 2 Layers)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LL (Last Layer, edges already oriented)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CE7833-FF9C-4BD2-BB3D-30EAA02CB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178" y="0"/>
            <a:ext cx="2392822" cy="239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614CD2-301F-46AB-BB45-1793B802826A}"/>
              </a:ext>
            </a:extLst>
          </p:cNvPr>
          <p:cNvSpPr txBox="1"/>
          <p:nvPr/>
        </p:nvSpPr>
        <p:spPr>
          <a:xfrm>
            <a:off x="7962900" y="13244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EOLine</a:t>
            </a:r>
            <a:r>
              <a:rPr lang="en-US" dirty="0"/>
              <a:t> completed</a:t>
            </a:r>
          </a:p>
        </p:txBody>
      </p:sp>
    </p:spTree>
    <p:extLst>
      <p:ext uri="{BB962C8B-B14F-4D97-AF65-F5344CB8AC3E}">
        <p14:creationId xmlns:p14="http://schemas.microsoft.com/office/powerpoint/2010/main" val="169241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8D0C-E223-4BD2-8B0A-1FBE114F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277C-DAA5-4B04-ACC1-91A25675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Invented by Lars Petrus</a:t>
            </a:r>
          </a:p>
          <a:p>
            <a:r>
              <a:rPr lang="en-US" dirty="0"/>
              <a:t>Average move count: 40-50 depending on practice</a:t>
            </a:r>
          </a:p>
          <a:p>
            <a:r>
              <a:rPr lang="en-US" dirty="0"/>
              <a:t>Algorithms: highly variable, 10-20 LL up to 500+ (ZBLL)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2x2x2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Expand to 2x2x3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Orient remaining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Finish F2L (First 2 Layers)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LL (Last Layer, edges already oriented)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0442C1-EED3-42E4-B4DF-B362F68E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49" y="-1"/>
            <a:ext cx="2457451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93F738-F687-47E9-82D5-2FE7F32D695D}"/>
              </a:ext>
            </a:extLst>
          </p:cNvPr>
          <p:cNvSpPr txBox="1"/>
          <p:nvPr/>
        </p:nvSpPr>
        <p:spPr>
          <a:xfrm>
            <a:off x="7962900" y="13244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2x2x2 block completed</a:t>
            </a:r>
          </a:p>
        </p:txBody>
      </p:sp>
    </p:spTree>
    <p:extLst>
      <p:ext uri="{BB962C8B-B14F-4D97-AF65-F5344CB8AC3E}">
        <p14:creationId xmlns:p14="http://schemas.microsoft.com/office/powerpoint/2010/main" val="65188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6CD5-9D81-40A0-B750-8BBDA539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3592-0A0B-49E5-A2F1-79F098F4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Invented by Ryan </a:t>
            </a:r>
            <a:r>
              <a:rPr lang="en-US" dirty="0" err="1"/>
              <a:t>Heise</a:t>
            </a:r>
            <a:endParaRPr lang="en-US" dirty="0"/>
          </a:p>
          <a:p>
            <a:r>
              <a:rPr lang="en-US" dirty="0"/>
              <a:t>Average move count: 40</a:t>
            </a:r>
          </a:p>
          <a:p>
            <a:r>
              <a:rPr lang="en-US" dirty="0"/>
              <a:t>Algorithms: none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4 1x2x2 (</a:t>
            </a:r>
            <a:r>
              <a:rPr lang="en-US" dirty="0" err="1"/>
              <a:t>Heise</a:t>
            </a:r>
            <a:r>
              <a:rPr lang="en-US" dirty="0"/>
              <a:t>) blocks</a:t>
            </a:r>
          </a:p>
          <a:p>
            <a:pPr lvl="1"/>
            <a:r>
              <a:rPr lang="en-US" dirty="0"/>
              <a:t>1 color must remain unused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Align </a:t>
            </a:r>
            <a:r>
              <a:rPr lang="en-US" dirty="0" err="1"/>
              <a:t>Heise</a:t>
            </a:r>
            <a:r>
              <a:rPr lang="en-US" dirty="0"/>
              <a:t> blocks + EOLL (Edge Orientation of Last Layer)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2/5 remaining corners and all 5 remaining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last 3 corners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3AD803C-3A40-4458-8238-E697C7B0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975" y="0"/>
            <a:ext cx="2486025" cy="227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16695A-6A90-40DD-8E51-27F5DA9537E6}"/>
              </a:ext>
            </a:extLst>
          </p:cNvPr>
          <p:cNvSpPr txBox="1"/>
          <p:nvPr/>
        </p:nvSpPr>
        <p:spPr>
          <a:xfrm>
            <a:off x="7962900" y="13244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Heise</a:t>
            </a:r>
            <a:r>
              <a:rPr lang="en-US" dirty="0"/>
              <a:t> blocks completed</a:t>
            </a:r>
          </a:p>
        </p:txBody>
      </p:sp>
    </p:spTree>
    <p:extLst>
      <p:ext uri="{BB962C8B-B14F-4D97-AF65-F5344CB8AC3E}">
        <p14:creationId xmlns:p14="http://schemas.microsoft.com/office/powerpoint/2010/main" val="360862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C3E5-2916-44C1-A10A-201F6816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C031-0BDE-47CC-B87E-42283124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Learning (lowest to highest difficulty)</a:t>
            </a:r>
          </a:p>
          <a:p>
            <a:pPr lvl="1"/>
            <a:r>
              <a:rPr lang="en-US" dirty="0"/>
              <a:t>CFOP &lt; Roux &lt; ZZ ≈ Petrus &lt;&lt;&lt;&lt;&lt;&lt;&lt;&lt;&lt;&lt; </a:t>
            </a:r>
            <a:r>
              <a:rPr lang="en-US" dirty="0" err="1"/>
              <a:t>Heise</a:t>
            </a:r>
            <a:endParaRPr lang="en-US" dirty="0"/>
          </a:p>
          <a:p>
            <a:r>
              <a:rPr lang="en-US" dirty="0"/>
              <a:t>Speed (least to most time)</a:t>
            </a:r>
          </a:p>
          <a:p>
            <a:pPr lvl="1"/>
            <a:r>
              <a:rPr lang="en-US" dirty="0"/>
              <a:t>CFOP &lt; Roux ≈ ZZ &lt; Petrus &lt;&lt;&lt; </a:t>
            </a:r>
            <a:r>
              <a:rPr lang="en-US" dirty="0" err="1"/>
              <a:t>Heise</a:t>
            </a:r>
            <a:endParaRPr lang="en-US" dirty="0"/>
          </a:p>
          <a:p>
            <a:r>
              <a:rPr lang="en-US" dirty="0"/>
              <a:t>Move count (lowest to highest)</a:t>
            </a:r>
          </a:p>
          <a:p>
            <a:pPr lvl="1"/>
            <a:r>
              <a:rPr lang="en-US" dirty="0" err="1"/>
              <a:t>Heise</a:t>
            </a:r>
            <a:r>
              <a:rPr lang="en-US" dirty="0"/>
              <a:t> &lt; Roux &lt; ZZ ≈ Petrus &lt; CFOP</a:t>
            </a:r>
          </a:p>
          <a:p>
            <a:r>
              <a:rPr lang="en-US" dirty="0"/>
              <a:t>Algorithm count (lowest to highest)</a:t>
            </a:r>
          </a:p>
          <a:p>
            <a:pPr lvl="1"/>
            <a:r>
              <a:rPr lang="en-US" dirty="0" err="1"/>
              <a:t>Heise</a:t>
            </a:r>
            <a:r>
              <a:rPr lang="en-US" dirty="0"/>
              <a:t> &lt;&lt;&lt; Petrus* &lt; ZZ* &lt; Roux &lt; CFOP</a:t>
            </a:r>
          </a:p>
          <a:p>
            <a:pPr lvl="1"/>
            <a:r>
              <a:rPr lang="en-US" dirty="0"/>
              <a:t>*assuming no use of extensive LL subsets such as ZBLL</a:t>
            </a:r>
          </a:p>
          <a:p>
            <a:r>
              <a:rPr lang="en-US" dirty="0"/>
              <a:t>Ergonomics</a:t>
            </a:r>
          </a:p>
          <a:p>
            <a:pPr lvl="1"/>
            <a:r>
              <a:rPr lang="en-US" dirty="0"/>
              <a:t>“it depends”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7B8882-AC80-0D56-AAFA-0BD9E2F19D21}"/>
              </a:ext>
            </a:extLst>
          </p:cNvPr>
          <p:cNvCxnSpPr>
            <a:cxnSpLocks/>
          </p:cNvCxnSpPr>
          <p:nvPr/>
        </p:nvCxnSpPr>
        <p:spPr>
          <a:xfrm>
            <a:off x="8554343" y="1991172"/>
            <a:ext cx="0" cy="27517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9DA36D-AA91-4BC0-AE24-7A317E5CFEBE}"/>
              </a:ext>
            </a:extLst>
          </p:cNvPr>
          <p:cNvCxnSpPr>
            <a:cxnSpLocks/>
          </p:cNvCxnSpPr>
          <p:nvPr/>
        </p:nvCxnSpPr>
        <p:spPr>
          <a:xfrm>
            <a:off x="8554343" y="4742918"/>
            <a:ext cx="2816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DFEFED-797D-0757-76E2-C9D9C9247794}"/>
              </a:ext>
            </a:extLst>
          </p:cNvPr>
          <p:cNvCxnSpPr>
            <a:cxnSpLocks/>
          </p:cNvCxnSpPr>
          <p:nvPr/>
        </p:nvCxnSpPr>
        <p:spPr>
          <a:xfrm flipV="1">
            <a:off x="8554343" y="2375733"/>
            <a:ext cx="2367185" cy="236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924820-5867-F396-C9F3-F3A7F1EF537B}"/>
              </a:ext>
            </a:extLst>
          </p:cNvPr>
          <p:cNvSpPr txBox="1"/>
          <p:nvPr/>
        </p:nvSpPr>
        <p:spPr>
          <a:xfrm>
            <a:off x="8908459" y="4785225"/>
            <a:ext cx="2099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Difficulty/Time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8120C-7929-D738-BE44-33542580631D}"/>
              </a:ext>
            </a:extLst>
          </p:cNvPr>
          <p:cNvSpPr txBox="1"/>
          <p:nvPr/>
        </p:nvSpPr>
        <p:spPr>
          <a:xfrm rot="16200000">
            <a:off x="7567945" y="3151601"/>
            <a:ext cx="1494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Efficiency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5D1E86-6BB6-1CB7-DCE6-C39BC5B7B7E1}"/>
              </a:ext>
            </a:extLst>
          </p:cNvPr>
          <p:cNvSpPr txBox="1"/>
          <p:nvPr/>
        </p:nvSpPr>
        <p:spPr>
          <a:xfrm>
            <a:off x="8654223" y="1533207"/>
            <a:ext cx="7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CFOP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04D8D-6BCA-4631-111D-29668CDEA109}"/>
              </a:ext>
            </a:extLst>
          </p:cNvPr>
          <p:cNvSpPr txBox="1"/>
          <p:nvPr/>
        </p:nvSpPr>
        <p:spPr>
          <a:xfrm>
            <a:off x="10238933" y="1538578"/>
            <a:ext cx="7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Heise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83645-60A6-A2C6-A0DB-0B3088A66E61}"/>
              </a:ext>
            </a:extLst>
          </p:cNvPr>
          <p:cNvCxnSpPr>
            <a:stCxn id="19" idx="2"/>
          </p:cNvCxnSpPr>
          <p:nvPr/>
        </p:nvCxnSpPr>
        <p:spPr>
          <a:xfrm>
            <a:off x="9012612" y="1902539"/>
            <a:ext cx="0" cy="217566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C648F-A058-15DD-4B72-7327759B426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0597321" y="1907910"/>
            <a:ext cx="1" cy="59601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24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26EC-9E34-4928-AB6A-6E198570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CE3E-B78A-4F4D-BBAA-08590BE2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speedsolving.com/wiki for more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A076D-FAAD-4F1B-ADEF-E2884075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782483"/>
            <a:ext cx="6934200" cy="40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8045</TotalTime>
  <Words>475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Comparison of Popular 3x3 Advanced Methods</vt:lpstr>
      <vt:lpstr>CFOP</vt:lpstr>
      <vt:lpstr>LBL  CFOP</vt:lpstr>
      <vt:lpstr>Roux</vt:lpstr>
      <vt:lpstr>ZZ</vt:lpstr>
      <vt:lpstr>Petrus</vt:lpstr>
      <vt:lpstr>Heise</vt:lpstr>
      <vt:lpstr>Advantages and Disadvantages</vt:lpstr>
      <vt:lpstr>Further Interest</vt:lpstr>
      <vt:lpstr>Midterm Project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Popular 3x3 Advanced Methods</dc:title>
  <dc:creator>Kevin Chang</dc:creator>
  <cp:lastModifiedBy>Kevin Chang</cp:lastModifiedBy>
  <cp:revision>7</cp:revision>
  <dcterms:created xsi:type="dcterms:W3CDTF">2022-02-25T17:15:23Z</dcterms:created>
  <dcterms:modified xsi:type="dcterms:W3CDTF">2024-01-16T11:17:59Z</dcterms:modified>
</cp:coreProperties>
</file>