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9" r:id="rId4"/>
    <p:sldId id="274" r:id="rId5"/>
    <p:sldId id="270" r:id="rId6"/>
    <p:sldId id="271" r:id="rId7"/>
    <p:sldId id="258" r:id="rId8"/>
    <p:sldId id="269" r:id="rId9"/>
    <p:sldId id="267" r:id="rId10"/>
    <p:sldId id="268" r:id="rId11"/>
    <p:sldId id="265" r:id="rId12"/>
    <p:sldId id="266" r:id="rId13"/>
    <p:sldId id="272" r:id="rId14"/>
    <p:sldId id="273" r:id="rId15"/>
    <p:sldId id="257" r:id="rId16"/>
    <p:sldId id="260" r:id="rId17"/>
    <p:sldId id="261" r:id="rId18"/>
    <p:sldId id="262" r:id="rId19"/>
    <p:sldId id="263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9E2"/>
    <a:srgbClr val="808080"/>
    <a:srgbClr val="FF0000"/>
    <a:srgbClr val="008080"/>
    <a:srgbClr val="00FFFF"/>
    <a:srgbClr val="00FF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A15577-6EAF-40D2-A38A-F4B62878FB27}" v="19" dt="2023-02-28T23:47:41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Chang" userId="9dcd50664716db08" providerId="LiveId" clId="{8B381D0B-0401-48C2-B31B-3C2216A6F165}"/>
    <pc:docChg chg="undo custSel addSld modSld sldOrd">
      <pc:chgData name="Kevin Chang" userId="9dcd50664716db08" providerId="LiveId" clId="{8B381D0B-0401-48C2-B31B-3C2216A6F165}" dt="2022-03-08T00:48:06.081" v="3146" actId="20577"/>
      <pc:docMkLst>
        <pc:docMk/>
      </pc:docMkLst>
      <pc:sldChg chg="modSp new mod ord">
        <pc:chgData name="Kevin Chang" userId="9dcd50664716db08" providerId="LiveId" clId="{8B381D0B-0401-48C2-B31B-3C2216A6F165}" dt="2022-03-05T22:37:43.051" v="913"/>
        <pc:sldMkLst>
          <pc:docMk/>
          <pc:sldMk cId="3831385964" sldId="257"/>
        </pc:sldMkLst>
        <pc:spChg chg="mod">
          <ac:chgData name="Kevin Chang" userId="9dcd50664716db08" providerId="LiveId" clId="{8B381D0B-0401-48C2-B31B-3C2216A6F165}" dt="2022-03-05T22:15:12.328" v="331" actId="20577"/>
          <ac:spMkLst>
            <pc:docMk/>
            <pc:sldMk cId="3831385964" sldId="257"/>
            <ac:spMk id="2" creationId="{BA4C7D5A-F622-41DA-A26A-AF7EC0286C0C}"/>
          </ac:spMkLst>
        </pc:spChg>
        <pc:spChg chg="mod">
          <ac:chgData name="Kevin Chang" userId="9dcd50664716db08" providerId="LiveId" clId="{8B381D0B-0401-48C2-B31B-3C2216A6F165}" dt="2022-03-05T22:34:45.802" v="578" actId="5793"/>
          <ac:spMkLst>
            <pc:docMk/>
            <pc:sldMk cId="3831385964" sldId="257"/>
            <ac:spMk id="3" creationId="{DEF60A57-DC45-473A-9331-B64DCFD5B73C}"/>
          </ac:spMkLst>
        </pc:spChg>
      </pc:sldChg>
      <pc:sldChg chg="addSp modSp new mod ord">
        <pc:chgData name="Kevin Chang" userId="9dcd50664716db08" providerId="LiveId" clId="{8B381D0B-0401-48C2-B31B-3C2216A6F165}" dt="2022-03-08T00:45:18.322" v="3101" actId="20577"/>
        <pc:sldMkLst>
          <pc:docMk/>
          <pc:sldMk cId="3122640631" sldId="258"/>
        </pc:sldMkLst>
        <pc:spChg chg="mod">
          <ac:chgData name="Kevin Chang" userId="9dcd50664716db08" providerId="LiveId" clId="{8B381D0B-0401-48C2-B31B-3C2216A6F165}" dt="2022-03-07T23:08:17.324" v="2277" actId="20577"/>
          <ac:spMkLst>
            <pc:docMk/>
            <pc:sldMk cId="3122640631" sldId="258"/>
            <ac:spMk id="2" creationId="{46291428-4187-4B41-82B1-39FB9CB9F903}"/>
          </ac:spMkLst>
        </pc:spChg>
        <pc:spChg chg="mod">
          <ac:chgData name="Kevin Chang" userId="9dcd50664716db08" providerId="LiveId" clId="{8B381D0B-0401-48C2-B31B-3C2216A6F165}" dt="2022-03-08T00:45:18.322" v="3101" actId="20577"/>
          <ac:spMkLst>
            <pc:docMk/>
            <pc:sldMk cId="3122640631" sldId="258"/>
            <ac:spMk id="3" creationId="{9A915D2D-6D1A-471D-8EE8-244C662D8C40}"/>
          </ac:spMkLst>
        </pc:spChg>
        <pc:picChg chg="add mod">
          <ac:chgData name="Kevin Chang" userId="9dcd50664716db08" providerId="LiveId" clId="{8B381D0B-0401-48C2-B31B-3C2216A6F165}" dt="2022-03-08T00:43:11.628" v="3065" actId="14100"/>
          <ac:picMkLst>
            <pc:docMk/>
            <pc:sldMk cId="3122640631" sldId="258"/>
            <ac:picMk id="5" creationId="{52C3A77A-A3E1-4474-BB02-0137F674AB8D}"/>
          </ac:picMkLst>
        </pc:picChg>
      </pc:sldChg>
      <pc:sldChg chg="addSp modSp new mod ord">
        <pc:chgData name="Kevin Chang" userId="9dcd50664716db08" providerId="LiveId" clId="{8B381D0B-0401-48C2-B31B-3C2216A6F165}" dt="2022-03-07T22:59:34.618" v="2202" actId="1076"/>
        <pc:sldMkLst>
          <pc:docMk/>
          <pc:sldMk cId="3865851477" sldId="259"/>
        </pc:sldMkLst>
        <pc:spChg chg="mod">
          <ac:chgData name="Kevin Chang" userId="9dcd50664716db08" providerId="LiveId" clId="{8B381D0B-0401-48C2-B31B-3C2216A6F165}" dt="2022-03-05T22:02:04.997" v="36" actId="20577"/>
          <ac:spMkLst>
            <pc:docMk/>
            <pc:sldMk cId="3865851477" sldId="259"/>
            <ac:spMk id="2" creationId="{4F98A900-B751-4E7E-B654-A0B000D18A79}"/>
          </ac:spMkLst>
        </pc:spChg>
        <pc:spChg chg="mod">
          <ac:chgData name="Kevin Chang" userId="9dcd50664716db08" providerId="LiveId" clId="{8B381D0B-0401-48C2-B31B-3C2216A6F165}" dt="2022-03-07T22:53:52.280" v="2103" actId="20577"/>
          <ac:spMkLst>
            <pc:docMk/>
            <pc:sldMk cId="3865851477" sldId="259"/>
            <ac:spMk id="3" creationId="{2951BC12-A899-4504-9F9D-CD5047997C54}"/>
          </ac:spMkLst>
        </pc:spChg>
        <pc:spChg chg="add mod">
          <ac:chgData name="Kevin Chang" userId="9dcd50664716db08" providerId="LiveId" clId="{8B381D0B-0401-48C2-B31B-3C2216A6F165}" dt="2022-03-07T22:56:33.063" v="2147" actId="1076"/>
          <ac:spMkLst>
            <pc:docMk/>
            <pc:sldMk cId="3865851477" sldId="259"/>
            <ac:spMk id="4" creationId="{B01419EE-379C-4028-A7EF-04A642BE62EB}"/>
          </ac:spMkLst>
        </pc:spChg>
        <pc:spChg chg="add mod">
          <ac:chgData name="Kevin Chang" userId="9dcd50664716db08" providerId="LiveId" clId="{8B381D0B-0401-48C2-B31B-3C2216A6F165}" dt="2022-03-07T22:58:06.001" v="2174" actId="20577"/>
          <ac:spMkLst>
            <pc:docMk/>
            <pc:sldMk cId="3865851477" sldId="259"/>
            <ac:spMk id="8" creationId="{74789D7C-B4FD-4FC7-8C71-09819C09E055}"/>
          </ac:spMkLst>
        </pc:spChg>
        <pc:spChg chg="add mod">
          <ac:chgData name="Kevin Chang" userId="9dcd50664716db08" providerId="LiveId" clId="{8B381D0B-0401-48C2-B31B-3C2216A6F165}" dt="2022-03-07T22:59:34.618" v="2202" actId="1076"/>
          <ac:spMkLst>
            <pc:docMk/>
            <pc:sldMk cId="3865851477" sldId="259"/>
            <ac:spMk id="9" creationId="{9B01D320-95F0-4AF1-A972-3BAAFCD746D1}"/>
          </ac:spMkLst>
        </pc:spChg>
        <pc:picChg chg="add mod">
          <ac:chgData name="Kevin Chang" userId="9dcd50664716db08" providerId="LiveId" clId="{8B381D0B-0401-48C2-B31B-3C2216A6F165}" dt="2022-03-07T22:54:34.890" v="2107" actId="1076"/>
          <ac:picMkLst>
            <pc:docMk/>
            <pc:sldMk cId="3865851477" sldId="259"/>
            <ac:picMk id="3074" creationId="{58FE6A39-9385-4ABB-A700-2DAE41EF3DE5}"/>
          </ac:picMkLst>
        </pc:picChg>
        <pc:picChg chg="add mod">
          <ac:chgData name="Kevin Chang" userId="9dcd50664716db08" providerId="LiveId" clId="{8B381D0B-0401-48C2-B31B-3C2216A6F165}" dt="2022-03-07T22:54:38.085" v="2108" actId="1076"/>
          <ac:picMkLst>
            <pc:docMk/>
            <pc:sldMk cId="3865851477" sldId="259"/>
            <ac:picMk id="3076" creationId="{3B51F1CC-6838-4788-B431-ADF2D0AFB354}"/>
          </ac:picMkLst>
        </pc:picChg>
        <pc:picChg chg="add mod">
          <ac:chgData name="Kevin Chang" userId="9dcd50664716db08" providerId="LiveId" clId="{8B381D0B-0401-48C2-B31B-3C2216A6F165}" dt="2022-03-07T22:53:57.374" v="2104" actId="1076"/>
          <ac:picMkLst>
            <pc:docMk/>
            <pc:sldMk cId="3865851477" sldId="259"/>
            <ac:picMk id="3078" creationId="{EA37E02A-94CF-4943-86AC-25A204B48EC7}"/>
          </ac:picMkLst>
        </pc:picChg>
      </pc:sldChg>
      <pc:sldChg chg="addSp modSp new mod">
        <pc:chgData name="Kevin Chang" userId="9dcd50664716db08" providerId="LiveId" clId="{8B381D0B-0401-48C2-B31B-3C2216A6F165}" dt="2022-03-08T00:38:21.881" v="2794" actId="20577"/>
        <pc:sldMkLst>
          <pc:docMk/>
          <pc:sldMk cId="2199827354" sldId="260"/>
        </pc:sldMkLst>
        <pc:spChg chg="mod">
          <ac:chgData name="Kevin Chang" userId="9dcd50664716db08" providerId="LiveId" clId="{8B381D0B-0401-48C2-B31B-3C2216A6F165}" dt="2022-03-05T22:35:01.808" v="612" actId="20577"/>
          <ac:spMkLst>
            <pc:docMk/>
            <pc:sldMk cId="2199827354" sldId="260"/>
            <ac:spMk id="2" creationId="{1B6FBA37-7924-47BD-B7A1-24750C1F282E}"/>
          </ac:spMkLst>
        </pc:spChg>
        <pc:spChg chg="mod">
          <ac:chgData name="Kevin Chang" userId="9dcd50664716db08" providerId="LiveId" clId="{8B381D0B-0401-48C2-B31B-3C2216A6F165}" dt="2022-03-08T00:38:21.881" v="2794" actId="20577"/>
          <ac:spMkLst>
            <pc:docMk/>
            <pc:sldMk cId="2199827354" sldId="260"/>
            <ac:spMk id="3" creationId="{AB6C89A5-FA3B-46D1-8095-24033D37C508}"/>
          </ac:spMkLst>
        </pc:spChg>
        <pc:picChg chg="add mod">
          <ac:chgData name="Kevin Chang" userId="9dcd50664716db08" providerId="LiveId" clId="{8B381D0B-0401-48C2-B31B-3C2216A6F165}" dt="2022-03-08T00:36:40.278" v="2659" actId="1076"/>
          <ac:picMkLst>
            <pc:docMk/>
            <pc:sldMk cId="2199827354" sldId="260"/>
            <ac:picMk id="5" creationId="{D4552B09-E97B-415B-8B52-1987388D077A}"/>
          </ac:picMkLst>
        </pc:picChg>
      </pc:sldChg>
      <pc:sldChg chg="addSp modSp new mod">
        <pc:chgData name="Kevin Chang" userId="9dcd50664716db08" providerId="LiveId" clId="{8B381D0B-0401-48C2-B31B-3C2216A6F165}" dt="2022-03-08T00:38:49.670" v="2835" actId="313"/>
        <pc:sldMkLst>
          <pc:docMk/>
          <pc:sldMk cId="3187148942" sldId="261"/>
        </pc:sldMkLst>
        <pc:spChg chg="mod">
          <ac:chgData name="Kevin Chang" userId="9dcd50664716db08" providerId="LiveId" clId="{8B381D0B-0401-48C2-B31B-3C2216A6F165}" dt="2022-03-05T22:35:14.567" v="663" actId="20577"/>
          <ac:spMkLst>
            <pc:docMk/>
            <pc:sldMk cId="3187148942" sldId="261"/>
            <ac:spMk id="2" creationId="{0DFD5272-6C61-472D-B318-BD6C4B60C423}"/>
          </ac:spMkLst>
        </pc:spChg>
        <pc:spChg chg="mod">
          <ac:chgData name="Kevin Chang" userId="9dcd50664716db08" providerId="LiveId" clId="{8B381D0B-0401-48C2-B31B-3C2216A6F165}" dt="2022-03-08T00:38:49.670" v="2835" actId="313"/>
          <ac:spMkLst>
            <pc:docMk/>
            <pc:sldMk cId="3187148942" sldId="261"/>
            <ac:spMk id="3" creationId="{BF10126F-A90D-476A-A3A4-39FE2067FEE1}"/>
          </ac:spMkLst>
        </pc:spChg>
        <pc:picChg chg="add mod">
          <ac:chgData name="Kevin Chang" userId="9dcd50664716db08" providerId="LiveId" clId="{8B381D0B-0401-48C2-B31B-3C2216A6F165}" dt="2022-03-08T00:38:08.036" v="2790" actId="1076"/>
          <ac:picMkLst>
            <pc:docMk/>
            <pc:sldMk cId="3187148942" sldId="261"/>
            <ac:picMk id="5" creationId="{2D510E4A-66B4-4049-95F5-D39CD2F74121}"/>
          </ac:picMkLst>
        </pc:picChg>
      </pc:sldChg>
      <pc:sldChg chg="addSp modSp new mod">
        <pc:chgData name="Kevin Chang" userId="9dcd50664716db08" providerId="LiveId" clId="{8B381D0B-0401-48C2-B31B-3C2216A6F165}" dt="2022-03-08T00:39:54.171" v="2940" actId="1076"/>
        <pc:sldMkLst>
          <pc:docMk/>
          <pc:sldMk cId="625523687" sldId="262"/>
        </pc:sldMkLst>
        <pc:spChg chg="mod">
          <ac:chgData name="Kevin Chang" userId="9dcd50664716db08" providerId="LiveId" clId="{8B381D0B-0401-48C2-B31B-3C2216A6F165}" dt="2022-03-05T22:35:31.386" v="690" actId="20577"/>
          <ac:spMkLst>
            <pc:docMk/>
            <pc:sldMk cId="625523687" sldId="262"/>
            <ac:spMk id="2" creationId="{CE49DD06-6287-4D69-8344-FD8FB19208A4}"/>
          </ac:spMkLst>
        </pc:spChg>
        <pc:spChg chg="mod">
          <ac:chgData name="Kevin Chang" userId="9dcd50664716db08" providerId="LiveId" clId="{8B381D0B-0401-48C2-B31B-3C2216A6F165}" dt="2022-03-08T00:39:29.657" v="2936" actId="20577"/>
          <ac:spMkLst>
            <pc:docMk/>
            <pc:sldMk cId="625523687" sldId="262"/>
            <ac:spMk id="3" creationId="{F459DC6E-774A-43BF-A0A7-59250EDFAE9D}"/>
          </ac:spMkLst>
        </pc:spChg>
        <pc:picChg chg="add mod">
          <ac:chgData name="Kevin Chang" userId="9dcd50664716db08" providerId="LiveId" clId="{8B381D0B-0401-48C2-B31B-3C2216A6F165}" dt="2022-03-08T00:39:54.171" v="2940" actId="1076"/>
          <ac:picMkLst>
            <pc:docMk/>
            <pc:sldMk cId="625523687" sldId="262"/>
            <ac:picMk id="5" creationId="{97F99547-A435-4E82-8BD5-19AC64DAB66D}"/>
          </ac:picMkLst>
        </pc:picChg>
      </pc:sldChg>
      <pc:sldChg chg="modSp new mod">
        <pc:chgData name="Kevin Chang" userId="9dcd50664716db08" providerId="LiveId" clId="{8B381D0B-0401-48C2-B31B-3C2216A6F165}" dt="2022-03-08T00:40:20.328" v="2969" actId="20577"/>
        <pc:sldMkLst>
          <pc:docMk/>
          <pc:sldMk cId="496944425" sldId="263"/>
        </pc:sldMkLst>
        <pc:spChg chg="mod">
          <ac:chgData name="Kevin Chang" userId="9dcd50664716db08" providerId="LiveId" clId="{8B381D0B-0401-48C2-B31B-3C2216A6F165}" dt="2022-03-05T22:35:59.236" v="720" actId="20577"/>
          <ac:spMkLst>
            <pc:docMk/>
            <pc:sldMk cId="496944425" sldId="263"/>
            <ac:spMk id="2" creationId="{B2C4476E-D42F-44C2-A20F-95C1A5422145}"/>
          </ac:spMkLst>
        </pc:spChg>
        <pc:spChg chg="mod">
          <ac:chgData name="Kevin Chang" userId="9dcd50664716db08" providerId="LiveId" clId="{8B381D0B-0401-48C2-B31B-3C2216A6F165}" dt="2022-03-08T00:40:20.328" v="2969" actId="20577"/>
          <ac:spMkLst>
            <pc:docMk/>
            <pc:sldMk cId="496944425" sldId="263"/>
            <ac:spMk id="3" creationId="{5111A5EF-0435-4113-B2B4-DA112F056188}"/>
          </ac:spMkLst>
        </pc:spChg>
      </pc:sldChg>
      <pc:sldChg chg="modSp new mod">
        <pc:chgData name="Kevin Chang" userId="9dcd50664716db08" providerId="LiveId" clId="{8B381D0B-0401-48C2-B31B-3C2216A6F165}" dt="2022-03-08T00:48:06.081" v="3146" actId="20577"/>
        <pc:sldMkLst>
          <pc:docMk/>
          <pc:sldMk cId="4201046247" sldId="264"/>
        </pc:sldMkLst>
        <pc:spChg chg="mod">
          <ac:chgData name="Kevin Chang" userId="9dcd50664716db08" providerId="LiveId" clId="{8B381D0B-0401-48C2-B31B-3C2216A6F165}" dt="2022-03-05T22:36:14.903" v="773" actId="20577"/>
          <ac:spMkLst>
            <pc:docMk/>
            <pc:sldMk cId="4201046247" sldId="264"/>
            <ac:spMk id="2" creationId="{13CE38A5-3FE5-48F1-BD4C-859623B5C5CF}"/>
          </ac:spMkLst>
        </pc:spChg>
        <pc:spChg chg="mod">
          <ac:chgData name="Kevin Chang" userId="9dcd50664716db08" providerId="LiveId" clId="{8B381D0B-0401-48C2-B31B-3C2216A6F165}" dt="2022-03-08T00:48:06.081" v="3146" actId="20577"/>
          <ac:spMkLst>
            <pc:docMk/>
            <pc:sldMk cId="4201046247" sldId="264"/>
            <ac:spMk id="3" creationId="{17FF5B91-E16A-4011-AA06-633314BC2E5F}"/>
          </ac:spMkLst>
        </pc:spChg>
      </pc:sldChg>
      <pc:sldChg chg="addSp modSp new mod">
        <pc:chgData name="Kevin Chang" userId="9dcd50664716db08" providerId="LiveId" clId="{8B381D0B-0401-48C2-B31B-3C2216A6F165}" dt="2022-03-05T23:00:53.861" v="1414" actId="20577"/>
        <pc:sldMkLst>
          <pc:docMk/>
          <pc:sldMk cId="591859563" sldId="265"/>
        </pc:sldMkLst>
        <pc:spChg chg="mod">
          <ac:chgData name="Kevin Chang" userId="9dcd50664716db08" providerId="LiveId" clId="{8B381D0B-0401-48C2-B31B-3C2216A6F165}" dt="2022-03-05T22:37:23.779" v="879" actId="20577"/>
          <ac:spMkLst>
            <pc:docMk/>
            <pc:sldMk cId="591859563" sldId="265"/>
            <ac:spMk id="2" creationId="{D34C814D-DD84-4AEC-B178-D757F4395CEF}"/>
          </ac:spMkLst>
        </pc:spChg>
        <pc:spChg chg="mod">
          <ac:chgData name="Kevin Chang" userId="9dcd50664716db08" providerId="LiveId" clId="{8B381D0B-0401-48C2-B31B-3C2216A6F165}" dt="2022-03-05T23:00:53.861" v="1414" actId="20577"/>
          <ac:spMkLst>
            <pc:docMk/>
            <pc:sldMk cId="591859563" sldId="265"/>
            <ac:spMk id="3" creationId="{D7C0D141-6111-4C1C-94BA-2CBCE9AEFDAA}"/>
          </ac:spMkLst>
        </pc:spChg>
        <pc:spChg chg="add mod">
          <ac:chgData name="Kevin Chang" userId="9dcd50664716db08" providerId="LiveId" clId="{8B381D0B-0401-48C2-B31B-3C2216A6F165}" dt="2022-03-05T22:52:29.673" v="1209" actId="1076"/>
          <ac:spMkLst>
            <pc:docMk/>
            <pc:sldMk cId="591859563" sldId="265"/>
            <ac:spMk id="4" creationId="{9D0A0F20-904C-4CE7-ACF4-813C177EFD27}"/>
          </ac:spMkLst>
        </pc:spChg>
        <pc:spChg chg="add mod">
          <ac:chgData name="Kevin Chang" userId="9dcd50664716db08" providerId="LiveId" clId="{8B381D0B-0401-48C2-B31B-3C2216A6F165}" dt="2022-03-05T22:52:29.673" v="1209" actId="1076"/>
          <ac:spMkLst>
            <pc:docMk/>
            <pc:sldMk cId="591859563" sldId="265"/>
            <ac:spMk id="5" creationId="{6B450288-7FB6-4469-929F-998339C77773}"/>
          </ac:spMkLst>
        </pc:spChg>
        <pc:spChg chg="add mod">
          <ac:chgData name="Kevin Chang" userId="9dcd50664716db08" providerId="LiveId" clId="{8B381D0B-0401-48C2-B31B-3C2216A6F165}" dt="2022-03-05T22:52:29.673" v="1209" actId="1076"/>
          <ac:spMkLst>
            <pc:docMk/>
            <pc:sldMk cId="591859563" sldId="265"/>
            <ac:spMk id="6" creationId="{0302C57C-5512-43AA-AD4B-8B2E3C5C4D29}"/>
          </ac:spMkLst>
        </pc:spChg>
        <pc:spChg chg="add mod">
          <ac:chgData name="Kevin Chang" userId="9dcd50664716db08" providerId="LiveId" clId="{8B381D0B-0401-48C2-B31B-3C2216A6F165}" dt="2022-03-05T22:52:29.673" v="1209" actId="1076"/>
          <ac:spMkLst>
            <pc:docMk/>
            <pc:sldMk cId="591859563" sldId="265"/>
            <ac:spMk id="7" creationId="{D2CB7758-FE03-4CDC-A596-F1E3051B9E4C}"/>
          </ac:spMkLst>
        </pc:spChg>
        <pc:spChg chg="add mod">
          <ac:chgData name="Kevin Chang" userId="9dcd50664716db08" providerId="LiveId" clId="{8B381D0B-0401-48C2-B31B-3C2216A6F165}" dt="2022-03-05T22:52:29.673" v="1209" actId="1076"/>
          <ac:spMkLst>
            <pc:docMk/>
            <pc:sldMk cId="591859563" sldId="265"/>
            <ac:spMk id="8" creationId="{B6A4E44E-7773-4EA4-AF20-DD4964D7C7CD}"/>
          </ac:spMkLst>
        </pc:spChg>
        <pc:cxnChg chg="add mod">
          <ac:chgData name="Kevin Chang" userId="9dcd50664716db08" providerId="LiveId" clId="{8B381D0B-0401-48C2-B31B-3C2216A6F165}" dt="2022-03-05T22:53:31.962" v="1226" actId="14100"/>
          <ac:cxnSpMkLst>
            <pc:docMk/>
            <pc:sldMk cId="591859563" sldId="265"/>
            <ac:cxnSpMk id="10" creationId="{A84245DE-9F7E-4D4D-A2E8-B3FABECF7D86}"/>
          </ac:cxnSpMkLst>
        </pc:cxnChg>
        <pc:cxnChg chg="add mod">
          <ac:chgData name="Kevin Chang" userId="9dcd50664716db08" providerId="LiveId" clId="{8B381D0B-0401-48C2-B31B-3C2216A6F165}" dt="2022-03-05T22:53:05.315" v="1215" actId="14100"/>
          <ac:cxnSpMkLst>
            <pc:docMk/>
            <pc:sldMk cId="591859563" sldId="265"/>
            <ac:cxnSpMk id="11" creationId="{9601A46D-8DF6-444D-8A7E-CAF75223A013}"/>
          </ac:cxnSpMkLst>
        </pc:cxnChg>
        <pc:cxnChg chg="add mod">
          <ac:chgData name="Kevin Chang" userId="9dcd50664716db08" providerId="LiveId" clId="{8B381D0B-0401-48C2-B31B-3C2216A6F165}" dt="2022-03-05T22:53:12.417" v="1218" actId="14100"/>
          <ac:cxnSpMkLst>
            <pc:docMk/>
            <pc:sldMk cId="591859563" sldId="265"/>
            <ac:cxnSpMk id="14" creationId="{F84154DE-43AC-4BAE-B2AF-BFBC7BBC9A4B}"/>
          </ac:cxnSpMkLst>
        </pc:cxnChg>
        <pc:cxnChg chg="add mod">
          <ac:chgData name="Kevin Chang" userId="9dcd50664716db08" providerId="LiveId" clId="{8B381D0B-0401-48C2-B31B-3C2216A6F165}" dt="2022-03-05T22:53:34.895" v="1227" actId="14100"/>
          <ac:cxnSpMkLst>
            <pc:docMk/>
            <pc:sldMk cId="591859563" sldId="265"/>
            <ac:cxnSpMk id="17" creationId="{D7AB4E9E-2DB6-4D17-906D-91D46E5E326D}"/>
          </ac:cxnSpMkLst>
        </pc:cxnChg>
        <pc:cxnChg chg="add mod">
          <ac:chgData name="Kevin Chang" userId="9dcd50664716db08" providerId="LiveId" clId="{8B381D0B-0401-48C2-B31B-3C2216A6F165}" dt="2022-03-05T22:53:36.688" v="1228" actId="14100"/>
          <ac:cxnSpMkLst>
            <pc:docMk/>
            <pc:sldMk cId="591859563" sldId="265"/>
            <ac:cxnSpMk id="20" creationId="{719D03E7-CAEF-4294-8A8B-6BB8BDF07797}"/>
          </ac:cxnSpMkLst>
        </pc:cxnChg>
      </pc:sldChg>
      <pc:sldChg chg="addSp modSp new mod">
        <pc:chgData name="Kevin Chang" userId="9dcd50664716db08" providerId="LiveId" clId="{8B381D0B-0401-48C2-B31B-3C2216A6F165}" dt="2022-03-05T23:08:15.535" v="1614" actId="14100"/>
        <pc:sldMkLst>
          <pc:docMk/>
          <pc:sldMk cId="2596475055" sldId="266"/>
        </pc:sldMkLst>
        <pc:spChg chg="mod">
          <ac:chgData name="Kevin Chang" userId="9dcd50664716db08" providerId="LiveId" clId="{8B381D0B-0401-48C2-B31B-3C2216A6F165}" dt="2022-03-05T22:37:29.049" v="911" actId="20577"/>
          <ac:spMkLst>
            <pc:docMk/>
            <pc:sldMk cId="2596475055" sldId="266"/>
            <ac:spMk id="2" creationId="{3F00BA91-3151-471D-984E-A1ECCD88CC97}"/>
          </ac:spMkLst>
        </pc:spChg>
        <pc:spChg chg="mod">
          <ac:chgData name="Kevin Chang" userId="9dcd50664716db08" providerId="LiveId" clId="{8B381D0B-0401-48C2-B31B-3C2216A6F165}" dt="2022-03-05T23:02:56.744" v="1485" actId="20577"/>
          <ac:spMkLst>
            <pc:docMk/>
            <pc:sldMk cId="2596475055" sldId="266"/>
            <ac:spMk id="3" creationId="{792C93F7-AB10-4FF2-81FC-8CFAB1325538}"/>
          </ac:spMkLst>
        </pc:spChg>
        <pc:spChg chg="add mod">
          <ac:chgData name="Kevin Chang" userId="9dcd50664716db08" providerId="LiveId" clId="{8B381D0B-0401-48C2-B31B-3C2216A6F165}" dt="2022-03-05T23:07:07.321" v="1590" actId="1076"/>
          <ac:spMkLst>
            <pc:docMk/>
            <pc:sldMk cId="2596475055" sldId="266"/>
            <ac:spMk id="4" creationId="{FDC474D1-229B-40AC-BE2E-764CFBDF871C}"/>
          </ac:spMkLst>
        </pc:spChg>
        <pc:spChg chg="add mod">
          <ac:chgData name="Kevin Chang" userId="9dcd50664716db08" providerId="LiveId" clId="{8B381D0B-0401-48C2-B31B-3C2216A6F165}" dt="2022-03-05T23:07:07.321" v="1590" actId="1076"/>
          <ac:spMkLst>
            <pc:docMk/>
            <pc:sldMk cId="2596475055" sldId="266"/>
            <ac:spMk id="5" creationId="{AFBCBF42-273E-4184-9F5C-D813DAC235B0}"/>
          </ac:spMkLst>
        </pc:spChg>
        <pc:spChg chg="add mod">
          <ac:chgData name="Kevin Chang" userId="9dcd50664716db08" providerId="LiveId" clId="{8B381D0B-0401-48C2-B31B-3C2216A6F165}" dt="2022-03-05T23:07:07.321" v="1590" actId="1076"/>
          <ac:spMkLst>
            <pc:docMk/>
            <pc:sldMk cId="2596475055" sldId="266"/>
            <ac:spMk id="6" creationId="{1DD65C49-13FB-4A31-BC80-3C5ADDFCC169}"/>
          </ac:spMkLst>
        </pc:spChg>
        <pc:spChg chg="add mod">
          <ac:chgData name="Kevin Chang" userId="9dcd50664716db08" providerId="LiveId" clId="{8B381D0B-0401-48C2-B31B-3C2216A6F165}" dt="2022-03-05T23:07:07.321" v="1590" actId="1076"/>
          <ac:spMkLst>
            <pc:docMk/>
            <pc:sldMk cId="2596475055" sldId="266"/>
            <ac:spMk id="7" creationId="{63D70006-CF5B-4F9D-9F31-56522693D45A}"/>
          </ac:spMkLst>
        </pc:spChg>
        <pc:spChg chg="add mod">
          <ac:chgData name="Kevin Chang" userId="9dcd50664716db08" providerId="LiveId" clId="{8B381D0B-0401-48C2-B31B-3C2216A6F165}" dt="2022-03-05T23:07:07.321" v="1590" actId="1076"/>
          <ac:spMkLst>
            <pc:docMk/>
            <pc:sldMk cId="2596475055" sldId="266"/>
            <ac:spMk id="8" creationId="{0EF15F89-23FE-4C37-8717-FE29434F4437}"/>
          </ac:spMkLst>
        </pc:spChg>
        <pc:spChg chg="add mod">
          <ac:chgData name="Kevin Chang" userId="9dcd50664716db08" providerId="LiveId" clId="{8B381D0B-0401-48C2-B31B-3C2216A6F165}" dt="2022-03-05T23:07:07.321" v="1590" actId="1076"/>
          <ac:spMkLst>
            <pc:docMk/>
            <pc:sldMk cId="2596475055" sldId="266"/>
            <ac:spMk id="9" creationId="{A185A1F0-A6EB-4C96-B843-1DAC72656EA8}"/>
          </ac:spMkLst>
        </pc:spChg>
        <pc:spChg chg="add mod">
          <ac:chgData name="Kevin Chang" userId="9dcd50664716db08" providerId="LiveId" clId="{8B381D0B-0401-48C2-B31B-3C2216A6F165}" dt="2022-03-05T23:07:07.321" v="1590" actId="1076"/>
          <ac:spMkLst>
            <pc:docMk/>
            <pc:sldMk cId="2596475055" sldId="266"/>
            <ac:spMk id="10" creationId="{6DBA2D83-C130-4D6A-B381-6DCC1A4FCE41}"/>
          </ac:spMkLst>
        </pc:spChg>
        <pc:cxnChg chg="add mod">
          <ac:chgData name="Kevin Chang" userId="9dcd50664716db08" providerId="LiveId" clId="{8B381D0B-0401-48C2-B31B-3C2216A6F165}" dt="2022-03-05T23:07:18.661" v="1593" actId="14100"/>
          <ac:cxnSpMkLst>
            <pc:docMk/>
            <pc:sldMk cId="2596475055" sldId="266"/>
            <ac:cxnSpMk id="11" creationId="{5134C15C-DE1D-453A-8FA5-2850C41F3BBD}"/>
          </ac:cxnSpMkLst>
        </pc:cxnChg>
        <pc:cxnChg chg="add mod">
          <ac:chgData name="Kevin Chang" userId="9dcd50664716db08" providerId="LiveId" clId="{8B381D0B-0401-48C2-B31B-3C2216A6F165}" dt="2022-03-05T23:07:24.632" v="1596" actId="14100"/>
          <ac:cxnSpMkLst>
            <pc:docMk/>
            <pc:sldMk cId="2596475055" sldId="266"/>
            <ac:cxnSpMk id="14" creationId="{7FD9660D-BC65-4DA8-98E9-019437416C17}"/>
          </ac:cxnSpMkLst>
        </pc:cxnChg>
        <pc:cxnChg chg="add mod">
          <ac:chgData name="Kevin Chang" userId="9dcd50664716db08" providerId="LiveId" clId="{8B381D0B-0401-48C2-B31B-3C2216A6F165}" dt="2022-03-05T23:08:04.405" v="1612" actId="14100"/>
          <ac:cxnSpMkLst>
            <pc:docMk/>
            <pc:sldMk cId="2596475055" sldId="266"/>
            <ac:cxnSpMk id="17" creationId="{00BC8DB3-1A81-4128-BD37-300535C30F96}"/>
          </ac:cxnSpMkLst>
        </pc:cxnChg>
        <pc:cxnChg chg="add mod">
          <ac:chgData name="Kevin Chang" userId="9dcd50664716db08" providerId="LiveId" clId="{8B381D0B-0401-48C2-B31B-3C2216A6F165}" dt="2022-03-05T23:08:15.535" v="1614" actId="14100"/>
          <ac:cxnSpMkLst>
            <pc:docMk/>
            <pc:sldMk cId="2596475055" sldId="266"/>
            <ac:cxnSpMk id="20" creationId="{7FFEB9A2-E934-4A66-96BF-07D11C20AFA1}"/>
          </ac:cxnSpMkLst>
        </pc:cxnChg>
        <pc:cxnChg chg="add mod">
          <ac:chgData name="Kevin Chang" userId="9dcd50664716db08" providerId="LiveId" clId="{8B381D0B-0401-48C2-B31B-3C2216A6F165}" dt="2022-03-05T23:07:44.139" v="1605" actId="14100"/>
          <ac:cxnSpMkLst>
            <pc:docMk/>
            <pc:sldMk cId="2596475055" sldId="266"/>
            <ac:cxnSpMk id="23" creationId="{A5DA6AB8-7B61-4538-AE09-CE9C96412FE0}"/>
          </ac:cxnSpMkLst>
        </pc:cxnChg>
        <pc:cxnChg chg="add mod">
          <ac:chgData name="Kevin Chang" userId="9dcd50664716db08" providerId="LiveId" clId="{8B381D0B-0401-48C2-B31B-3C2216A6F165}" dt="2022-03-05T23:07:49.141" v="1608" actId="14100"/>
          <ac:cxnSpMkLst>
            <pc:docMk/>
            <pc:sldMk cId="2596475055" sldId="266"/>
            <ac:cxnSpMk id="26" creationId="{CD5EDB38-BB16-41B9-99B6-FFD94BC93C3E}"/>
          </ac:cxnSpMkLst>
        </pc:cxnChg>
        <pc:cxnChg chg="add mod">
          <ac:chgData name="Kevin Chang" userId="9dcd50664716db08" providerId="LiveId" clId="{8B381D0B-0401-48C2-B31B-3C2216A6F165}" dt="2022-03-05T23:07:55.015" v="1611" actId="14100"/>
          <ac:cxnSpMkLst>
            <pc:docMk/>
            <pc:sldMk cId="2596475055" sldId="266"/>
            <ac:cxnSpMk id="29" creationId="{22AEEAE8-E735-48CC-A468-E3E31A9AC201}"/>
          </ac:cxnSpMkLst>
        </pc:cxnChg>
      </pc:sldChg>
      <pc:sldChg chg="addSp modSp new mod">
        <pc:chgData name="Kevin Chang" userId="9dcd50664716db08" providerId="LiveId" clId="{8B381D0B-0401-48C2-B31B-3C2216A6F165}" dt="2022-03-07T22:47:42.789" v="2078" actId="1076"/>
        <pc:sldMkLst>
          <pc:docMk/>
          <pc:sldMk cId="412660787" sldId="267"/>
        </pc:sldMkLst>
        <pc:spChg chg="mod">
          <ac:chgData name="Kevin Chang" userId="9dcd50664716db08" providerId="LiveId" clId="{8B381D0B-0401-48C2-B31B-3C2216A6F165}" dt="2022-03-07T02:13:00.248" v="1698" actId="20577"/>
          <ac:spMkLst>
            <pc:docMk/>
            <pc:sldMk cId="412660787" sldId="267"/>
            <ac:spMk id="2" creationId="{95970776-77DB-4C5D-BA3E-AC775C12D7D2}"/>
          </ac:spMkLst>
        </pc:spChg>
        <pc:spChg chg="mod">
          <ac:chgData name="Kevin Chang" userId="9dcd50664716db08" providerId="LiveId" clId="{8B381D0B-0401-48C2-B31B-3C2216A6F165}" dt="2022-03-07T17:10:06.576" v="2071" actId="20577"/>
          <ac:spMkLst>
            <pc:docMk/>
            <pc:sldMk cId="412660787" sldId="267"/>
            <ac:spMk id="3" creationId="{F39C3F86-BCFD-4CD2-B2D4-826B22D41091}"/>
          </ac:spMkLst>
        </pc:spChg>
        <pc:picChg chg="add mod">
          <ac:chgData name="Kevin Chang" userId="9dcd50664716db08" providerId="LiveId" clId="{8B381D0B-0401-48C2-B31B-3C2216A6F165}" dt="2022-03-07T22:47:42.789" v="2078" actId="1076"/>
          <ac:picMkLst>
            <pc:docMk/>
            <pc:sldMk cId="412660787" sldId="267"/>
            <ac:picMk id="1026" creationId="{E0A8B624-26CE-403C-B34D-B49BD8035906}"/>
          </ac:picMkLst>
        </pc:picChg>
      </pc:sldChg>
      <pc:sldChg chg="addSp modSp new mod">
        <pc:chgData name="Kevin Chang" userId="9dcd50664716db08" providerId="LiveId" clId="{8B381D0B-0401-48C2-B31B-3C2216A6F165}" dt="2022-03-07T22:49:14.978" v="2084" actId="14100"/>
        <pc:sldMkLst>
          <pc:docMk/>
          <pc:sldMk cId="3010855577" sldId="268"/>
        </pc:sldMkLst>
        <pc:spChg chg="mod">
          <ac:chgData name="Kevin Chang" userId="9dcd50664716db08" providerId="LiveId" clId="{8B381D0B-0401-48C2-B31B-3C2216A6F165}" dt="2022-03-07T02:13:20.832" v="1712" actId="20577"/>
          <ac:spMkLst>
            <pc:docMk/>
            <pc:sldMk cId="3010855577" sldId="268"/>
            <ac:spMk id="2" creationId="{98A6D45F-537E-49C0-8697-6E025D7F0D15}"/>
          </ac:spMkLst>
        </pc:spChg>
        <pc:spChg chg="mod">
          <ac:chgData name="Kevin Chang" userId="9dcd50664716db08" providerId="LiveId" clId="{8B381D0B-0401-48C2-B31B-3C2216A6F165}" dt="2022-03-07T17:15:04.732" v="2076" actId="20577"/>
          <ac:spMkLst>
            <pc:docMk/>
            <pc:sldMk cId="3010855577" sldId="268"/>
            <ac:spMk id="3" creationId="{179DD65E-458E-454E-8B0B-A9619CF7FB15}"/>
          </ac:spMkLst>
        </pc:spChg>
        <pc:picChg chg="add mod">
          <ac:chgData name="Kevin Chang" userId="9dcd50664716db08" providerId="LiveId" clId="{8B381D0B-0401-48C2-B31B-3C2216A6F165}" dt="2022-03-07T22:48:49.636" v="2081" actId="1076"/>
          <ac:picMkLst>
            <pc:docMk/>
            <pc:sldMk cId="3010855577" sldId="268"/>
            <ac:picMk id="2050" creationId="{22C8189A-47C8-4E3F-B60A-FB7A71C865F6}"/>
          </ac:picMkLst>
        </pc:picChg>
        <pc:picChg chg="add mod">
          <ac:chgData name="Kevin Chang" userId="9dcd50664716db08" providerId="LiveId" clId="{8B381D0B-0401-48C2-B31B-3C2216A6F165}" dt="2022-03-07T22:49:14.978" v="2084" actId="14100"/>
          <ac:picMkLst>
            <pc:docMk/>
            <pc:sldMk cId="3010855577" sldId="268"/>
            <ac:picMk id="2052" creationId="{BCC452F8-9DBA-487B-8BEE-D62EB9EF939A}"/>
          </ac:picMkLst>
        </pc:picChg>
      </pc:sldChg>
      <pc:sldChg chg="addSp modSp new mod">
        <pc:chgData name="Kevin Chang" userId="9dcd50664716db08" providerId="LiveId" clId="{8B381D0B-0401-48C2-B31B-3C2216A6F165}" dt="2022-03-08T00:45:54.787" v="3134" actId="20577"/>
        <pc:sldMkLst>
          <pc:docMk/>
          <pc:sldMk cId="1956426782" sldId="269"/>
        </pc:sldMkLst>
        <pc:spChg chg="mod">
          <ac:chgData name="Kevin Chang" userId="9dcd50664716db08" providerId="LiveId" clId="{8B381D0B-0401-48C2-B31B-3C2216A6F165}" dt="2022-03-07T23:08:21.747" v="2282" actId="20577"/>
          <ac:spMkLst>
            <pc:docMk/>
            <pc:sldMk cId="1956426782" sldId="269"/>
            <ac:spMk id="2" creationId="{3EB1A8F0-7B0D-4584-A229-22B32D76C3FA}"/>
          </ac:spMkLst>
        </pc:spChg>
        <pc:spChg chg="mod">
          <ac:chgData name="Kevin Chang" userId="9dcd50664716db08" providerId="LiveId" clId="{8B381D0B-0401-48C2-B31B-3C2216A6F165}" dt="2022-03-08T00:45:54.787" v="3134" actId="20577"/>
          <ac:spMkLst>
            <pc:docMk/>
            <pc:sldMk cId="1956426782" sldId="269"/>
            <ac:spMk id="3" creationId="{ABAEAF61-1F96-4EC5-B2C5-6DBF96A2D27F}"/>
          </ac:spMkLst>
        </pc:spChg>
        <pc:picChg chg="add mod">
          <ac:chgData name="Kevin Chang" userId="9dcd50664716db08" providerId="LiveId" clId="{8B381D0B-0401-48C2-B31B-3C2216A6F165}" dt="2022-03-08T00:43:29.748" v="3068" actId="14100"/>
          <ac:picMkLst>
            <pc:docMk/>
            <pc:sldMk cId="1956426782" sldId="269"/>
            <ac:picMk id="5" creationId="{6D77E4F8-DAD2-455E-9251-7B8930F34ADA}"/>
          </ac:picMkLst>
        </pc:picChg>
      </pc:sldChg>
    </pc:docChg>
  </pc:docChgLst>
  <pc:docChgLst>
    <pc:chgData name="Kevin Chang" userId="9dcd50664716db08" providerId="LiveId" clId="{37A15577-6EAF-40D2-A38A-F4B62878FB27}"/>
    <pc:docChg chg="undo custSel modSld">
      <pc:chgData name="Kevin Chang" userId="9dcd50664716db08" providerId="LiveId" clId="{37A15577-6EAF-40D2-A38A-F4B62878FB27}" dt="2023-02-28T23:49:29.405" v="174" actId="20577"/>
      <pc:docMkLst>
        <pc:docMk/>
      </pc:docMkLst>
      <pc:sldChg chg="modSp mod">
        <pc:chgData name="Kevin Chang" userId="9dcd50664716db08" providerId="LiveId" clId="{37A15577-6EAF-40D2-A38A-F4B62878FB27}" dt="2023-02-27T21:05:07.703" v="3" actId="20577"/>
        <pc:sldMkLst>
          <pc:docMk/>
          <pc:sldMk cId="2821080501" sldId="256"/>
        </pc:sldMkLst>
        <pc:spChg chg="mod">
          <ac:chgData name="Kevin Chang" userId="9dcd50664716db08" providerId="LiveId" clId="{37A15577-6EAF-40D2-A38A-F4B62878FB27}" dt="2023-02-27T21:05:07.703" v="3" actId="20577"/>
          <ac:spMkLst>
            <pc:docMk/>
            <pc:sldMk cId="2821080501" sldId="256"/>
            <ac:spMk id="3" creationId="{AB7FFBC9-CA27-4DC8-980A-47C3C3889221}"/>
          </ac:spMkLst>
        </pc:spChg>
      </pc:sldChg>
      <pc:sldChg chg="modSp mod">
        <pc:chgData name="Kevin Chang" userId="9dcd50664716db08" providerId="LiveId" clId="{37A15577-6EAF-40D2-A38A-F4B62878FB27}" dt="2023-02-27T22:30:02.701" v="9" actId="5793"/>
        <pc:sldMkLst>
          <pc:docMk/>
          <pc:sldMk cId="3865851477" sldId="259"/>
        </pc:sldMkLst>
        <pc:spChg chg="mod">
          <ac:chgData name="Kevin Chang" userId="9dcd50664716db08" providerId="LiveId" clId="{37A15577-6EAF-40D2-A38A-F4B62878FB27}" dt="2023-02-27T22:30:02.701" v="9" actId="5793"/>
          <ac:spMkLst>
            <pc:docMk/>
            <pc:sldMk cId="3865851477" sldId="259"/>
            <ac:spMk id="3" creationId="{2951BC12-A899-4504-9F9D-CD5047997C54}"/>
          </ac:spMkLst>
        </pc:spChg>
      </pc:sldChg>
      <pc:sldChg chg="modSp mod">
        <pc:chgData name="Kevin Chang" userId="9dcd50664716db08" providerId="LiveId" clId="{37A15577-6EAF-40D2-A38A-F4B62878FB27}" dt="2023-02-28T23:49:28.484" v="172" actId="20577"/>
        <pc:sldMkLst>
          <pc:docMk/>
          <pc:sldMk cId="412660787" sldId="267"/>
        </pc:sldMkLst>
        <pc:spChg chg="mod">
          <ac:chgData name="Kevin Chang" userId="9dcd50664716db08" providerId="LiveId" clId="{37A15577-6EAF-40D2-A38A-F4B62878FB27}" dt="2023-02-28T23:49:28.484" v="172" actId="20577"/>
          <ac:spMkLst>
            <pc:docMk/>
            <pc:sldMk cId="412660787" sldId="267"/>
            <ac:spMk id="3" creationId="{F39C3F86-BCFD-4CD2-B2D4-826B22D41091}"/>
          </ac:spMkLst>
        </pc:spChg>
        <pc:spChg chg="mod">
          <ac:chgData name="Kevin Chang" userId="9dcd50664716db08" providerId="LiveId" clId="{37A15577-6EAF-40D2-A38A-F4B62878FB27}" dt="2023-02-28T23:46:47.450" v="29" actId="20577"/>
          <ac:spMkLst>
            <pc:docMk/>
            <pc:sldMk cId="412660787" sldId="267"/>
            <ac:spMk id="25" creationId="{2C79CD5A-2BC4-4435-78EA-208C436F9EF5}"/>
          </ac:spMkLst>
        </pc:spChg>
        <pc:spChg chg="mod">
          <ac:chgData name="Kevin Chang" userId="9dcd50664716db08" providerId="LiveId" clId="{37A15577-6EAF-40D2-A38A-F4B62878FB27}" dt="2023-02-28T23:46:12.973" v="24" actId="20577"/>
          <ac:spMkLst>
            <pc:docMk/>
            <pc:sldMk cId="412660787" sldId="267"/>
            <ac:spMk id="30" creationId="{6B77ADBE-9099-3F5F-7A0F-3B095314258D}"/>
          </ac:spMkLst>
        </pc:spChg>
        <pc:picChg chg="mod">
          <ac:chgData name="Kevin Chang" userId="9dcd50664716db08" providerId="LiveId" clId="{37A15577-6EAF-40D2-A38A-F4B62878FB27}" dt="2023-02-28T23:47:41.153" v="50" actId="732"/>
          <ac:picMkLst>
            <pc:docMk/>
            <pc:sldMk cId="412660787" sldId="267"/>
            <ac:picMk id="4098" creationId="{4AB4B1E9-7097-C1B2-3E79-E37938FD5D15}"/>
          </ac:picMkLst>
        </pc:picChg>
        <pc:cxnChg chg="mod">
          <ac:chgData name="Kevin Chang" userId="9dcd50664716db08" providerId="LiveId" clId="{37A15577-6EAF-40D2-A38A-F4B62878FB27}" dt="2023-02-28T23:46:05.805" v="21" actId="20577"/>
          <ac:cxnSpMkLst>
            <pc:docMk/>
            <pc:sldMk cId="412660787" sldId="267"/>
            <ac:cxnSpMk id="26" creationId="{D1151CCD-6B0E-1267-89CB-6C7B1025622F}"/>
          </ac:cxnSpMkLst>
        </pc:cxnChg>
      </pc:sldChg>
      <pc:sldChg chg="modSp mod">
        <pc:chgData name="Kevin Chang" userId="9dcd50664716db08" providerId="LiveId" clId="{37A15577-6EAF-40D2-A38A-F4B62878FB27}" dt="2023-02-28T23:49:29.405" v="174" actId="20577"/>
        <pc:sldMkLst>
          <pc:docMk/>
          <pc:sldMk cId="3010855577" sldId="268"/>
        </pc:sldMkLst>
        <pc:spChg chg="mod">
          <ac:chgData name="Kevin Chang" userId="9dcd50664716db08" providerId="LiveId" clId="{37A15577-6EAF-40D2-A38A-F4B62878FB27}" dt="2023-02-28T23:49:29.405" v="174" actId="20577"/>
          <ac:spMkLst>
            <pc:docMk/>
            <pc:sldMk cId="3010855577" sldId="268"/>
            <ac:spMk id="3" creationId="{179DD65E-458E-454E-8B0B-A9619CF7FB15}"/>
          </ac:spMkLst>
        </pc:spChg>
        <pc:spChg chg="mod">
          <ac:chgData name="Kevin Chang" userId="9dcd50664716db08" providerId="LiveId" clId="{37A15577-6EAF-40D2-A38A-F4B62878FB27}" dt="2023-02-28T23:47:04.622" v="47" actId="1038"/>
          <ac:spMkLst>
            <pc:docMk/>
            <pc:sldMk cId="3010855577" sldId="268"/>
            <ac:spMk id="4" creationId="{21790473-FCA7-5E0F-DA59-24C86D51FA5E}"/>
          </ac:spMkLst>
        </pc:spChg>
        <pc:spChg chg="mod">
          <ac:chgData name="Kevin Chang" userId="9dcd50664716db08" providerId="LiveId" clId="{37A15577-6EAF-40D2-A38A-F4B62878FB27}" dt="2023-02-28T23:47:04.622" v="47" actId="1038"/>
          <ac:spMkLst>
            <pc:docMk/>
            <pc:sldMk cId="3010855577" sldId="268"/>
            <ac:spMk id="5" creationId="{7E976BC6-B806-58F5-4D74-573D387DF61B}"/>
          </ac:spMkLst>
        </pc:spChg>
        <pc:spChg chg="mod">
          <ac:chgData name="Kevin Chang" userId="9dcd50664716db08" providerId="LiveId" clId="{37A15577-6EAF-40D2-A38A-F4B62878FB27}" dt="2023-02-28T23:47:04.622" v="47" actId="1038"/>
          <ac:spMkLst>
            <pc:docMk/>
            <pc:sldMk cId="3010855577" sldId="268"/>
            <ac:spMk id="6" creationId="{519B9522-71BD-6D41-8C7C-3674D93AC181}"/>
          </ac:spMkLst>
        </pc:spChg>
        <pc:spChg chg="mod">
          <ac:chgData name="Kevin Chang" userId="9dcd50664716db08" providerId="LiveId" clId="{37A15577-6EAF-40D2-A38A-F4B62878FB27}" dt="2023-02-28T23:47:04.622" v="47" actId="1038"/>
          <ac:spMkLst>
            <pc:docMk/>
            <pc:sldMk cId="3010855577" sldId="268"/>
            <ac:spMk id="7" creationId="{2E0A5EF0-24A6-96FA-194A-BBC63D489D95}"/>
          </ac:spMkLst>
        </pc:spChg>
        <pc:spChg chg="mod">
          <ac:chgData name="Kevin Chang" userId="9dcd50664716db08" providerId="LiveId" clId="{37A15577-6EAF-40D2-A38A-F4B62878FB27}" dt="2023-02-28T23:47:04.622" v="47" actId="1038"/>
          <ac:spMkLst>
            <pc:docMk/>
            <pc:sldMk cId="3010855577" sldId="268"/>
            <ac:spMk id="8" creationId="{8C12226E-70C3-6E72-D45A-AB14F2C02160}"/>
          </ac:spMkLst>
        </pc:spChg>
        <pc:spChg chg="mod">
          <ac:chgData name="Kevin Chang" userId="9dcd50664716db08" providerId="LiveId" clId="{37A15577-6EAF-40D2-A38A-F4B62878FB27}" dt="2023-02-28T23:47:04.622" v="47" actId="1038"/>
          <ac:spMkLst>
            <pc:docMk/>
            <pc:sldMk cId="3010855577" sldId="268"/>
            <ac:spMk id="9" creationId="{7AD093F8-7F89-F0FB-DE21-5EDA3807A111}"/>
          </ac:spMkLst>
        </pc:spChg>
        <pc:spChg chg="mod">
          <ac:chgData name="Kevin Chang" userId="9dcd50664716db08" providerId="LiveId" clId="{37A15577-6EAF-40D2-A38A-F4B62878FB27}" dt="2023-02-28T23:47:04.622" v="47" actId="1038"/>
          <ac:spMkLst>
            <pc:docMk/>
            <pc:sldMk cId="3010855577" sldId="268"/>
            <ac:spMk id="10" creationId="{D4183D8A-4F17-2CC8-1D29-7AED48072BDA}"/>
          </ac:spMkLst>
        </pc:spChg>
        <pc:spChg chg="mod">
          <ac:chgData name="Kevin Chang" userId="9dcd50664716db08" providerId="LiveId" clId="{37A15577-6EAF-40D2-A38A-F4B62878FB27}" dt="2023-02-28T23:47:04.622" v="47" actId="1038"/>
          <ac:spMkLst>
            <pc:docMk/>
            <pc:sldMk cId="3010855577" sldId="268"/>
            <ac:spMk id="11" creationId="{93B74444-56B9-6895-E1C5-76ECF6FDDEC0}"/>
          </ac:spMkLst>
        </pc:spChg>
        <pc:spChg chg="mod">
          <ac:chgData name="Kevin Chang" userId="9dcd50664716db08" providerId="LiveId" clId="{37A15577-6EAF-40D2-A38A-F4B62878FB27}" dt="2023-02-28T23:47:04.622" v="47" actId="1038"/>
          <ac:spMkLst>
            <pc:docMk/>
            <pc:sldMk cId="3010855577" sldId="268"/>
            <ac:spMk id="12" creationId="{5512619C-5EEB-5438-C963-B16B5AB3FD01}"/>
          </ac:spMkLst>
        </pc:spChg>
        <pc:spChg chg="mod">
          <ac:chgData name="Kevin Chang" userId="9dcd50664716db08" providerId="LiveId" clId="{37A15577-6EAF-40D2-A38A-F4B62878FB27}" dt="2023-02-28T23:47:04.622" v="47" actId="1038"/>
          <ac:spMkLst>
            <pc:docMk/>
            <pc:sldMk cId="3010855577" sldId="268"/>
            <ac:spMk id="13" creationId="{50D1823D-61DF-8C3E-2E3E-8F007C2FBAEC}"/>
          </ac:spMkLst>
        </pc:spChg>
        <pc:spChg chg="mod">
          <ac:chgData name="Kevin Chang" userId="9dcd50664716db08" providerId="LiveId" clId="{37A15577-6EAF-40D2-A38A-F4B62878FB27}" dt="2023-02-28T23:47:04.622" v="47" actId="1038"/>
          <ac:spMkLst>
            <pc:docMk/>
            <pc:sldMk cId="3010855577" sldId="268"/>
            <ac:spMk id="15" creationId="{9DDE246B-7A40-F2E7-79CE-E792A67075FD}"/>
          </ac:spMkLst>
        </pc:spChg>
        <pc:spChg chg="mod">
          <ac:chgData name="Kevin Chang" userId="9dcd50664716db08" providerId="LiveId" clId="{37A15577-6EAF-40D2-A38A-F4B62878FB27}" dt="2023-02-28T23:47:04.622" v="47" actId="1038"/>
          <ac:spMkLst>
            <pc:docMk/>
            <pc:sldMk cId="3010855577" sldId="268"/>
            <ac:spMk id="16" creationId="{1460EC0E-376F-87A9-3B5C-FFF8F04F862E}"/>
          </ac:spMkLst>
        </pc:spChg>
        <pc:spChg chg="mod">
          <ac:chgData name="Kevin Chang" userId="9dcd50664716db08" providerId="LiveId" clId="{37A15577-6EAF-40D2-A38A-F4B62878FB27}" dt="2023-02-28T23:47:04.622" v="47" actId="1038"/>
          <ac:spMkLst>
            <pc:docMk/>
            <pc:sldMk cId="3010855577" sldId="268"/>
            <ac:spMk id="17" creationId="{6810EF16-60D5-4817-60A3-DB66F3ABC2DE}"/>
          </ac:spMkLst>
        </pc:spChg>
        <pc:spChg chg="mod">
          <ac:chgData name="Kevin Chang" userId="9dcd50664716db08" providerId="LiveId" clId="{37A15577-6EAF-40D2-A38A-F4B62878FB27}" dt="2023-02-28T23:47:04.622" v="47" actId="1038"/>
          <ac:spMkLst>
            <pc:docMk/>
            <pc:sldMk cId="3010855577" sldId="268"/>
            <ac:spMk id="18" creationId="{CDA63FFE-A0E5-FCAE-5B70-01DDF5610153}"/>
          </ac:spMkLst>
        </pc:spChg>
        <pc:spChg chg="mod">
          <ac:chgData name="Kevin Chang" userId="9dcd50664716db08" providerId="LiveId" clId="{37A15577-6EAF-40D2-A38A-F4B62878FB27}" dt="2023-02-28T23:47:04.622" v="47" actId="1038"/>
          <ac:spMkLst>
            <pc:docMk/>
            <pc:sldMk cId="3010855577" sldId="268"/>
            <ac:spMk id="19" creationId="{0BDC523C-2ED1-E4A5-320F-D89ED89D02F1}"/>
          </ac:spMkLst>
        </pc:spChg>
        <pc:spChg chg="mod">
          <ac:chgData name="Kevin Chang" userId="9dcd50664716db08" providerId="LiveId" clId="{37A15577-6EAF-40D2-A38A-F4B62878FB27}" dt="2023-02-28T23:47:04.622" v="47" actId="1038"/>
          <ac:spMkLst>
            <pc:docMk/>
            <pc:sldMk cId="3010855577" sldId="268"/>
            <ac:spMk id="20" creationId="{F28C4B32-6143-E1FD-EF67-BA42681EC749}"/>
          </ac:spMkLst>
        </pc:spChg>
        <pc:spChg chg="mod">
          <ac:chgData name="Kevin Chang" userId="9dcd50664716db08" providerId="LiveId" clId="{37A15577-6EAF-40D2-A38A-F4B62878FB27}" dt="2023-02-28T23:47:04.622" v="47" actId="1038"/>
          <ac:spMkLst>
            <pc:docMk/>
            <pc:sldMk cId="3010855577" sldId="268"/>
            <ac:spMk id="21" creationId="{7870D7E7-829C-2252-C5DB-16844F6D782F}"/>
          </ac:spMkLst>
        </pc:spChg>
        <pc:spChg chg="mod">
          <ac:chgData name="Kevin Chang" userId="9dcd50664716db08" providerId="LiveId" clId="{37A15577-6EAF-40D2-A38A-F4B62878FB27}" dt="2023-02-28T23:47:04.622" v="47" actId="1038"/>
          <ac:spMkLst>
            <pc:docMk/>
            <pc:sldMk cId="3010855577" sldId="268"/>
            <ac:spMk id="22" creationId="{7D049F4B-45C4-0E48-EF1C-7513137E8858}"/>
          </ac:spMkLst>
        </pc:spChg>
        <pc:spChg chg="mod">
          <ac:chgData name="Kevin Chang" userId="9dcd50664716db08" providerId="LiveId" clId="{37A15577-6EAF-40D2-A38A-F4B62878FB27}" dt="2023-02-28T23:47:04.622" v="47" actId="1038"/>
          <ac:spMkLst>
            <pc:docMk/>
            <pc:sldMk cId="3010855577" sldId="268"/>
            <ac:spMk id="23" creationId="{07EECE66-8A18-BFB0-17CB-92565B82A4ED}"/>
          </ac:spMkLst>
        </pc:spChg>
        <pc:spChg chg="mod">
          <ac:chgData name="Kevin Chang" userId="9dcd50664716db08" providerId="LiveId" clId="{37A15577-6EAF-40D2-A38A-F4B62878FB27}" dt="2023-02-28T23:47:04.622" v="47" actId="1038"/>
          <ac:spMkLst>
            <pc:docMk/>
            <pc:sldMk cId="3010855577" sldId="268"/>
            <ac:spMk id="24" creationId="{B84B500F-7CA0-B33B-EA0E-76658C99F6F0}"/>
          </ac:spMkLst>
        </pc:spChg>
        <pc:spChg chg="mod">
          <ac:chgData name="Kevin Chang" userId="9dcd50664716db08" providerId="LiveId" clId="{37A15577-6EAF-40D2-A38A-F4B62878FB27}" dt="2023-02-28T23:47:04.622" v="47" actId="1038"/>
          <ac:spMkLst>
            <pc:docMk/>
            <pc:sldMk cId="3010855577" sldId="268"/>
            <ac:spMk id="25" creationId="{FCAA1337-9568-EA10-93EC-14F175BD2A45}"/>
          </ac:spMkLst>
        </pc:spChg>
        <pc:spChg chg="mod">
          <ac:chgData name="Kevin Chang" userId="9dcd50664716db08" providerId="LiveId" clId="{37A15577-6EAF-40D2-A38A-F4B62878FB27}" dt="2023-02-28T23:47:04.622" v="47" actId="1038"/>
          <ac:spMkLst>
            <pc:docMk/>
            <pc:sldMk cId="3010855577" sldId="268"/>
            <ac:spMk id="26" creationId="{BC101632-29E7-E306-D112-8BD5887372D9}"/>
          </ac:spMkLst>
        </pc:spChg>
        <pc:spChg chg="mod">
          <ac:chgData name="Kevin Chang" userId="9dcd50664716db08" providerId="LiveId" clId="{37A15577-6EAF-40D2-A38A-F4B62878FB27}" dt="2023-02-28T23:47:04.622" v="47" actId="1038"/>
          <ac:spMkLst>
            <pc:docMk/>
            <pc:sldMk cId="3010855577" sldId="268"/>
            <ac:spMk id="28" creationId="{291062A0-57CA-E784-7CE2-932AAB2F8B1E}"/>
          </ac:spMkLst>
        </pc:spChg>
        <pc:spChg chg="mod">
          <ac:chgData name="Kevin Chang" userId="9dcd50664716db08" providerId="LiveId" clId="{37A15577-6EAF-40D2-A38A-F4B62878FB27}" dt="2023-02-28T23:47:04.622" v="47" actId="1038"/>
          <ac:spMkLst>
            <pc:docMk/>
            <pc:sldMk cId="3010855577" sldId="268"/>
            <ac:spMk id="29" creationId="{D8B0622C-ECBE-DFF2-7A97-A396BB41B546}"/>
          </ac:spMkLst>
        </pc:spChg>
        <pc:spChg chg="mod">
          <ac:chgData name="Kevin Chang" userId="9dcd50664716db08" providerId="LiveId" clId="{37A15577-6EAF-40D2-A38A-F4B62878FB27}" dt="2023-02-28T23:47:04.622" v="47" actId="1038"/>
          <ac:spMkLst>
            <pc:docMk/>
            <pc:sldMk cId="3010855577" sldId="268"/>
            <ac:spMk id="30" creationId="{A36C0426-721F-E762-F6C4-859903CE8681}"/>
          </ac:spMkLst>
        </pc:spChg>
        <pc:spChg chg="mod">
          <ac:chgData name="Kevin Chang" userId="9dcd50664716db08" providerId="LiveId" clId="{37A15577-6EAF-40D2-A38A-F4B62878FB27}" dt="2023-02-28T23:46:32.382" v="26" actId="20577"/>
          <ac:spMkLst>
            <pc:docMk/>
            <pc:sldMk cId="3010855577" sldId="268"/>
            <ac:spMk id="31" creationId="{C55FC59B-F578-F96E-3B51-91F4C888B725}"/>
          </ac:spMkLst>
        </pc:spChg>
        <pc:picChg chg="mod">
          <ac:chgData name="Kevin Chang" userId="9dcd50664716db08" providerId="LiveId" clId="{37A15577-6EAF-40D2-A38A-F4B62878FB27}" dt="2023-02-28T23:47:04.622" v="47" actId="1038"/>
          <ac:picMkLst>
            <pc:docMk/>
            <pc:sldMk cId="3010855577" sldId="268"/>
            <ac:picMk id="3074" creationId="{86B88DA0-3482-D5EC-F15C-1419B5659EA2}"/>
          </ac:picMkLst>
        </pc:picChg>
      </pc:sldChg>
    </pc:docChg>
  </pc:docChgLst>
  <pc:docChgLst>
    <pc:chgData name="Kevin Chang" userId="9dcd50664716db08" providerId="LiveId" clId="{3FB83734-9ECF-4E36-99A6-75DED990C47E}"/>
    <pc:docChg chg="undo redo custSel addSld modSld addSection delSection">
      <pc:chgData name="Kevin Chang" userId="9dcd50664716db08" providerId="LiveId" clId="{3FB83734-9ECF-4E36-99A6-75DED990C47E}" dt="2022-10-18T23:57:39.183" v="3018" actId="1076"/>
      <pc:docMkLst>
        <pc:docMk/>
      </pc:docMkLst>
      <pc:sldChg chg="modSp mod">
        <pc:chgData name="Kevin Chang" userId="9dcd50664716db08" providerId="LiveId" clId="{3FB83734-9ECF-4E36-99A6-75DED990C47E}" dt="2022-10-13T01:03:04.397" v="7" actId="20577"/>
        <pc:sldMkLst>
          <pc:docMk/>
          <pc:sldMk cId="2821080501" sldId="256"/>
        </pc:sldMkLst>
        <pc:spChg chg="mod">
          <ac:chgData name="Kevin Chang" userId="9dcd50664716db08" providerId="LiveId" clId="{3FB83734-9ECF-4E36-99A6-75DED990C47E}" dt="2022-10-13T01:03:04.397" v="7" actId="20577"/>
          <ac:spMkLst>
            <pc:docMk/>
            <pc:sldMk cId="2821080501" sldId="256"/>
            <ac:spMk id="3" creationId="{AB7FFBC9-CA27-4DC8-980A-47C3C3889221}"/>
          </ac:spMkLst>
        </pc:spChg>
      </pc:sldChg>
      <pc:sldChg chg="delSp modSp mod">
        <pc:chgData name="Kevin Chang" userId="9dcd50664716db08" providerId="LiveId" clId="{3FB83734-9ECF-4E36-99A6-75DED990C47E}" dt="2022-10-13T03:24:26.724" v="2960" actId="20577"/>
        <pc:sldMkLst>
          <pc:docMk/>
          <pc:sldMk cId="3865851477" sldId="259"/>
        </pc:sldMkLst>
        <pc:spChg chg="mod">
          <ac:chgData name="Kevin Chang" userId="9dcd50664716db08" providerId="LiveId" clId="{3FB83734-9ECF-4E36-99A6-75DED990C47E}" dt="2022-10-13T01:12:16.368" v="44" actId="20577"/>
          <ac:spMkLst>
            <pc:docMk/>
            <pc:sldMk cId="3865851477" sldId="259"/>
            <ac:spMk id="2" creationId="{4F98A900-B751-4E7E-B654-A0B000D18A79}"/>
          </ac:spMkLst>
        </pc:spChg>
        <pc:spChg chg="mod">
          <ac:chgData name="Kevin Chang" userId="9dcd50664716db08" providerId="LiveId" clId="{3FB83734-9ECF-4E36-99A6-75DED990C47E}" dt="2022-10-13T03:24:26.724" v="2960" actId="20577"/>
          <ac:spMkLst>
            <pc:docMk/>
            <pc:sldMk cId="3865851477" sldId="259"/>
            <ac:spMk id="3" creationId="{2951BC12-A899-4504-9F9D-CD5047997C54}"/>
          </ac:spMkLst>
        </pc:spChg>
        <pc:spChg chg="del">
          <ac:chgData name="Kevin Chang" userId="9dcd50664716db08" providerId="LiveId" clId="{3FB83734-9ECF-4E36-99A6-75DED990C47E}" dt="2022-10-13T01:14:30.487" v="108" actId="21"/>
          <ac:spMkLst>
            <pc:docMk/>
            <pc:sldMk cId="3865851477" sldId="259"/>
            <ac:spMk id="4" creationId="{B01419EE-379C-4028-A7EF-04A642BE62EB}"/>
          </ac:spMkLst>
        </pc:spChg>
        <pc:spChg chg="del">
          <ac:chgData name="Kevin Chang" userId="9dcd50664716db08" providerId="LiveId" clId="{3FB83734-9ECF-4E36-99A6-75DED990C47E}" dt="2022-10-13T01:14:30.487" v="108" actId="21"/>
          <ac:spMkLst>
            <pc:docMk/>
            <pc:sldMk cId="3865851477" sldId="259"/>
            <ac:spMk id="8" creationId="{74789D7C-B4FD-4FC7-8C71-09819C09E055}"/>
          </ac:spMkLst>
        </pc:spChg>
        <pc:spChg chg="del">
          <ac:chgData name="Kevin Chang" userId="9dcd50664716db08" providerId="LiveId" clId="{3FB83734-9ECF-4E36-99A6-75DED990C47E}" dt="2022-10-13T01:14:30.487" v="108" actId="21"/>
          <ac:spMkLst>
            <pc:docMk/>
            <pc:sldMk cId="3865851477" sldId="259"/>
            <ac:spMk id="9" creationId="{9B01D320-95F0-4AF1-A972-3BAAFCD746D1}"/>
          </ac:spMkLst>
        </pc:spChg>
        <pc:picChg chg="del">
          <ac:chgData name="Kevin Chang" userId="9dcd50664716db08" providerId="LiveId" clId="{3FB83734-9ECF-4E36-99A6-75DED990C47E}" dt="2022-10-13T01:14:30.487" v="108" actId="21"/>
          <ac:picMkLst>
            <pc:docMk/>
            <pc:sldMk cId="3865851477" sldId="259"/>
            <ac:picMk id="3074" creationId="{58FE6A39-9385-4ABB-A700-2DAE41EF3DE5}"/>
          </ac:picMkLst>
        </pc:picChg>
        <pc:picChg chg="del">
          <ac:chgData name="Kevin Chang" userId="9dcd50664716db08" providerId="LiveId" clId="{3FB83734-9ECF-4E36-99A6-75DED990C47E}" dt="2022-10-13T01:14:30.487" v="108" actId="21"/>
          <ac:picMkLst>
            <pc:docMk/>
            <pc:sldMk cId="3865851477" sldId="259"/>
            <ac:picMk id="3076" creationId="{3B51F1CC-6838-4788-B431-ADF2D0AFB354}"/>
          </ac:picMkLst>
        </pc:picChg>
        <pc:picChg chg="del">
          <ac:chgData name="Kevin Chang" userId="9dcd50664716db08" providerId="LiveId" clId="{3FB83734-9ECF-4E36-99A6-75DED990C47E}" dt="2022-10-13T01:14:30.487" v="108" actId="21"/>
          <ac:picMkLst>
            <pc:docMk/>
            <pc:sldMk cId="3865851477" sldId="259"/>
            <ac:picMk id="3078" creationId="{EA37E02A-94CF-4943-86AC-25A204B48EC7}"/>
          </ac:picMkLst>
        </pc:picChg>
      </pc:sldChg>
      <pc:sldChg chg="modSp mod">
        <pc:chgData name="Kevin Chang" userId="9dcd50664716db08" providerId="LiveId" clId="{3FB83734-9ECF-4E36-99A6-75DED990C47E}" dt="2022-10-13T03:11:10.952" v="2395" actId="113"/>
        <pc:sldMkLst>
          <pc:docMk/>
          <pc:sldMk cId="591859563" sldId="265"/>
        </pc:sldMkLst>
        <pc:spChg chg="mod">
          <ac:chgData name="Kevin Chang" userId="9dcd50664716db08" providerId="LiveId" clId="{3FB83734-9ECF-4E36-99A6-75DED990C47E}" dt="2022-10-13T03:11:10.952" v="2395" actId="113"/>
          <ac:spMkLst>
            <pc:docMk/>
            <pc:sldMk cId="591859563" sldId="265"/>
            <ac:spMk id="8" creationId="{B6A4E44E-7773-4EA4-AF20-DD4964D7C7CD}"/>
          </ac:spMkLst>
        </pc:spChg>
        <pc:cxnChg chg="mod">
          <ac:chgData name="Kevin Chang" userId="9dcd50664716db08" providerId="LiveId" clId="{3FB83734-9ECF-4E36-99A6-75DED990C47E}" dt="2022-10-13T03:10:56.323" v="2394" actId="14100"/>
          <ac:cxnSpMkLst>
            <pc:docMk/>
            <pc:sldMk cId="591859563" sldId="265"/>
            <ac:cxnSpMk id="20" creationId="{719D03E7-CAEF-4294-8A8B-6BB8BDF07797}"/>
          </ac:cxnSpMkLst>
        </pc:cxnChg>
      </pc:sldChg>
      <pc:sldChg chg="modSp mod">
        <pc:chgData name="Kevin Chang" userId="9dcd50664716db08" providerId="LiveId" clId="{3FB83734-9ECF-4E36-99A6-75DED990C47E}" dt="2022-10-13T03:11:16.271" v="2397" actId="14100"/>
        <pc:sldMkLst>
          <pc:docMk/>
          <pc:sldMk cId="2596475055" sldId="266"/>
        </pc:sldMkLst>
        <pc:spChg chg="mod">
          <ac:chgData name="Kevin Chang" userId="9dcd50664716db08" providerId="LiveId" clId="{3FB83734-9ECF-4E36-99A6-75DED990C47E}" dt="2022-10-13T01:49:09.349" v="649"/>
          <ac:spMkLst>
            <pc:docMk/>
            <pc:sldMk cId="2596475055" sldId="266"/>
            <ac:spMk id="3" creationId="{792C93F7-AB10-4FF2-81FC-8CFAB1325538}"/>
          </ac:spMkLst>
        </pc:spChg>
        <pc:spChg chg="mod">
          <ac:chgData name="Kevin Chang" userId="9dcd50664716db08" providerId="LiveId" clId="{3FB83734-9ECF-4E36-99A6-75DED990C47E}" dt="2022-10-13T01:49:14.277" v="654" actId="20577"/>
          <ac:spMkLst>
            <pc:docMk/>
            <pc:sldMk cId="2596475055" sldId="266"/>
            <ac:spMk id="6" creationId="{1DD65C49-13FB-4A31-BC80-3C5ADDFCC169}"/>
          </ac:spMkLst>
        </pc:spChg>
        <pc:spChg chg="mod">
          <ac:chgData name="Kevin Chang" userId="9dcd50664716db08" providerId="LiveId" clId="{3FB83734-9ECF-4E36-99A6-75DED990C47E}" dt="2022-10-13T01:49:16.772" v="659" actId="20577"/>
          <ac:spMkLst>
            <pc:docMk/>
            <pc:sldMk cId="2596475055" sldId="266"/>
            <ac:spMk id="7" creationId="{63D70006-CF5B-4F9D-9F31-56522693D45A}"/>
          </ac:spMkLst>
        </pc:spChg>
        <pc:spChg chg="mod">
          <ac:chgData name="Kevin Chang" userId="9dcd50664716db08" providerId="LiveId" clId="{3FB83734-9ECF-4E36-99A6-75DED990C47E}" dt="2022-10-13T03:11:16.271" v="2397" actId="14100"/>
          <ac:spMkLst>
            <pc:docMk/>
            <pc:sldMk cId="2596475055" sldId="266"/>
            <ac:spMk id="9" creationId="{A185A1F0-A6EB-4C96-B843-1DAC72656EA8}"/>
          </ac:spMkLst>
        </pc:spChg>
        <pc:cxnChg chg="mod">
          <ac:chgData name="Kevin Chang" userId="9dcd50664716db08" providerId="LiveId" clId="{3FB83734-9ECF-4E36-99A6-75DED990C47E}" dt="2022-10-13T01:49:20.970" v="660" actId="14100"/>
          <ac:cxnSpMkLst>
            <pc:docMk/>
            <pc:sldMk cId="2596475055" sldId="266"/>
            <ac:cxnSpMk id="17" creationId="{00BC8DB3-1A81-4128-BD37-300535C30F96}"/>
          </ac:cxnSpMkLst>
        </pc:cxnChg>
        <pc:cxnChg chg="mod">
          <ac:chgData name="Kevin Chang" userId="9dcd50664716db08" providerId="LiveId" clId="{3FB83734-9ECF-4E36-99A6-75DED990C47E}" dt="2022-10-13T01:49:27.278" v="661" actId="14100"/>
          <ac:cxnSpMkLst>
            <pc:docMk/>
            <pc:sldMk cId="2596475055" sldId="266"/>
            <ac:cxnSpMk id="20" creationId="{7FFEB9A2-E934-4A66-96BF-07D11C20AFA1}"/>
          </ac:cxnSpMkLst>
        </pc:cxnChg>
        <pc:cxnChg chg="mod">
          <ac:chgData name="Kevin Chang" userId="9dcd50664716db08" providerId="LiveId" clId="{3FB83734-9ECF-4E36-99A6-75DED990C47E}" dt="2022-10-13T03:11:16.271" v="2397" actId="14100"/>
          <ac:cxnSpMkLst>
            <pc:docMk/>
            <pc:sldMk cId="2596475055" sldId="266"/>
            <ac:cxnSpMk id="29" creationId="{22AEEAE8-E735-48CC-A468-E3E31A9AC201}"/>
          </ac:cxnSpMkLst>
        </pc:cxnChg>
      </pc:sldChg>
      <pc:sldChg chg="addSp modSp mod">
        <pc:chgData name="Kevin Chang" userId="9dcd50664716db08" providerId="LiveId" clId="{3FB83734-9ECF-4E36-99A6-75DED990C47E}" dt="2022-10-13T03:20:21.271" v="2711" actId="1038"/>
        <pc:sldMkLst>
          <pc:docMk/>
          <pc:sldMk cId="412660787" sldId="267"/>
        </pc:sldMkLst>
        <pc:spChg chg="mod">
          <ac:chgData name="Kevin Chang" userId="9dcd50664716db08" providerId="LiveId" clId="{3FB83734-9ECF-4E36-99A6-75DED990C47E}" dt="2022-10-13T01:41:01.927" v="558" actId="13926"/>
          <ac:spMkLst>
            <pc:docMk/>
            <pc:sldMk cId="412660787" sldId="267"/>
            <ac:spMk id="3" creationId="{F39C3F86-BCFD-4CD2-B2D4-826B22D41091}"/>
          </ac:spMkLst>
        </pc:spChg>
        <pc:spChg chg="add mod">
          <ac:chgData name="Kevin Chang" userId="9dcd50664716db08" providerId="LiveId" clId="{3FB83734-9ECF-4E36-99A6-75DED990C47E}" dt="2022-10-13T03:20:21.271" v="2711" actId="1038"/>
          <ac:spMkLst>
            <pc:docMk/>
            <pc:sldMk cId="412660787" sldId="267"/>
            <ac:spMk id="4" creationId="{4B3E4070-1028-C599-79D2-2507A7960B18}"/>
          </ac:spMkLst>
        </pc:spChg>
        <pc:spChg chg="add mod">
          <ac:chgData name="Kevin Chang" userId="9dcd50664716db08" providerId="LiveId" clId="{3FB83734-9ECF-4E36-99A6-75DED990C47E}" dt="2022-10-13T03:20:21.271" v="2711" actId="1038"/>
          <ac:spMkLst>
            <pc:docMk/>
            <pc:sldMk cId="412660787" sldId="267"/>
            <ac:spMk id="5" creationId="{6EC7A276-E21D-58D4-0E8E-1FDC86775BDC}"/>
          </ac:spMkLst>
        </pc:spChg>
        <pc:spChg chg="add mod">
          <ac:chgData name="Kevin Chang" userId="9dcd50664716db08" providerId="LiveId" clId="{3FB83734-9ECF-4E36-99A6-75DED990C47E}" dt="2022-10-13T03:20:21.271" v="2711" actId="1038"/>
          <ac:spMkLst>
            <pc:docMk/>
            <pc:sldMk cId="412660787" sldId="267"/>
            <ac:spMk id="6" creationId="{D2E38F31-098A-AF1F-2659-093079DFA6DC}"/>
          </ac:spMkLst>
        </pc:spChg>
        <pc:spChg chg="add mod">
          <ac:chgData name="Kevin Chang" userId="9dcd50664716db08" providerId="LiveId" clId="{3FB83734-9ECF-4E36-99A6-75DED990C47E}" dt="2022-10-13T03:20:21.271" v="2711" actId="1038"/>
          <ac:spMkLst>
            <pc:docMk/>
            <pc:sldMk cId="412660787" sldId="267"/>
            <ac:spMk id="7" creationId="{F1F637FE-479E-BBA3-4A49-8D262CC319D8}"/>
          </ac:spMkLst>
        </pc:spChg>
        <pc:spChg chg="add mod">
          <ac:chgData name="Kevin Chang" userId="9dcd50664716db08" providerId="LiveId" clId="{3FB83734-9ECF-4E36-99A6-75DED990C47E}" dt="2022-10-13T03:20:21.271" v="2711" actId="1038"/>
          <ac:spMkLst>
            <pc:docMk/>
            <pc:sldMk cId="412660787" sldId="267"/>
            <ac:spMk id="8" creationId="{5064D921-B667-B184-8F50-4DECBF2C74C6}"/>
          </ac:spMkLst>
        </pc:spChg>
        <pc:spChg chg="add mod">
          <ac:chgData name="Kevin Chang" userId="9dcd50664716db08" providerId="LiveId" clId="{3FB83734-9ECF-4E36-99A6-75DED990C47E}" dt="2022-10-13T03:20:21.271" v="2711" actId="1038"/>
          <ac:spMkLst>
            <pc:docMk/>
            <pc:sldMk cId="412660787" sldId="267"/>
            <ac:spMk id="9" creationId="{CEAA9AC4-5CBC-B603-D5D4-B2526E8BE735}"/>
          </ac:spMkLst>
        </pc:spChg>
        <pc:spChg chg="add mod">
          <ac:chgData name="Kevin Chang" userId="9dcd50664716db08" providerId="LiveId" clId="{3FB83734-9ECF-4E36-99A6-75DED990C47E}" dt="2022-10-13T03:20:21.271" v="2711" actId="1038"/>
          <ac:spMkLst>
            <pc:docMk/>
            <pc:sldMk cId="412660787" sldId="267"/>
            <ac:spMk id="10" creationId="{49A5242A-4C5E-7752-ED0F-BA4E702C8D2E}"/>
          </ac:spMkLst>
        </pc:spChg>
        <pc:spChg chg="add mod">
          <ac:chgData name="Kevin Chang" userId="9dcd50664716db08" providerId="LiveId" clId="{3FB83734-9ECF-4E36-99A6-75DED990C47E}" dt="2022-10-13T03:20:21.271" v="2711" actId="1038"/>
          <ac:spMkLst>
            <pc:docMk/>
            <pc:sldMk cId="412660787" sldId="267"/>
            <ac:spMk id="11" creationId="{5C83397E-9933-D692-2D01-CE0DCE75D42B}"/>
          </ac:spMkLst>
        </pc:spChg>
        <pc:spChg chg="add mod">
          <ac:chgData name="Kevin Chang" userId="9dcd50664716db08" providerId="LiveId" clId="{3FB83734-9ECF-4E36-99A6-75DED990C47E}" dt="2022-10-13T03:20:21.271" v="2711" actId="1038"/>
          <ac:spMkLst>
            <pc:docMk/>
            <pc:sldMk cId="412660787" sldId="267"/>
            <ac:spMk id="12" creationId="{E7CF2CC9-18E6-1DC4-63E4-DE97D059D949}"/>
          </ac:spMkLst>
        </pc:spChg>
        <pc:spChg chg="add mod">
          <ac:chgData name="Kevin Chang" userId="9dcd50664716db08" providerId="LiveId" clId="{3FB83734-9ECF-4E36-99A6-75DED990C47E}" dt="2022-10-13T03:20:21.271" v="2711" actId="1038"/>
          <ac:spMkLst>
            <pc:docMk/>
            <pc:sldMk cId="412660787" sldId="267"/>
            <ac:spMk id="13" creationId="{C85EF173-388F-A6F7-6264-ACB3C7386F02}"/>
          </ac:spMkLst>
        </pc:spChg>
        <pc:spChg chg="add mod">
          <ac:chgData name="Kevin Chang" userId="9dcd50664716db08" providerId="LiveId" clId="{3FB83734-9ECF-4E36-99A6-75DED990C47E}" dt="2022-10-13T03:20:21.271" v="2711" actId="1038"/>
          <ac:spMkLst>
            <pc:docMk/>
            <pc:sldMk cId="412660787" sldId="267"/>
            <ac:spMk id="14" creationId="{08D97381-452E-566E-C0E3-FC66000E32C5}"/>
          </ac:spMkLst>
        </pc:spChg>
        <pc:spChg chg="add mod">
          <ac:chgData name="Kevin Chang" userId="9dcd50664716db08" providerId="LiveId" clId="{3FB83734-9ECF-4E36-99A6-75DED990C47E}" dt="2022-10-13T03:20:21.271" v="2711" actId="1038"/>
          <ac:spMkLst>
            <pc:docMk/>
            <pc:sldMk cId="412660787" sldId="267"/>
            <ac:spMk id="15" creationId="{21E44644-478B-8734-6E4B-4D7F1FAD4ED8}"/>
          </ac:spMkLst>
        </pc:spChg>
        <pc:spChg chg="add mod">
          <ac:chgData name="Kevin Chang" userId="9dcd50664716db08" providerId="LiveId" clId="{3FB83734-9ECF-4E36-99A6-75DED990C47E}" dt="2022-10-13T03:20:21.271" v="2711" actId="1038"/>
          <ac:spMkLst>
            <pc:docMk/>
            <pc:sldMk cId="412660787" sldId="267"/>
            <ac:spMk id="16" creationId="{BC2C69D5-709E-876F-3200-40024FA2C380}"/>
          </ac:spMkLst>
        </pc:spChg>
        <pc:spChg chg="add mod">
          <ac:chgData name="Kevin Chang" userId="9dcd50664716db08" providerId="LiveId" clId="{3FB83734-9ECF-4E36-99A6-75DED990C47E}" dt="2022-10-13T03:20:21.271" v="2711" actId="1038"/>
          <ac:spMkLst>
            <pc:docMk/>
            <pc:sldMk cId="412660787" sldId="267"/>
            <ac:spMk id="17" creationId="{7806E0D7-DA36-C11D-FD2B-7E9760D7A2AE}"/>
          </ac:spMkLst>
        </pc:spChg>
        <pc:spChg chg="add mod">
          <ac:chgData name="Kevin Chang" userId="9dcd50664716db08" providerId="LiveId" clId="{3FB83734-9ECF-4E36-99A6-75DED990C47E}" dt="2022-10-13T03:20:21.271" v="2711" actId="1038"/>
          <ac:spMkLst>
            <pc:docMk/>
            <pc:sldMk cId="412660787" sldId="267"/>
            <ac:spMk id="18" creationId="{366BCEA9-7420-D7CC-9D97-52AF5784236C}"/>
          </ac:spMkLst>
        </pc:spChg>
        <pc:spChg chg="add mod">
          <ac:chgData name="Kevin Chang" userId="9dcd50664716db08" providerId="LiveId" clId="{3FB83734-9ECF-4E36-99A6-75DED990C47E}" dt="2022-10-13T03:20:21.271" v="2711" actId="1038"/>
          <ac:spMkLst>
            <pc:docMk/>
            <pc:sldMk cId="412660787" sldId="267"/>
            <ac:spMk id="19" creationId="{2126D79F-E200-64AC-AEB1-80E0DD6D84A4}"/>
          </ac:spMkLst>
        </pc:spChg>
        <pc:spChg chg="add mod">
          <ac:chgData name="Kevin Chang" userId="9dcd50664716db08" providerId="LiveId" clId="{3FB83734-9ECF-4E36-99A6-75DED990C47E}" dt="2022-10-13T03:14:09.734" v="2451" actId="1076"/>
          <ac:spMkLst>
            <pc:docMk/>
            <pc:sldMk cId="412660787" sldId="267"/>
            <ac:spMk id="20" creationId="{27A436C9-FA16-9A8B-7BEF-84F125FB1B18}"/>
          </ac:spMkLst>
        </pc:spChg>
        <pc:spChg chg="add mod">
          <ac:chgData name="Kevin Chang" userId="9dcd50664716db08" providerId="LiveId" clId="{3FB83734-9ECF-4E36-99A6-75DED990C47E}" dt="2022-10-13T03:15:08.077" v="2515" actId="1076"/>
          <ac:spMkLst>
            <pc:docMk/>
            <pc:sldMk cId="412660787" sldId="267"/>
            <ac:spMk id="25" creationId="{2C79CD5A-2BC4-4435-78EA-208C436F9EF5}"/>
          </ac:spMkLst>
        </pc:spChg>
        <pc:spChg chg="add mod">
          <ac:chgData name="Kevin Chang" userId="9dcd50664716db08" providerId="LiveId" clId="{3FB83734-9ECF-4E36-99A6-75DED990C47E}" dt="2022-10-13T03:16:11.881" v="2564" actId="1076"/>
          <ac:spMkLst>
            <pc:docMk/>
            <pc:sldMk cId="412660787" sldId="267"/>
            <ac:spMk id="30" creationId="{6B77ADBE-9099-3F5F-7A0F-3B095314258D}"/>
          </ac:spMkLst>
        </pc:spChg>
        <pc:spChg chg="add mod">
          <ac:chgData name="Kevin Chang" userId="9dcd50664716db08" providerId="LiveId" clId="{3FB83734-9ECF-4E36-99A6-75DED990C47E}" dt="2022-10-13T03:18:37.945" v="2670" actId="1076"/>
          <ac:spMkLst>
            <pc:docMk/>
            <pc:sldMk cId="412660787" sldId="267"/>
            <ac:spMk id="34" creationId="{5260904A-5D0C-C9C5-CCD1-838C8927A9A1}"/>
          </ac:spMkLst>
        </pc:spChg>
        <pc:picChg chg="mod">
          <ac:chgData name="Kevin Chang" userId="9dcd50664716db08" providerId="LiveId" clId="{3FB83734-9ECF-4E36-99A6-75DED990C47E}" dt="2022-10-13T03:13:39.380" v="2398" actId="14100"/>
          <ac:picMkLst>
            <pc:docMk/>
            <pc:sldMk cId="412660787" sldId="267"/>
            <ac:picMk id="1026" creationId="{E0A8B624-26CE-403C-B34D-B49BD8035906}"/>
          </ac:picMkLst>
        </pc:picChg>
        <pc:picChg chg="add mod">
          <ac:chgData name="Kevin Chang" userId="9dcd50664716db08" providerId="LiveId" clId="{3FB83734-9ECF-4E36-99A6-75DED990C47E}" dt="2022-10-13T03:20:21.271" v="2711" actId="1038"/>
          <ac:picMkLst>
            <pc:docMk/>
            <pc:sldMk cId="412660787" sldId="267"/>
            <ac:picMk id="4098" creationId="{4AB4B1E9-7097-C1B2-3E79-E37938FD5D15}"/>
          </ac:picMkLst>
        </pc:picChg>
        <pc:picChg chg="add mod">
          <ac:chgData name="Kevin Chang" userId="9dcd50664716db08" providerId="LiveId" clId="{3FB83734-9ECF-4E36-99A6-75DED990C47E}" dt="2022-10-13T03:19:05.149" v="2683" actId="1035"/>
          <ac:picMkLst>
            <pc:docMk/>
            <pc:sldMk cId="412660787" sldId="267"/>
            <ac:picMk id="4100" creationId="{CFB247EB-A17B-572F-D64F-2EEBC57A6E15}"/>
          </ac:picMkLst>
        </pc:picChg>
        <pc:cxnChg chg="add mod">
          <ac:chgData name="Kevin Chang" userId="9dcd50664716db08" providerId="LiveId" clId="{3FB83734-9ECF-4E36-99A6-75DED990C47E}" dt="2022-10-13T03:14:31.933" v="2457" actId="14100"/>
          <ac:cxnSpMkLst>
            <pc:docMk/>
            <pc:sldMk cId="412660787" sldId="267"/>
            <ac:cxnSpMk id="21" creationId="{DE53C59A-C467-5E20-9F77-8108150878C9}"/>
          </ac:cxnSpMkLst>
        </pc:cxnChg>
        <pc:cxnChg chg="add mod">
          <ac:chgData name="Kevin Chang" userId="9dcd50664716db08" providerId="LiveId" clId="{3FB83734-9ECF-4E36-99A6-75DED990C47E}" dt="2022-10-13T03:15:23.100" v="2519" actId="14100"/>
          <ac:cxnSpMkLst>
            <pc:docMk/>
            <pc:sldMk cId="412660787" sldId="267"/>
            <ac:cxnSpMk id="26" creationId="{D1151CCD-6B0E-1267-89CB-6C7B1025622F}"/>
          </ac:cxnSpMkLst>
        </pc:cxnChg>
        <pc:cxnChg chg="add mod">
          <ac:chgData name="Kevin Chang" userId="9dcd50664716db08" providerId="LiveId" clId="{3FB83734-9ECF-4E36-99A6-75DED990C47E}" dt="2022-10-13T03:17:36.008" v="2574" actId="14100"/>
          <ac:cxnSpMkLst>
            <pc:docMk/>
            <pc:sldMk cId="412660787" sldId="267"/>
            <ac:cxnSpMk id="31" creationId="{FC999C73-E4EA-BD4A-F4DE-BCC35BAB69A1}"/>
          </ac:cxnSpMkLst>
        </pc:cxnChg>
        <pc:cxnChg chg="add mod">
          <ac:chgData name="Kevin Chang" userId="9dcd50664716db08" providerId="LiveId" clId="{3FB83734-9ECF-4E36-99A6-75DED990C47E}" dt="2022-10-13T03:18:47.741" v="2673" actId="14100"/>
          <ac:cxnSpMkLst>
            <pc:docMk/>
            <pc:sldMk cId="412660787" sldId="267"/>
            <ac:cxnSpMk id="35" creationId="{DFDCF188-9E05-32D5-A686-85BA29FF1E04}"/>
          </ac:cxnSpMkLst>
        </pc:cxnChg>
        <pc:cxnChg chg="add mod">
          <ac:chgData name="Kevin Chang" userId="9dcd50664716db08" providerId="LiveId" clId="{3FB83734-9ECF-4E36-99A6-75DED990C47E}" dt="2022-10-13T03:18:53.088" v="2676" actId="14100"/>
          <ac:cxnSpMkLst>
            <pc:docMk/>
            <pc:sldMk cId="412660787" sldId="267"/>
            <ac:cxnSpMk id="38" creationId="{D39E7411-B540-61F5-E9B2-89711756CEB6}"/>
          </ac:cxnSpMkLst>
        </pc:cxnChg>
      </pc:sldChg>
      <pc:sldChg chg="addSp delSp modSp mod">
        <pc:chgData name="Kevin Chang" userId="9dcd50664716db08" providerId="LiveId" clId="{3FB83734-9ECF-4E36-99A6-75DED990C47E}" dt="2022-10-13T03:23:11.928" v="2923" actId="1037"/>
        <pc:sldMkLst>
          <pc:docMk/>
          <pc:sldMk cId="3010855577" sldId="268"/>
        </pc:sldMkLst>
        <pc:spChg chg="mod">
          <ac:chgData name="Kevin Chang" userId="9dcd50664716db08" providerId="LiveId" clId="{3FB83734-9ECF-4E36-99A6-75DED990C47E}" dt="2022-10-13T01:38:16.584" v="550" actId="20577"/>
          <ac:spMkLst>
            <pc:docMk/>
            <pc:sldMk cId="3010855577" sldId="268"/>
            <ac:spMk id="3" creationId="{179DD65E-458E-454E-8B0B-A9619CF7FB15}"/>
          </ac:spMkLst>
        </pc:spChg>
        <pc:spChg chg="add mod">
          <ac:chgData name="Kevin Chang" userId="9dcd50664716db08" providerId="LiveId" clId="{3FB83734-9ECF-4E36-99A6-75DED990C47E}" dt="2022-10-13T03:23:11.928" v="2923" actId="1037"/>
          <ac:spMkLst>
            <pc:docMk/>
            <pc:sldMk cId="3010855577" sldId="268"/>
            <ac:spMk id="4" creationId="{21790473-FCA7-5E0F-DA59-24C86D51FA5E}"/>
          </ac:spMkLst>
        </pc:spChg>
        <pc:spChg chg="add mod">
          <ac:chgData name="Kevin Chang" userId="9dcd50664716db08" providerId="LiveId" clId="{3FB83734-9ECF-4E36-99A6-75DED990C47E}" dt="2022-10-13T03:23:11.928" v="2923" actId="1037"/>
          <ac:spMkLst>
            <pc:docMk/>
            <pc:sldMk cId="3010855577" sldId="268"/>
            <ac:spMk id="5" creationId="{7E976BC6-B806-58F5-4D74-573D387DF61B}"/>
          </ac:spMkLst>
        </pc:spChg>
        <pc:spChg chg="add mod">
          <ac:chgData name="Kevin Chang" userId="9dcd50664716db08" providerId="LiveId" clId="{3FB83734-9ECF-4E36-99A6-75DED990C47E}" dt="2022-10-13T03:23:11.928" v="2923" actId="1037"/>
          <ac:spMkLst>
            <pc:docMk/>
            <pc:sldMk cId="3010855577" sldId="268"/>
            <ac:spMk id="6" creationId="{519B9522-71BD-6D41-8C7C-3674D93AC181}"/>
          </ac:spMkLst>
        </pc:spChg>
        <pc:spChg chg="add mod">
          <ac:chgData name="Kevin Chang" userId="9dcd50664716db08" providerId="LiveId" clId="{3FB83734-9ECF-4E36-99A6-75DED990C47E}" dt="2022-10-13T03:23:11.928" v="2923" actId="1037"/>
          <ac:spMkLst>
            <pc:docMk/>
            <pc:sldMk cId="3010855577" sldId="268"/>
            <ac:spMk id="7" creationId="{2E0A5EF0-24A6-96FA-194A-BBC63D489D95}"/>
          </ac:spMkLst>
        </pc:spChg>
        <pc:spChg chg="add mod">
          <ac:chgData name="Kevin Chang" userId="9dcd50664716db08" providerId="LiveId" clId="{3FB83734-9ECF-4E36-99A6-75DED990C47E}" dt="2022-10-13T03:23:11.928" v="2923" actId="1037"/>
          <ac:spMkLst>
            <pc:docMk/>
            <pc:sldMk cId="3010855577" sldId="268"/>
            <ac:spMk id="8" creationId="{8C12226E-70C3-6E72-D45A-AB14F2C02160}"/>
          </ac:spMkLst>
        </pc:spChg>
        <pc:spChg chg="add mod">
          <ac:chgData name="Kevin Chang" userId="9dcd50664716db08" providerId="LiveId" clId="{3FB83734-9ECF-4E36-99A6-75DED990C47E}" dt="2022-10-13T03:23:11.928" v="2923" actId="1037"/>
          <ac:spMkLst>
            <pc:docMk/>
            <pc:sldMk cId="3010855577" sldId="268"/>
            <ac:spMk id="9" creationId="{7AD093F8-7F89-F0FB-DE21-5EDA3807A111}"/>
          </ac:spMkLst>
        </pc:spChg>
        <pc:spChg chg="add mod">
          <ac:chgData name="Kevin Chang" userId="9dcd50664716db08" providerId="LiveId" clId="{3FB83734-9ECF-4E36-99A6-75DED990C47E}" dt="2022-10-13T03:23:11.928" v="2923" actId="1037"/>
          <ac:spMkLst>
            <pc:docMk/>
            <pc:sldMk cId="3010855577" sldId="268"/>
            <ac:spMk id="10" creationId="{D4183D8A-4F17-2CC8-1D29-7AED48072BDA}"/>
          </ac:spMkLst>
        </pc:spChg>
        <pc:spChg chg="add mod">
          <ac:chgData name="Kevin Chang" userId="9dcd50664716db08" providerId="LiveId" clId="{3FB83734-9ECF-4E36-99A6-75DED990C47E}" dt="2022-10-13T03:23:11.928" v="2923" actId="1037"/>
          <ac:spMkLst>
            <pc:docMk/>
            <pc:sldMk cId="3010855577" sldId="268"/>
            <ac:spMk id="11" creationId="{93B74444-56B9-6895-E1C5-76ECF6FDDEC0}"/>
          </ac:spMkLst>
        </pc:spChg>
        <pc:spChg chg="add mod">
          <ac:chgData name="Kevin Chang" userId="9dcd50664716db08" providerId="LiveId" clId="{3FB83734-9ECF-4E36-99A6-75DED990C47E}" dt="2022-10-13T03:23:11.928" v="2923" actId="1037"/>
          <ac:spMkLst>
            <pc:docMk/>
            <pc:sldMk cId="3010855577" sldId="268"/>
            <ac:spMk id="12" creationId="{5512619C-5EEB-5438-C963-B16B5AB3FD01}"/>
          </ac:spMkLst>
        </pc:spChg>
        <pc:spChg chg="add mod">
          <ac:chgData name="Kevin Chang" userId="9dcd50664716db08" providerId="LiveId" clId="{3FB83734-9ECF-4E36-99A6-75DED990C47E}" dt="2022-10-13T03:23:11.928" v="2923" actId="1037"/>
          <ac:spMkLst>
            <pc:docMk/>
            <pc:sldMk cId="3010855577" sldId="268"/>
            <ac:spMk id="13" creationId="{50D1823D-61DF-8C3E-2E3E-8F007C2FBAEC}"/>
          </ac:spMkLst>
        </pc:spChg>
        <pc:spChg chg="add del mod">
          <ac:chgData name="Kevin Chang" userId="9dcd50664716db08" providerId="LiveId" clId="{3FB83734-9ECF-4E36-99A6-75DED990C47E}" dt="2022-10-13T01:36:16.423" v="507" actId="478"/>
          <ac:spMkLst>
            <pc:docMk/>
            <pc:sldMk cId="3010855577" sldId="268"/>
            <ac:spMk id="14" creationId="{C4B2DC52-061C-8AB2-8C8B-279D81281D7A}"/>
          </ac:spMkLst>
        </pc:spChg>
        <pc:spChg chg="add mod">
          <ac:chgData name="Kevin Chang" userId="9dcd50664716db08" providerId="LiveId" clId="{3FB83734-9ECF-4E36-99A6-75DED990C47E}" dt="2022-10-13T03:23:11.928" v="2923" actId="1037"/>
          <ac:spMkLst>
            <pc:docMk/>
            <pc:sldMk cId="3010855577" sldId="268"/>
            <ac:spMk id="15" creationId="{9DDE246B-7A40-F2E7-79CE-E792A67075FD}"/>
          </ac:spMkLst>
        </pc:spChg>
        <pc:spChg chg="add mod">
          <ac:chgData name="Kevin Chang" userId="9dcd50664716db08" providerId="LiveId" clId="{3FB83734-9ECF-4E36-99A6-75DED990C47E}" dt="2022-10-13T03:23:11.928" v="2923" actId="1037"/>
          <ac:spMkLst>
            <pc:docMk/>
            <pc:sldMk cId="3010855577" sldId="268"/>
            <ac:spMk id="16" creationId="{1460EC0E-376F-87A9-3B5C-FFF8F04F862E}"/>
          </ac:spMkLst>
        </pc:spChg>
        <pc:spChg chg="add mod">
          <ac:chgData name="Kevin Chang" userId="9dcd50664716db08" providerId="LiveId" clId="{3FB83734-9ECF-4E36-99A6-75DED990C47E}" dt="2022-10-13T03:23:11.928" v="2923" actId="1037"/>
          <ac:spMkLst>
            <pc:docMk/>
            <pc:sldMk cId="3010855577" sldId="268"/>
            <ac:spMk id="17" creationId="{6810EF16-60D5-4817-60A3-DB66F3ABC2DE}"/>
          </ac:spMkLst>
        </pc:spChg>
        <pc:spChg chg="add mod">
          <ac:chgData name="Kevin Chang" userId="9dcd50664716db08" providerId="LiveId" clId="{3FB83734-9ECF-4E36-99A6-75DED990C47E}" dt="2022-10-13T03:23:11.928" v="2923" actId="1037"/>
          <ac:spMkLst>
            <pc:docMk/>
            <pc:sldMk cId="3010855577" sldId="268"/>
            <ac:spMk id="18" creationId="{CDA63FFE-A0E5-FCAE-5B70-01DDF5610153}"/>
          </ac:spMkLst>
        </pc:spChg>
        <pc:spChg chg="add mod">
          <ac:chgData name="Kevin Chang" userId="9dcd50664716db08" providerId="LiveId" clId="{3FB83734-9ECF-4E36-99A6-75DED990C47E}" dt="2022-10-13T03:23:11.928" v="2923" actId="1037"/>
          <ac:spMkLst>
            <pc:docMk/>
            <pc:sldMk cId="3010855577" sldId="268"/>
            <ac:spMk id="19" creationId="{0BDC523C-2ED1-E4A5-320F-D89ED89D02F1}"/>
          </ac:spMkLst>
        </pc:spChg>
        <pc:spChg chg="add mod">
          <ac:chgData name="Kevin Chang" userId="9dcd50664716db08" providerId="LiveId" clId="{3FB83734-9ECF-4E36-99A6-75DED990C47E}" dt="2022-10-13T03:23:11.928" v="2923" actId="1037"/>
          <ac:spMkLst>
            <pc:docMk/>
            <pc:sldMk cId="3010855577" sldId="268"/>
            <ac:spMk id="20" creationId="{F28C4B32-6143-E1FD-EF67-BA42681EC749}"/>
          </ac:spMkLst>
        </pc:spChg>
        <pc:spChg chg="add mod">
          <ac:chgData name="Kevin Chang" userId="9dcd50664716db08" providerId="LiveId" clId="{3FB83734-9ECF-4E36-99A6-75DED990C47E}" dt="2022-10-13T03:23:11.928" v="2923" actId="1037"/>
          <ac:spMkLst>
            <pc:docMk/>
            <pc:sldMk cId="3010855577" sldId="268"/>
            <ac:spMk id="21" creationId="{7870D7E7-829C-2252-C5DB-16844F6D782F}"/>
          </ac:spMkLst>
        </pc:spChg>
        <pc:spChg chg="add mod">
          <ac:chgData name="Kevin Chang" userId="9dcd50664716db08" providerId="LiveId" clId="{3FB83734-9ECF-4E36-99A6-75DED990C47E}" dt="2022-10-13T03:23:11.928" v="2923" actId="1037"/>
          <ac:spMkLst>
            <pc:docMk/>
            <pc:sldMk cId="3010855577" sldId="268"/>
            <ac:spMk id="22" creationId="{7D049F4B-45C4-0E48-EF1C-7513137E8858}"/>
          </ac:spMkLst>
        </pc:spChg>
        <pc:spChg chg="add mod">
          <ac:chgData name="Kevin Chang" userId="9dcd50664716db08" providerId="LiveId" clId="{3FB83734-9ECF-4E36-99A6-75DED990C47E}" dt="2022-10-13T03:23:11.928" v="2923" actId="1037"/>
          <ac:spMkLst>
            <pc:docMk/>
            <pc:sldMk cId="3010855577" sldId="268"/>
            <ac:spMk id="23" creationId="{07EECE66-8A18-BFB0-17CB-92565B82A4ED}"/>
          </ac:spMkLst>
        </pc:spChg>
        <pc:spChg chg="add mod">
          <ac:chgData name="Kevin Chang" userId="9dcd50664716db08" providerId="LiveId" clId="{3FB83734-9ECF-4E36-99A6-75DED990C47E}" dt="2022-10-13T03:23:11.928" v="2923" actId="1037"/>
          <ac:spMkLst>
            <pc:docMk/>
            <pc:sldMk cId="3010855577" sldId="268"/>
            <ac:spMk id="24" creationId="{B84B500F-7CA0-B33B-EA0E-76658C99F6F0}"/>
          </ac:spMkLst>
        </pc:spChg>
        <pc:spChg chg="add mod">
          <ac:chgData name="Kevin Chang" userId="9dcd50664716db08" providerId="LiveId" clId="{3FB83734-9ECF-4E36-99A6-75DED990C47E}" dt="2022-10-13T03:23:11.928" v="2923" actId="1037"/>
          <ac:spMkLst>
            <pc:docMk/>
            <pc:sldMk cId="3010855577" sldId="268"/>
            <ac:spMk id="25" creationId="{FCAA1337-9568-EA10-93EC-14F175BD2A45}"/>
          </ac:spMkLst>
        </pc:spChg>
        <pc:spChg chg="add mod">
          <ac:chgData name="Kevin Chang" userId="9dcd50664716db08" providerId="LiveId" clId="{3FB83734-9ECF-4E36-99A6-75DED990C47E}" dt="2022-10-13T03:23:11.928" v="2923" actId="1037"/>
          <ac:spMkLst>
            <pc:docMk/>
            <pc:sldMk cId="3010855577" sldId="268"/>
            <ac:spMk id="26" creationId="{BC101632-29E7-E306-D112-8BD5887372D9}"/>
          </ac:spMkLst>
        </pc:spChg>
        <pc:spChg chg="add del mod">
          <ac:chgData name="Kevin Chang" userId="9dcd50664716db08" providerId="LiveId" clId="{3FB83734-9ECF-4E36-99A6-75DED990C47E}" dt="2022-10-13T01:37:42.797" v="539" actId="478"/>
          <ac:spMkLst>
            <pc:docMk/>
            <pc:sldMk cId="3010855577" sldId="268"/>
            <ac:spMk id="27" creationId="{6EAD937E-5837-BB28-706C-23F5480A98DD}"/>
          </ac:spMkLst>
        </pc:spChg>
        <pc:spChg chg="add mod">
          <ac:chgData name="Kevin Chang" userId="9dcd50664716db08" providerId="LiveId" clId="{3FB83734-9ECF-4E36-99A6-75DED990C47E}" dt="2022-10-13T03:23:11.928" v="2923" actId="1037"/>
          <ac:spMkLst>
            <pc:docMk/>
            <pc:sldMk cId="3010855577" sldId="268"/>
            <ac:spMk id="28" creationId="{291062A0-57CA-E784-7CE2-932AAB2F8B1E}"/>
          </ac:spMkLst>
        </pc:spChg>
        <pc:spChg chg="add mod">
          <ac:chgData name="Kevin Chang" userId="9dcd50664716db08" providerId="LiveId" clId="{3FB83734-9ECF-4E36-99A6-75DED990C47E}" dt="2022-10-13T03:23:11.928" v="2923" actId="1037"/>
          <ac:spMkLst>
            <pc:docMk/>
            <pc:sldMk cId="3010855577" sldId="268"/>
            <ac:spMk id="29" creationId="{D8B0622C-ECBE-DFF2-7A97-A396BB41B546}"/>
          </ac:spMkLst>
        </pc:spChg>
        <pc:spChg chg="add mod">
          <ac:chgData name="Kevin Chang" userId="9dcd50664716db08" providerId="LiveId" clId="{3FB83734-9ECF-4E36-99A6-75DED990C47E}" dt="2022-10-13T03:23:11.928" v="2923" actId="1037"/>
          <ac:spMkLst>
            <pc:docMk/>
            <pc:sldMk cId="3010855577" sldId="268"/>
            <ac:spMk id="30" creationId="{A36C0426-721F-E762-F6C4-859903CE8681}"/>
          </ac:spMkLst>
        </pc:spChg>
        <pc:spChg chg="add mod">
          <ac:chgData name="Kevin Chang" userId="9dcd50664716db08" providerId="LiveId" clId="{3FB83734-9ECF-4E36-99A6-75DED990C47E}" dt="2022-10-13T03:22:06.697" v="2838" actId="1076"/>
          <ac:spMkLst>
            <pc:docMk/>
            <pc:sldMk cId="3010855577" sldId="268"/>
            <ac:spMk id="31" creationId="{C55FC59B-F578-F96E-3B51-91F4C888B725}"/>
          </ac:spMkLst>
        </pc:spChg>
        <pc:spChg chg="add mod">
          <ac:chgData name="Kevin Chang" userId="9dcd50664716db08" providerId="LiveId" clId="{3FB83734-9ECF-4E36-99A6-75DED990C47E}" dt="2022-10-13T03:22:33.443" v="2890" actId="1076"/>
          <ac:spMkLst>
            <pc:docMk/>
            <pc:sldMk cId="3010855577" sldId="268"/>
            <ac:spMk id="36" creationId="{2C0F3B09-5B37-0230-9903-45BC6C967BF9}"/>
          </ac:spMkLst>
        </pc:spChg>
        <pc:picChg chg="mod">
          <ac:chgData name="Kevin Chang" userId="9dcd50664716db08" providerId="LiveId" clId="{3FB83734-9ECF-4E36-99A6-75DED990C47E}" dt="2022-10-13T03:20:35.441" v="2713" actId="1076"/>
          <ac:picMkLst>
            <pc:docMk/>
            <pc:sldMk cId="3010855577" sldId="268"/>
            <ac:picMk id="2050" creationId="{22C8189A-47C8-4E3F-B60A-FB7A71C865F6}"/>
          </ac:picMkLst>
        </pc:picChg>
        <pc:picChg chg="mod">
          <ac:chgData name="Kevin Chang" userId="9dcd50664716db08" providerId="LiveId" clId="{3FB83734-9ECF-4E36-99A6-75DED990C47E}" dt="2022-10-13T03:20:39.222" v="2714" actId="1076"/>
          <ac:picMkLst>
            <pc:docMk/>
            <pc:sldMk cId="3010855577" sldId="268"/>
            <ac:picMk id="2052" creationId="{BCC452F8-9DBA-487B-8BEE-D62EB9EF939A}"/>
          </ac:picMkLst>
        </pc:picChg>
        <pc:picChg chg="add mod">
          <ac:chgData name="Kevin Chang" userId="9dcd50664716db08" providerId="LiveId" clId="{3FB83734-9ECF-4E36-99A6-75DED990C47E}" dt="2022-10-13T03:23:11.928" v="2923" actId="1037"/>
          <ac:picMkLst>
            <pc:docMk/>
            <pc:sldMk cId="3010855577" sldId="268"/>
            <ac:picMk id="3074" creationId="{86B88DA0-3482-D5EC-F15C-1419B5659EA2}"/>
          </ac:picMkLst>
        </pc:picChg>
        <pc:cxnChg chg="add mod">
          <ac:chgData name="Kevin Chang" userId="9dcd50664716db08" providerId="LiveId" clId="{3FB83734-9ECF-4E36-99A6-75DED990C47E}" dt="2022-10-13T03:22:41.910" v="2893" actId="14100"/>
          <ac:cxnSpMkLst>
            <pc:docMk/>
            <pc:sldMk cId="3010855577" sldId="268"/>
            <ac:cxnSpMk id="32" creationId="{D47C62E7-54CE-DBDD-1400-DC84C5C9D8D7}"/>
          </ac:cxnSpMkLst>
        </pc:cxnChg>
        <pc:cxnChg chg="add mod">
          <ac:chgData name="Kevin Chang" userId="9dcd50664716db08" providerId="LiveId" clId="{3FB83734-9ECF-4E36-99A6-75DED990C47E}" dt="2022-10-13T03:22:49.057" v="2897" actId="14100"/>
          <ac:cxnSpMkLst>
            <pc:docMk/>
            <pc:sldMk cId="3010855577" sldId="268"/>
            <ac:cxnSpMk id="37" creationId="{EDF00625-DA98-672B-23F8-F2B3B5CF8FF1}"/>
          </ac:cxnSpMkLst>
        </pc:cxnChg>
        <pc:cxnChg chg="add mod">
          <ac:chgData name="Kevin Chang" userId="9dcd50664716db08" providerId="LiveId" clId="{3FB83734-9ECF-4E36-99A6-75DED990C47E}" dt="2022-10-13T03:22:55.688" v="2900" actId="14100"/>
          <ac:cxnSpMkLst>
            <pc:docMk/>
            <pc:sldMk cId="3010855577" sldId="268"/>
            <ac:cxnSpMk id="42" creationId="{881EDBAE-67CD-0EBF-47A9-965FEA31EE93}"/>
          </ac:cxnSpMkLst>
        </pc:cxnChg>
      </pc:sldChg>
      <pc:sldChg chg="addSp delSp modSp new mod">
        <pc:chgData name="Kevin Chang" userId="9dcd50664716db08" providerId="LiveId" clId="{3FB83734-9ECF-4E36-99A6-75DED990C47E}" dt="2022-10-13T01:28:09.215" v="418" actId="1076"/>
        <pc:sldMkLst>
          <pc:docMk/>
          <pc:sldMk cId="4183880513" sldId="270"/>
        </pc:sldMkLst>
        <pc:spChg chg="mod">
          <ac:chgData name="Kevin Chang" userId="9dcd50664716db08" providerId="LiveId" clId="{3FB83734-9ECF-4E36-99A6-75DED990C47E}" dt="2022-10-13T01:19:52.811" v="244" actId="20577"/>
          <ac:spMkLst>
            <pc:docMk/>
            <pc:sldMk cId="4183880513" sldId="270"/>
            <ac:spMk id="2" creationId="{7815BADB-7969-C863-09E9-577DAD5AAB3E}"/>
          </ac:spMkLst>
        </pc:spChg>
        <pc:spChg chg="mod">
          <ac:chgData name="Kevin Chang" userId="9dcd50664716db08" providerId="LiveId" clId="{3FB83734-9ECF-4E36-99A6-75DED990C47E}" dt="2022-10-13T01:19:57.224" v="245" actId="21"/>
          <ac:spMkLst>
            <pc:docMk/>
            <pc:sldMk cId="4183880513" sldId="270"/>
            <ac:spMk id="3" creationId="{EAF258F2-E9C4-E80D-8154-1BB7CEC88A1F}"/>
          </ac:spMkLst>
        </pc:spChg>
        <pc:spChg chg="add mod">
          <ac:chgData name="Kevin Chang" userId="9dcd50664716db08" providerId="LiveId" clId="{3FB83734-9ECF-4E36-99A6-75DED990C47E}" dt="2022-10-13T01:28:01.429" v="416" actId="1076"/>
          <ac:spMkLst>
            <pc:docMk/>
            <pc:sldMk cId="4183880513" sldId="270"/>
            <ac:spMk id="7" creationId="{CE78B1D4-367A-5457-A07A-D56331F5E221}"/>
          </ac:spMkLst>
        </pc:spChg>
        <pc:spChg chg="add mod">
          <ac:chgData name="Kevin Chang" userId="9dcd50664716db08" providerId="LiveId" clId="{3FB83734-9ECF-4E36-99A6-75DED990C47E}" dt="2022-10-13T01:28:06.710" v="417" actId="1076"/>
          <ac:spMkLst>
            <pc:docMk/>
            <pc:sldMk cId="4183880513" sldId="270"/>
            <ac:spMk id="8" creationId="{C82292EC-2898-E61C-9A89-4D2E79459978}"/>
          </ac:spMkLst>
        </pc:spChg>
        <pc:spChg chg="add mod">
          <ac:chgData name="Kevin Chang" userId="9dcd50664716db08" providerId="LiveId" clId="{3FB83734-9ECF-4E36-99A6-75DED990C47E}" dt="2022-10-13T01:28:09.215" v="418" actId="1076"/>
          <ac:spMkLst>
            <pc:docMk/>
            <pc:sldMk cId="4183880513" sldId="270"/>
            <ac:spMk id="9" creationId="{1EF2A3E0-DC00-9B0A-26A1-595FDF47F86E}"/>
          </ac:spMkLst>
        </pc:spChg>
        <pc:picChg chg="add mod">
          <ac:chgData name="Kevin Chang" userId="9dcd50664716db08" providerId="LiveId" clId="{3FB83734-9ECF-4E36-99A6-75DED990C47E}" dt="2022-10-13T01:27:58.099" v="415" actId="1076"/>
          <ac:picMkLst>
            <pc:docMk/>
            <pc:sldMk cId="4183880513" sldId="270"/>
            <ac:picMk id="4" creationId="{D1A57DD9-7938-E552-778C-2DDBFFE2E564}"/>
          </ac:picMkLst>
        </pc:picChg>
        <pc:picChg chg="add mod">
          <ac:chgData name="Kevin Chang" userId="9dcd50664716db08" providerId="LiveId" clId="{3FB83734-9ECF-4E36-99A6-75DED990C47E}" dt="2022-10-13T01:27:58.099" v="415" actId="1076"/>
          <ac:picMkLst>
            <pc:docMk/>
            <pc:sldMk cId="4183880513" sldId="270"/>
            <ac:picMk id="5" creationId="{F639B83A-E072-98EF-49E5-D9AE309AB28E}"/>
          </ac:picMkLst>
        </pc:picChg>
        <pc:picChg chg="add mod">
          <ac:chgData name="Kevin Chang" userId="9dcd50664716db08" providerId="LiveId" clId="{3FB83734-9ECF-4E36-99A6-75DED990C47E}" dt="2022-10-13T01:27:58.099" v="415" actId="1076"/>
          <ac:picMkLst>
            <pc:docMk/>
            <pc:sldMk cId="4183880513" sldId="270"/>
            <ac:picMk id="6" creationId="{36E6ACC1-9BD4-D2E8-1338-60516BCCE42E}"/>
          </ac:picMkLst>
        </pc:picChg>
        <pc:picChg chg="add del mod">
          <ac:chgData name="Kevin Chang" userId="9dcd50664716db08" providerId="LiveId" clId="{3FB83734-9ECF-4E36-99A6-75DED990C47E}" dt="2022-10-13T01:19:33.366" v="226" actId="21"/>
          <ac:picMkLst>
            <pc:docMk/>
            <pc:sldMk cId="4183880513" sldId="270"/>
            <ac:picMk id="1026" creationId="{829A710D-377E-C1CA-626A-28BE338A6A40}"/>
          </ac:picMkLst>
        </pc:picChg>
      </pc:sldChg>
      <pc:sldChg chg="addSp delSp modSp new mod">
        <pc:chgData name="Kevin Chang" userId="9dcd50664716db08" providerId="LiveId" clId="{3FB83734-9ECF-4E36-99A6-75DED990C47E}" dt="2022-10-13T01:26:50.969" v="400" actId="1076"/>
        <pc:sldMkLst>
          <pc:docMk/>
          <pc:sldMk cId="2140956427" sldId="271"/>
        </pc:sldMkLst>
        <pc:spChg chg="mod">
          <ac:chgData name="Kevin Chang" userId="9dcd50664716db08" providerId="LiveId" clId="{3FB83734-9ECF-4E36-99A6-75DED990C47E}" dt="2022-10-13T01:23:13.576" v="272" actId="20577"/>
          <ac:spMkLst>
            <pc:docMk/>
            <pc:sldMk cId="2140956427" sldId="271"/>
            <ac:spMk id="2" creationId="{7744EE6E-0B0A-8282-CFBA-A8CDEDA0AEE6}"/>
          </ac:spMkLst>
        </pc:spChg>
        <pc:spChg chg="mod">
          <ac:chgData name="Kevin Chang" userId="9dcd50664716db08" providerId="LiveId" clId="{3FB83734-9ECF-4E36-99A6-75DED990C47E}" dt="2022-10-13T01:25:11.680" v="333" actId="20577"/>
          <ac:spMkLst>
            <pc:docMk/>
            <pc:sldMk cId="2140956427" sldId="271"/>
            <ac:spMk id="3" creationId="{9800A53C-B02C-4D8A-FAFE-37EC8A7D6E34}"/>
          </ac:spMkLst>
        </pc:spChg>
        <pc:spChg chg="add del">
          <ac:chgData name="Kevin Chang" userId="9dcd50664716db08" providerId="LiveId" clId="{3FB83734-9ECF-4E36-99A6-75DED990C47E}" dt="2022-10-13T01:24:06.355" v="326" actId="478"/>
          <ac:spMkLst>
            <pc:docMk/>
            <pc:sldMk cId="2140956427" sldId="271"/>
            <ac:spMk id="5" creationId="{B725F2F0-A349-539A-F08A-06F99E4CA43E}"/>
          </ac:spMkLst>
        </pc:spChg>
        <pc:spChg chg="add mod">
          <ac:chgData name="Kevin Chang" userId="9dcd50664716db08" providerId="LiveId" clId="{3FB83734-9ECF-4E36-99A6-75DED990C47E}" dt="2022-10-13T01:26:23.838" v="379" actId="1076"/>
          <ac:spMkLst>
            <pc:docMk/>
            <pc:sldMk cId="2140956427" sldId="271"/>
            <ac:spMk id="6" creationId="{E75CAA19-6FAD-6A83-A713-C109582D4A47}"/>
          </ac:spMkLst>
        </pc:spChg>
        <pc:spChg chg="add mod">
          <ac:chgData name="Kevin Chang" userId="9dcd50664716db08" providerId="LiveId" clId="{3FB83734-9ECF-4E36-99A6-75DED990C47E}" dt="2022-10-13T01:26:50.969" v="400" actId="1076"/>
          <ac:spMkLst>
            <pc:docMk/>
            <pc:sldMk cId="2140956427" sldId="271"/>
            <ac:spMk id="7" creationId="{02658529-5903-50FC-4652-2792BC3BFB30}"/>
          </ac:spMkLst>
        </pc:spChg>
        <pc:picChg chg="add mod">
          <ac:chgData name="Kevin Chang" userId="9dcd50664716db08" providerId="LiveId" clId="{3FB83734-9ECF-4E36-99A6-75DED990C47E}" dt="2022-10-13T01:25:54.437" v="364" actId="1076"/>
          <ac:picMkLst>
            <pc:docMk/>
            <pc:sldMk cId="2140956427" sldId="271"/>
            <ac:picMk id="2050" creationId="{D3DC1150-81F4-2151-BC36-0633C3E94B90}"/>
          </ac:picMkLst>
        </pc:picChg>
        <pc:picChg chg="add mod">
          <ac:chgData name="Kevin Chang" userId="9dcd50664716db08" providerId="LiveId" clId="{3FB83734-9ECF-4E36-99A6-75DED990C47E}" dt="2022-10-13T01:26:17.717" v="378" actId="14100"/>
          <ac:picMkLst>
            <pc:docMk/>
            <pc:sldMk cId="2140956427" sldId="271"/>
            <ac:picMk id="2052" creationId="{23822A0E-6F69-2D15-6F07-E5FCC01BF87D}"/>
          </ac:picMkLst>
        </pc:picChg>
      </pc:sldChg>
      <pc:sldChg chg="addSp delSp modSp new mod">
        <pc:chgData name="Kevin Chang" userId="9dcd50664716db08" providerId="LiveId" clId="{3FB83734-9ECF-4E36-99A6-75DED990C47E}" dt="2022-10-13T03:00:58.601" v="1650" actId="1076"/>
        <pc:sldMkLst>
          <pc:docMk/>
          <pc:sldMk cId="2825879636" sldId="272"/>
        </pc:sldMkLst>
        <pc:spChg chg="mod">
          <ac:chgData name="Kevin Chang" userId="9dcd50664716db08" providerId="LiveId" clId="{3FB83734-9ECF-4E36-99A6-75DED990C47E}" dt="2022-10-13T02:03:55.555" v="801" actId="20577"/>
          <ac:spMkLst>
            <pc:docMk/>
            <pc:sldMk cId="2825879636" sldId="272"/>
            <ac:spMk id="2" creationId="{3F0A0091-69BE-006F-B544-7AD27528F064}"/>
          </ac:spMkLst>
        </pc:spChg>
        <pc:spChg chg="mod">
          <ac:chgData name="Kevin Chang" userId="9dcd50664716db08" providerId="LiveId" clId="{3FB83734-9ECF-4E36-99A6-75DED990C47E}" dt="2022-10-13T02:59:31.760" v="1610" actId="20577"/>
          <ac:spMkLst>
            <pc:docMk/>
            <pc:sldMk cId="2825879636" sldId="272"/>
            <ac:spMk id="3" creationId="{6B3B03FB-52DD-7279-1F9D-CD828F24CA1B}"/>
          </ac:spMkLst>
        </pc:spChg>
        <pc:spChg chg="add del mod">
          <ac:chgData name="Kevin Chang" userId="9dcd50664716db08" providerId="LiveId" clId="{3FB83734-9ECF-4E36-99A6-75DED990C47E}" dt="2022-10-13T02:38:41.438" v="1443" actId="21"/>
          <ac:spMkLst>
            <pc:docMk/>
            <pc:sldMk cId="2825879636" sldId="272"/>
            <ac:spMk id="4" creationId="{42A59CDF-01D9-4BF8-A11A-0740D441804C}"/>
          </ac:spMkLst>
        </pc:spChg>
        <pc:spChg chg="add del mod">
          <ac:chgData name="Kevin Chang" userId="9dcd50664716db08" providerId="LiveId" clId="{3FB83734-9ECF-4E36-99A6-75DED990C47E}" dt="2022-10-13T02:38:41.438" v="1443" actId="21"/>
          <ac:spMkLst>
            <pc:docMk/>
            <pc:sldMk cId="2825879636" sldId="272"/>
            <ac:spMk id="5" creationId="{648E7F9C-1684-62AF-E9F3-9D00239AD870}"/>
          </ac:spMkLst>
        </pc:spChg>
        <pc:spChg chg="add mod">
          <ac:chgData name="Kevin Chang" userId="9dcd50664716db08" providerId="LiveId" clId="{3FB83734-9ECF-4E36-99A6-75DED990C47E}" dt="2022-10-13T03:00:18.289" v="1614" actId="1076"/>
          <ac:spMkLst>
            <pc:docMk/>
            <pc:sldMk cId="2825879636" sldId="272"/>
            <ac:spMk id="35" creationId="{902FFBD6-689C-8FA6-651D-423961E96ABA}"/>
          </ac:spMkLst>
        </pc:spChg>
        <pc:spChg chg="add mod">
          <ac:chgData name="Kevin Chang" userId="9dcd50664716db08" providerId="LiveId" clId="{3FB83734-9ECF-4E36-99A6-75DED990C47E}" dt="2022-10-13T03:00:23.938" v="1616" actId="1076"/>
          <ac:spMkLst>
            <pc:docMk/>
            <pc:sldMk cId="2825879636" sldId="272"/>
            <ac:spMk id="36" creationId="{AE1C68D5-15CD-3069-5345-BF9C94ACFFF5}"/>
          </ac:spMkLst>
        </pc:spChg>
        <pc:spChg chg="add mod">
          <ac:chgData name="Kevin Chang" userId="9dcd50664716db08" providerId="LiveId" clId="{3FB83734-9ECF-4E36-99A6-75DED990C47E}" dt="2022-10-13T03:00:27.725" v="1618" actId="1076"/>
          <ac:spMkLst>
            <pc:docMk/>
            <pc:sldMk cId="2825879636" sldId="272"/>
            <ac:spMk id="37" creationId="{D561DEFC-7BC4-4845-AAB6-7DBA35331293}"/>
          </ac:spMkLst>
        </pc:spChg>
        <pc:spChg chg="add mod">
          <ac:chgData name="Kevin Chang" userId="9dcd50664716db08" providerId="LiveId" clId="{3FB83734-9ECF-4E36-99A6-75DED990C47E}" dt="2022-10-13T03:00:44.134" v="1636" actId="1076"/>
          <ac:spMkLst>
            <pc:docMk/>
            <pc:sldMk cId="2825879636" sldId="272"/>
            <ac:spMk id="38" creationId="{B315E60F-E2F3-363C-9C1D-94F859F80EC8}"/>
          </ac:spMkLst>
        </pc:spChg>
        <pc:spChg chg="add mod">
          <ac:chgData name="Kevin Chang" userId="9dcd50664716db08" providerId="LiveId" clId="{3FB83734-9ECF-4E36-99A6-75DED990C47E}" dt="2022-10-13T03:00:51.920" v="1644" actId="1076"/>
          <ac:spMkLst>
            <pc:docMk/>
            <pc:sldMk cId="2825879636" sldId="272"/>
            <ac:spMk id="39" creationId="{E3DC6A10-9F73-C798-C49F-8BFE32CF79DA}"/>
          </ac:spMkLst>
        </pc:spChg>
        <pc:spChg chg="add mod">
          <ac:chgData name="Kevin Chang" userId="9dcd50664716db08" providerId="LiveId" clId="{3FB83734-9ECF-4E36-99A6-75DED990C47E}" dt="2022-10-13T03:00:58.601" v="1650" actId="1076"/>
          <ac:spMkLst>
            <pc:docMk/>
            <pc:sldMk cId="2825879636" sldId="272"/>
            <ac:spMk id="40" creationId="{B8D23422-533C-5D8C-9736-DA90DAF1F1BB}"/>
          </ac:spMkLst>
        </pc:spChg>
        <pc:picChg chg="add mod modCrop">
          <ac:chgData name="Kevin Chang" userId="9dcd50664716db08" providerId="LiveId" clId="{3FB83734-9ECF-4E36-99A6-75DED990C47E}" dt="2022-10-13T02:59:12.085" v="1577" actId="1076"/>
          <ac:picMkLst>
            <pc:docMk/>
            <pc:sldMk cId="2825879636" sldId="272"/>
            <ac:picMk id="28" creationId="{8E784C41-E376-B550-A8C7-9EEB1F6EF7C7}"/>
          </ac:picMkLst>
        </pc:picChg>
        <pc:picChg chg="add mod modCrop">
          <ac:chgData name="Kevin Chang" userId="9dcd50664716db08" providerId="LiveId" clId="{3FB83734-9ECF-4E36-99A6-75DED990C47E}" dt="2022-10-13T02:59:03.873" v="1575" actId="1076"/>
          <ac:picMkLst>
            <pc:docMk/>
            <pc:sldMk cId="2825879636" sldId="272"/>
            <ac:picMk id="30" creationId="{606C2DE2-31A8-D392-3823-8340045305D0}"/>
          </ac:picMkLst>
        </pc:picChg>
        <pc:picChg chg="add mod modCrop">
          <ac:chgData name="Kevin Chang" userId="9dcd50664716db08" providerId="LiveId" clId="{3FB83734-9ECF-4E36-99A6-75DED990C47E}" dt="2022-10-13T02:59:14.388" v="1578" actId="1076"/>
          <ac:picMkLst>
            <pc:docMk/>
            <pc:sldMk cId="2825879636" sldId="272"/>
            <ac:picMk id="32" creationId="{0F995D9F-31DC-142D-712E-0AD8D092D992}"/>
          </ac:picMkLst>
        </pc:picChg>
        <pc:picChg chg="add mod modCrop">
          <ac:chgData name="Kevin Chang" userId="9dcd50664716db08" providerId="LiveId" clId="{3FB83734-9ECF-4E36-99A6-75DED990C47E}" dt="2022-10-13T02:59:16.488" v="1579" actId="1076"/>
          <ac:picMkLst>
            <pc:docMk/>
            <pc:sldMk cId="2825879636" sldId="272"/>
            <ac:picMk id="34" creationId="{EF29E2E0-35F9-0D16-7B0C-62A5AA28FD2C}"/>
          </ac:picMkLst>
        </pc:picChg>
        <pc:picChg chg="add del mod">
          <ac:chgData name="Kevin Chang" userId="9dcd50664716db08" providerId="LiveId" clId="{3FB83734-9ECF-4E36-99A6-75DED990C47E}" dt="2022-10-13T02:56:53.992" v="1549" actId="478"/>
          <ac:picMkLst>
            <pc:docMk/>
            <pc:sldMk cId="2825879636" sldId="272"/>
            <ac:picMk id="5122" creationId="{ABDBFE55-77E9-4303-2853-7C9BA8DB1DDE}"/>
          </ac:picMkLst>
        </pc:picChg>
        <pc:cxnChg chg="add del mod">
          <ac:chgData name="Kevin Chang" userId="9dcd50664716db08" providerId="LiveId" clId="{3FB83734-9ECF-4E36-99A6-75DED990C47E}" dt="2022-10-13T02:38:41.438" v="1443" actId="21"/>
          <ac:cxnSpMkLst>
            <pc:docMk/>
            <pc:sldMk cId="2825879636" sldId="272"/>
            <ac:cxnSpMk id="6" creationId="{DA4C007D-1200-D253-CDA2-56A63DA052DA}"/>
          </ac:cxnSpMkLst>
        </pc:cxnChg>
        <pc:cxnChg chg="add del mod">
          <ac:chgData name="Kevin Chang" userId="9dcd50664716db08" providerId="LiveId" clId="{3FB83734-9ECF-4E36-99A6-75DED990C47E}" dt="2022-10-13T02:38:41.438" v="1443" actId="21"/>
          <ac:cxnSpMkLst>
            <pc:docMk/>
            <pc:sldMk cId="2825879636" sldId="272"/>
            <ac:cxnSpMk id="10" creationId="{C88AF98E-2BB7-7087-6911-4023E6F0E772}"/>
          </ac:cxnSpMkLst>
        </pc:cxnChg>
        <pc:cxnChg chg="add del mod">
          <ac:chgData name="Kevin Chang" userId="9dcd50664716db08" providerId="LiveId" clId="{3FB83734-9ECF-4E36-99A6-75DED990C47E}" dt="2022-10-13T02:38:41.438" v="1443" actId="21"/>
          <ac:cxnSpMkLst>
            <pc:docMk/>
            <pc:sldMk cId="2825879636" sldId="272"/>
            <ac:cxnSpMk id="12" creationId="{E836FF77-7094-E20F-6D59-4727B4C552FC}"/>
          </ac:cxnSpMkLst>
        </pc:cxnChg>
        <pc:cxnChg chg="add del mod">
          <ac:chgData name="Kevin Chang" userId="9dcd50664716db08" providerId="LiveId" clId="{3FB83734-9ECF-4E36-99A6-75DED990C47E}" dt="2022-10-13T02:38:41.438" v="1443" actId="21"/>
          <ac:cxnSpMkLst>
            <pc:docMk/>
            <pc:sldMk cId="2825879636" sldId="272"/>
            <ac:cxnSpMk id="15" creationId="{EAFBB24C-A56E-F0EE-CCC3-D28F0B5C941C}"/>
          </ac:cxnSpMkLst>
        </pc:cxnChg>
        <pc:cxnChg chg="add del mod">
          <ac:chgData name="Kevin Chang" userId="9dcd50664716db08" providerId="LiveId" clId="{3FB83734-9ECF-4E36-99A6-75DED990C47E}" dt="2022-10-13T02:38:41.438" v="1443" actId="21"/>
          <ac:cxnSpMkLst>
            <pc:docMk/>
            <pc:sldMk cId="2825879636" sldId="272"/>
            <ac:cxnSpMk id="20" creationId="{AD56BF9E-03E1-7DF4-001E-053CDC5D246D}"/>
          </ac:cxnSpMkLst>
        </pc:cxnChg>
        <pc:cxnChg chg="add del mod">
          <ac:chgData name="Kevin Chang" userId="9dcd50664716db08" providerId="LiveId" clId="{3FB83734-9ECF-4E36-99A6-75DED990C47E}" dt="2022-10-13T02:38:41.438" v="1443" actId="21"/>
          <ac:cxnSpMkLst>
            <pc:docMk/>
            <pc:sldMk cId="2825879636" sldId="272"/>
            <ac:cxnSpMk id="23" creationId="{23A29454-C845-E7D8-F39B-A0B22BCC2185}"/>
          </ac:cxnSpMkLst>
        </pc:cxnChg>
        <pc:cxnChg chg="add del mod">
          <ac:chgData name="Kevin Chang" userId="9dcd50664716db08" providerId="LiveId" clId="{3FB83734-9ECF-4E36-99A6-75DED990C47E}" dt="2022-10-13T02:36:24.198" v="1423" actId="478"/>
          <ac:cxnSpMkLst>
            <pc:docMk/>
            <pc:sldMk cId="2825879636" sldId="272"/>
            <ac:cxnSpMk id="26" creationId="{95C9774E-9CA8-4AA0-EDAC-6234A83AC6D2}"/>
          </ac:cxnSpMkLst>
        </pc:cxnChg>
      </pc:sldChg>
      <pc:sldChg chg="addSp delSp modSp new mod">
        <pc:chgData name="Kevin Chang" userId="9dcd50664716db08" providerId="LiveId" clId="{3FB83734-9ECF-4E36-99A6-75DED990C47E}" dt="2022-10-13T03:09:17.207" v="2392" actId="1036"/>
        <pc:sldMkLst>
          <pc:docMk/>
          <pc:sldMk cId="3086884894" sldId="273"/>
        </pc:sldMkLst>
        <pc:spChg chg="mod">
          <ac:chgData name="Kevin Chang" userId="9dcd50664716db08" providerId="LiveId" clId="{3FB83734-9ECF-4E36-99A6-75DED990C47E}" dt="2022-10-13T03:05:54.563" v="1965" actId="20577"/>
          <ac:spMkLst>
            <pc:docMk/>
            <pc:sldMk cId="3086884894" sldId="273"/>
            <ac:spMk id="2" creationId="{ED569993-E801-18C6-F3E9-3F575BFD6BAF}"/>
          </ac:spMkLst>
        </pc:spChg>
        <pc:spChg chg="del">
          <ac:chgData name="Kevin Chang" userId="9dcd50664716db08" providerId="LiveId" clId="{3FB83734-9ECF-4E36-99A6-75DED990C47E}" dt="2022-10-13T02:38:35.355" v="1442" actId="478"/>
          <ac:spMkLst>
            <pc:docMk/>
            <pc:sldMk cId="3086884894" sldId="273"/>
            <ac:spMk id="3" creationId="{39D7CFBD-5121-2ECB-C386-7DA93F74DFA4}"/>
          </ac:spMkLst>
        </pc:spChg>
        <pc:spChg chg="add mod">
          <ac:chgData name="Kevin Chang" userId="9dcd50664716db08" providerId="LiveId" clId="{3FB83734-9ECF-4E36-99A6-75DED990C47E}" dt="2022-10-13T03:09:17.207" v="2392" actId="1036"/>
          <ac:spMkLst>
            <pc:docMk/>
            <pc:sldMk cId="3086884894" sldId="273"/>
            <ac:spMk id="4" creationId="{2E4211D8-90F2-475B-4013-0FB2FD28CE4A}"/>
          </ac:spMkLst>
        </pc:spChg>
        <pc:spChg chg="add mod">
          <ac:chgData name="Kevin Chang" userId="9dcd50664716db08" providerId="LiveId" clId="{3FB83734-9ECF-4E36-99A6-75DED990C47E}" dt="2022-10-13T03:09:17.207" v="2392" actId="1036"/>
          <ac:spMkLst>
            <pc:docMk/>
            <pc:sldMk cId="3086884894" sldId="273"/>
            <ac:spMk id="5" creationId="{132D57F9-5CB5-7B4A-3207-9F32D9AF3ACA}"/>
          </ac:spMkLst>
        </pc:spChg>
        <pc:spChg chg="add mod">
          <ac:chgData name="Kevin Chang" userId="9dcd50664716db08" providerId="LiveId" clId="{3FB83734-9ECF-4E36-99A6-75DED990C47E}" dt="2022-10-13T03:09:12.343" v="2379" actId="20577"/>
          <ac:spMkLst>
            <pc:docMk/>
            <pc:sldMk cId="3086884894" sldId="273"/>
            <ac:spMk id="12" creationId="{536747C5-8EF4-D9A7-7FB7-F4EE16B154B5}"/>
          </ac:spMkLst>
        </pc:spChg>
        <pc:cxnChg chg="add mod">
          <ac:chgData name="Kevin Chang" userId="9dcd50664716db08" providerId="LiveId" clId="{3FB83734-9ECF-4E36-99A6-75DED990C47E}" dt="2022-10-13T03:09:17.207" v="2392" actId="1036"/>
          <ac:cxnSpMkLst>
            <pc:docMk/>
            <pc:sldMk cId="3086884894" sldId="273"/>
            <ac:cxnSpMk id="6" creationId="{CF6F96B2-5893-204C-BB08-AF91AEDC5DD9}"/>
          </ac:cxnSpMkLst>
        </pc:cxnChg>
        <pc:cxnChg chg="add mod">
          <ac:chgData name="Kevin Chang" userId="9dcd50664716db08" providerId="LiveId" clId="{3FB83734-9ECF-4E36-99A6-75DED990C47E}" dt="2022-10-13T03:09:17.207" v="2392" actId="1036"/>
          <ac:cxnSpMkLst>
            <pc:docMk/>
            <pc:sldMk cId="3086884894" sldId="273"/>
            <ac:cxnSpMk id="7" creationId="{1C2DD1FE-67A9-ACAE-A05F-64AF19C6AF28}"/>
          </ac:cxnSpMkLst>
        </pc:cxnChg>
        <pc:cxnChg chg="add mod">
          <ac:chgData name="Kevin Chang" userId="9dcd50664716db08" providerId="LiveId" clId="{3FB83734-9ECF-4E36-99A6-75DED990C47E}" dt="2022-10-13T03:09:17.207" v="2392" actId="1036"/>
          <ac:cxnSpMkLst>
            <pc:docMk/>
            <pc:sldMk cId="3086884894" sldId="273"/>
            <ac:cxnSpMk id="8" creationId="{0B097444-D402-54ED-B5B1-C1AE9910A99E}"/>
          </ac:cxnSpMkLst>
        </pc:cxnChg>
        <pc:cxnChg chg="add mod">
          <ac:chgData name="Kevin Chang" userId="9dcd50664716db08" providerId="LiveId" clId="{3FB83734-9ECF-4E36-99A6-75DED990C47E}" dt="2022-10-13T03:09:17.207" v="2392" actId="1036"/>
          <ac:cxnSpMkLst>
            <pc:docMk/>
            <pc:sldMk cId="3086884894" sldId="273"/>
            <ac:cxnSpMk id="9" creationId="{7DC91DE0-B7AB-D7ED-A6FE-D63F26616260}"/>
          </ac:cxnSpMkLst>
        </pc:cxnChg>
        <pc:cxnChg chg="add mod">
          <ac:chgData name="Kevin Chang" userId="9dcd50664716db08" providerId="LiveId" clId="{3FB83734-9ECF-4E36-99A6-75DED990C47E}" dt="2022-10-13T03:09:17.207" v="2392" actId="1036"/>
          <ac:cxnSpMkLst>
            <pc:docMk/>
            <pc:sldMk cId="3086884894" sldId="273"/>
            <ac:cxnSpMk id="10" creationId="{7FF34A5F-04F7-90E8-7148-3541E23EA4E3}"/>
          </ac:cxnSpMkLst>
        </pc:cxnChg>
        <pc:cxnChg chg="add mod">
          <ac:chgData name="Kevin Chang" userId="9dcd50664716db08" providerId="LiveId" clId="{3FB83734-9ECF-4E36-99A6-75DED990C47E}" dt="2022-10-13T03:09:17.207" v="2392" actId="1036"/>
          <ac:cxnSpMkLst>
            <pc:docMk/>
            <pc:sldMk cId="3086884894" sldId="273"/>
            <ac:cxnSpMk id="11" creationId="{8B147C8B-C8CB-F12B-B1D7-F2B019B6785B}"/>
          </ac:cxnSpMkLst>
        </pc:cxnChg>
      </pc:sldChg>
      <pc:sldChg chg="addSp delSp modSp new mod">
        <pc:chgData name="Kevin Chang" userId="9dcd50664716db08" providerId="LiveId" clId="{3FB83734-9ECF-4E36-99A6-75DED990C47E}" dt="2022-10-13T02:43:23.925" v="1547" actId="1076"/>
        <pc:sldMkLst>
          <pc:docMk/>
          <pc:sldMk cId="1366154861" sldId="274"/>
        </pc:sldMkLst>
        <pc:spChg chg="del">
          <ac:chgData name="Kevin Chang" userId="9dcd50664716db08" providerId="LiveId" clId="{3FB83734-9ECF-4E36-99A6-75DED990C47E}" dt="2022-10-13T02:42:56.011" v="1514" actId="478"/>
          <ac:spMkLst>
            <pc:docMk/>
            <pc:sldMk cId="1366154861" sldId="274"/>
            <ac:spMk id="2" creationId="{941E963E-EBEB-B957-09FF-5CA6583BA0EE}"/>
          </ac:spMkLst>
        </pc:spChg>
        <pc:spChg chg="del">
          <ac:chgData name="Kevin Chang" userId="9dcd50664716db08" providerId="LiveId" clId="{3FB83734-9ECF-4E36-99A6-75DED990C47E}" dt="2022-10-13T02:42:56.011" v="1514" actId="478"/>
          <ac:spMkLst>
            <pc:docMk/>
            <pc:sldMk cId="1366154861" sldId="274"/>
            <ac:spMk id="3" creationId="{1D8FD781-1155-F29D-2183-8DB74213FD6C}"/>
          </ac:spMkLst>
        </pc:spChg>
        <pc:spChg chg="add mod">
          <ac:chgData name="Kevin Chang" userId="9dcd50664716db08" providerId="LiveId" clId="{3FB83734-9ECF-4E36-99A6-75DED990C47E}" dt="2022-10-13T02:43:23.925" v="1547" actId="1076"/>
          <ac:spMkLst>
            <pc:docMk/>
            <pc:sldMk cId="1366154861" sldId="274"/>
            <ac:spMk id="6" creationId="{D7DCE98D-9732-149E-F7C2-64EFD1D56DD7}"/>
          </ac:spMkLst>
        </pc:spChg>
        <pc:picChg chg="add">
          <ac:chgData name="Kevin Chang" userId="9dcd50664716db08" providerId="LiveId" clId="{3FB83734-9ECF-4E36-99A6-75DED990C47E}" dt="2022-10-13T02:42:56.911" v="1515" actId="22"/>
          <ac:picMkLst>
            <pc:docMk/>
            <pc:sldMk cId="1366154861" sldId="274"/>
            <ac:picMk id="5" creationId="{9D51F841-4390-DF23-2FDA-1E117AA62543}"/>
          </ac:picMkLst>
        </pc:picChg>
      </pc:sldChg>
      <pc:sldChg chg="addSp delSp modSp new mod">
        <pc:chgData name="Kevin Chang" userId="9dcd50664716db08" providerId="LiveId" clId="{3FB83734-9ECF-4E36-99A6-75DED990C47E}" dt="2022-10-18T23:57:39.183" v="3018" actId="1076"/>
        <pc:sldMkLst>
          <pc:docMk/>
          <pc:sldMk cId="840599883" sldId="275"/>
        </pc:sldMkLst>
        <pc:spChg chg="mod">
          <ac:chgData name="Kevin Chang" userId="9dcd50664716db08" providerId="LiveId" clId="{3FB83734-9ECF-4E36-99A6-75DED990C47E}" dt="2022-10-18T23:54:27.677" v="2985" actId="20577"/>
          <ac:spMkLst>
            <pc:docMk/>
            <pc:sldMk cId="840599883" sldId="275"/>
            <ac:spMk id="2" creationId="{1A0178E1-6CB8-1ECC-0485-B76F3842AAC0}"/>
          </ac:spMkLst>
        </pc:spChg>
        <pc:spChg chg="del">
          <ac:chgData name="Kevin Chang" userId="9dcd50664716db08" providerId="LiveId" clId="{3FB83734-9ECF-4E36-99A6-75DED990C47E}" dt="2022-10-18T23:54:29.667" v="2986" actId="478"/>
          <ac:spMkLst>
            <pc:docMk/>
            <pc:sldMk cId="840599883" sldId="275"/>
            <ac:spMk id="3" creationId="{4C45C15C-8230-0E03-4994-108469B12E54}"/>
          </ac:spMkLst>
        </pc:spChg>
        <pc:spChg chg="add del">
          <ac:chgData name="Kevin Chang" userId="9dcd50664716db08" providerId="LiveId" clId="{3FB83734-9ECF-4E36-99A6-75DED990C47E}" dt="2022-10-18T23:55:54.312" v="2988" actId="478"/>
          <ac:spMkLst>
            <pc:docMk/>
            <pc:sldMk cId="840599883" sldId="275"/>
            <ac:spMk id="5" creationId="{7E7772F4-5568-4267-CFD4-4E3C0F9B11D4}"/>
          </ac:spMkLst>
        </pc:spChg>
        <pc:spChg chg="add del">
          <ac:chgData name="Kevin Chang" userId="9dcd50664716db08" providerId="LiveId" clId="{3FB83734-9ECF-4E36-99A6-75DED990C47E}" dt="2022-10-18T23:56:03.339" v="2990" actId="478"/>
          <ac:spMkLst>
            <pc:docMk/>
            <pc:sldMk cId="840599883" sldId="275"/>
            <ac:spMk id="7" creationId="{ABE4AAF4-E85E-3B70-3C11-46B5D3A4EA84}"/>
          </ac:spMkLst>
        </pc:spChg>
        <pc:spChg chg="add mod">
          <ac:chgData name="Kevin Chang" userId="9dcd50664716db08" providerId="LiveId" clId="{3FB83734-9ECF-4E36-99A6-75DED990C47E}" dt="2022-10-18T23:57:39.183" v="3018" actId="1076"/>
          <ac:spMkLst>
            <pc:docMk/>
            <pc:sldMk cId="840599883" sldId="275"/>
            <ac:spMk id="8" creationId="{743AFCDF-4E5A-D15C-7927-101DC6C13817}"/>
          </ac:spMkLst>
        </pc:spChg>
        <pc:picChg chg="add mod">
          <ac:chgData name="Kevin Chang" userId="9dcd50664716db08" providerId="LiveId" clId="{3FB83734-9ECF-4E36-99A6-75DED990C47E}" dt="2022-10-18T23:57:21.670" v="2999" actId="1076"/>
          <ac:picMkLst>
            <pc:docMk/>
            <pc:sldMk cId="840599883" sldId="275"/>
            <ac:picMk id="1026" creationId="{92A85566-5096-73BF-C1B7-0DB3FB74451C}"/>
          </ac:picMkLst>
        </pc:picChg>
        <pc:picChg chg="add mod">
          <ac:chgData name="Kevin Chang" userId="9dcd50664716db08" providerId="LiveId" clId="{3FB83734-9ECF-4E36-99A6-75DED990C47E}" dt="2022-10-18T23:57:24.445" v="3000" actId="1076"/>
          <ac:picMkLst>
            <pc:docMk/>
            <pc:sldMk cId="840599883" sldId="275"/>
            <ac:picMk id="1028" creationId="{2BC3524C-6063-F760-E96D-F0F43E078F0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978D-4D6A-4DAB-9BE7-3657474D2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1B9AC-94FF-4007-B993-A98659722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E81D6-1767-4754-AF5F-CD3BE348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8FC0-EEAD-415D-BB8F-A6CCF95F088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95942-59AE-4BF8-8A57-508EE0B57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AA407-533F-424A-9EF2-52F063BF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17B8-44E2-4038-9042-8B5C80E6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4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C095-C5B5-40BF-811B-9E61D0D3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C973D-0BD1-4980-A9BF-CEC14D8B4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F7FFB-5410-4396-84A8-1EE2EDDE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8FC0-EEAD-415D-BB8F-A6CCF95F088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2E09B-3080-4DD9-9765-C290DA77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46F35-AED3-4B23-82F8-FA0CB803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17B8-44E2-4038-9042-8B5C80E6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2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C14B3-2325-4D5E-B128-05E399B9A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D4086-D38D-46FD-B079-E04A59716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6F023-DDC9-4CEA-B741-A89C554C2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8FC0-EEAD-415D-BB8F-A6CCF95F088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15DE0-9CDE-4DB4-9B61-5618CD09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BDD6F-F249-4D4E-BC60-5FFDAD2D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17B8-44E2-4038-9042-8B5C80E6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2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C344-95B9-4DA2-910D-E99D2B25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06C55-0775-457F-A6F6-86CE11325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E8FEB-C041-4909-8C98-B87C5323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8FC0-EEAD-415D-BB8F-A6CCF95F088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45CE2-FD49-42C4-8865-5A5D3962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17896-DCEF-4EA5-87DB-1BB320E7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17B8-44E2-4038-9042-8B5C80E6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7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3456-CBB8-4367-8F04-8D39E35A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E2737-44C0-484C-9AFD-F8C253DB2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61057-B910-41B0-999D-3D671EEF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8FC0-EEAD-415D-BB8F-A6CCF95F088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9697E-BDDB-4B45-B47F-E3C862DA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0E6CA-3319-4E8F-91F5-18DDDC01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17B8-44E2-4038-9042-8B5C80E6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3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E4F0-783F-4532-912B-B6D72C02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18636-ACA3-4AAA-88A6-BD328CA79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0C9BF-5615-4F7F-809B-659E876FA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50BFC-BB53-478B-8E52-7F6BE2E4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8FC0-EEAD-415D-BB8F-A6CCF95F088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CF570-259C-450A-9422-DB0EE7A96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A78F8-9BBA-4775-9AD6-3D7EC869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17B8-44E2-4038-9042-8B5C80E6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5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BDD8-8DE0-4437-8A0E-46D8969B6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E02D1-7F01-410C-9C86-91637A056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700D8-6DD7-4E6C-AB4A-11ACF2314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B9C20-52A9-4754-B0BE-977DE1BEB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F69C9-2D56-4711-9E31-E3CD77DF9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66B307-9F56-42A5-876F-8E411594D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8FC0-EEAD-415D-BB8F-A6CCF95F088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13B1F-9045-4A2C-A40F-CB6B589A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8A499-7E19-4EEA-BA6A-8069E6BB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17B8-44E2-4038-9042-8B5C80E6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4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2694-41D2-47B0-9E3C-651E2F37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861A6-5063-44F1-8A47-C78232725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8FC0-EEAD-415D-BB8F-A6CCF95F088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A87EC-0CC6-4C70-A31F-623ED819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FD2EC-C26B-4122-91A8-F7FBF8B9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17B8-44E2-4038-9042-8B5C80E6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9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553A7-9FB5-457E-88DC-0FD6DC70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8FC0-EEAD-415D-BB8F-A6CCF95F088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2CBAC-0C16-4950-B520-47B7B9EF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D8488-5680-4FD8-8067-0E0B98D4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17B8-44E2-4038-9042-8B5C80E6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4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0243-4B60-4077-968E-87C50B52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6AB62-0FE3-465F-802F-2F0BBE13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C6EA5-4934-47CB-ACD4-1E33FC6F3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A1D67-DF45-451E-AED7-2F281EA8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8FC0-EEAD-415D-BB8F-A6CCF95F088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13188-8101-4D7B-B1DC-5B52A339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CD41B-A9E4-4CFB-9FEB-F99E4C9F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17B8-44E2-4038-9042-8B5C80E6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0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EA16-E3D1-4C11-B2CD-DB62BF0C5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EC16F-5010-4A2C-BB39-1A5B85791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5559E-DFBE-4C5C-B70B-F115D44AC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09A24-3DBC-49C7-9CAA-9782F290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8FC0-EEAD-415D-BB8F-A6CCF95F088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8057D-906D-474A-9D0B-C0C1CCC1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66055-F9CB-4E13-9C72-FB1DE611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417B8-44E2-4038-9042-8B5C80E6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9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9297A-1D27-45F2-8B2C-3A64013AF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8B4F8-79D9-45B8-AE5C-8DB3F9C47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DAC3-C8B5-44D6-B422-838791685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B8FC0-EEAD-415D-BB8F-A6CCF95F088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F8C9B-22C7-4A62-B4C6-B6919B3DD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EFFD3-EFE9-48DB-8EA3-622CD9FF6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417B8-44E2-4038-9042-8B5C80E67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3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thecubicle.com/collections/8x8-19x19-cubes/products/moyu-21x2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49D0-2BCF-426E-B354-2CBF7B5985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Theory of Higher-Order Regular Cuboids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FFBC9-CA27-4DC8-980A-47C3C38892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COLL 134</a:t>
            </a:r>
          </a:p>
          <a:p>
            <a:r>
              <a:rPr lang="en-US"/>
              <a:t>Week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80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D45F-537E-49C0-8697-6E025D7F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5x5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DD65E-458E-454E-8B0B-A9619CF7F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 types of pieces:</a:t>
            </a:r>
          </a:p>
          <a:p>
            <a:pPr lvl="1"/>
            <a:r>
              <a:rPr lang="en-US" dirty="0">
                <a:highlight>
                  <a:srgbClr val="808080"/>
                </a:highlight>
              </a:rPr>
              <a:t>Central center</a:t>
            </a:r>
            <a:r>
              <a:rPr lang="en-US" dirty="0"/>
              <a:t> (stationary, x6)</a:t>
            </a:r>
          </a:p>
          <a:p>
            <a:pPr lvl="1"/>
            <a:r>
              <a:rPr lang="en-US" dirty="0">
                <a:highlight>
                  <a:srgbClr val="008000"/>
                </a:highlight>
              </a:rPr>
              <a:t>Edge center</a:t>
            </a:r>
            <a:r>
              <a:rPr lang="en-US" dirty="0"/>
              <a:t> (x24)</a:t>
            </a:r>
          </a:p>
          <a:p>
            <a:pPr lvl="2"/>
            <a:r>
              <a:rPr lang="en-US" dirty="0"/>
              <a:t>Indistinguishable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Corner center</a:t>
            </a:r>
            <a:r>
              <a:rPr lang="en-US" dirty="0"/>
              <a:t> (x24)</a:t>
            </a:r>
          </a:p>
          <a:p>
            <a:pPr lvl="2"/>
            <a:r>
              <a:rPr lang="en-US" dirty="0"/>
              <a:t>Indistinguishable</a:t>
            </a:r>
          </a:p>
          <a:p>
            <a:pPr lvl="1"/>
            <a:r>
              <a:rPr lang="en-US" dirty="0">
                <a:highlight>
                  <a:srgbClr val="008080"/>
                </a:highlight>
              </a:rPr>
              <a:t>Inner edge</a:t>
            </a:r>
            <a:r>
              <a:rPr lang="en-US" dirty="0"/>
              <a:t> (x12)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Outer edge</a:t>
            </a:r>
            <a:r>
              <a:rPr lang="en-US" dirty="0"/>
              <a:t> (x24)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Corner</a:t>
            </a:r>
            <a:r>
              <a:rPr lang="en-US" dirty="0"/>
              <a:t> (x8)</a:t>
            </a:r>
          </a:p>
        </p:txBody>
      </p:sp>
      <p:pic>
        <p:nvPicPr>
          <p:cNvPr id="2050" name="Picture 2" descr="The intricate internals of a 5x5 Rubik&amp;amp;#39;s cube : r/mildlyinteresting">
            <a:extLst>
              <a:ext uri="{FF2B5EF4-FFF2-40B4-BE49-F238E27FC236}">
                <a16:creationId xmlns:a16="http://schemas.microsoft.com/office/drawing/2014/main" id="{22C8189A-47C8-4E3F-B60A-FB7A71C865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40"/>
          <a:stretch/>
        </p:blipFill>
        <p:spPr bwMode="auto">
          <a:xfrm>
            <a:off x="8459787" y="3429000"/>
            <a:ext cx="373221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is is what the inside of a 5x5 rubiks cube looks like |  /r/mildlyinteresting | Mildly Interesting | Know Your Meme">
            <a:extLst>
              <a:ext uri="{FF2B5EF4-FFF2-40B4-BE49-F238E27FC236}">
                <a16:creationId xmlns:a16="http://schemas.microsoft.com/office/drawing/2014/main" id="{BCC452F8-9DBA-487B-8BEE-D62EB9EF93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6" r="8934"/>
          <a:stretch/>
        </p:blipFill>
        <p:spPr bwMode="auto">
          <a:xfrm>
            <a:off x="8459785" y="1189"/>
            <a:ext cx="3732213" cy="342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mazon.com: cuberspeed YJ MGC 5X5 M stickerless Speed Cube MGC Magnetic  5X5X5 Cube Puzzle : Toys &amp; Games">
            <a:extLst>
              <a:ext uri="{FF2B5EF4-FFF2-40B4-BE49-F238E27FC236}">
                <a16:creationId xmlns:a16="http://schemas.microsoft.com/office/drawing/2014/main" id="{86B88DA0-3482-D5EC-F15C-1419B5659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780" y="2737302"/>
            <a:ext cx="4120698" cy="412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1790473-FCA7-5E0F-DA59-24C86D51FA5E}"/>
              </a:ext>
            </a:extLst>
          </p:cNvPr>
          <p:cNvSpPr/>
          <p:nvPr/>
        </p:nvSpPr>
        <p:spPr>
          <a:xfrm>
            <a:off x="5579764" y="5108401"/>
            <a:ext cx="198408" cy="198408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976BC6-B806-58F5-4D74-573D387DF61B}"/>
              </a:ext>
            </a:extLst>
          </p:cNvPr>
          <p:cNvSpPr/>
          <p:nvPr/>
        </p:nvSpPr>
        <p:spPr>
          <a:xfrm>
            <a:off x="5579764" y="4675874"/>
            <a:ext cx="198408" cy="19840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9B9522-71BD-6D41-8C7C-3674D93AC181}"/>
              </a:ext>
            </a:extLst>
          </p:cNvPr>
          <p:cNvSpPr/>
          <p:nvPr/>
        </p:nvSpPr>
        <p:spPr>
          <a:xfrm>
            <a:off x="5579764" y="5537696"/>
            <a:ext cx="198408" cy="19840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0A5EF0-24A6-96FA-194A-BBC63D489D95}"/>
              </a:ext>
            </a:extLst>
          </p:cNvPr>
          <p:cNvSpPr/>
          <p:nvPr/>
        </p:nvSpPr>
        <p:spPr>
          <a:xfrm>
            <a:off x="6005338" y="5216231"/>
            <a:ext cx="198408" cy="19840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12226E-70C3-6E72-D45A-AB14F2C02160}"/>
              </a:ext>
            </a:extLst>
          </p:cNvPr>
          <p:cNvSpPr/>
          <p:nvPr/>
        </p:nvSpPr>
        <p:spPr>
          <a:xfrm>
            <a:off x="5162816" y="5000571"/>
            <a:ext cx="198408" cy="198408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D093F8-7F89-F0FB-DE21-5EDA3807A111}"/>
              </a:ext>
            </a:extLst>
          </p:cNvPr>
          <p:cNvSpPr/>
          <p:nvPr/>
        </p:nvSpPr>
        <p:spPr>
          <a:xfrm>
            <a:off x="5171442" y="4568044"/>
            <a:ext cx="198408" cy="19840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183D8A-4F17-2CC8-1D29-7AED48072BDA}"/>
              </a:ext>
            </a:extLst>
          </p:cNvPr>
          <p:cNvSpPr/>
          <p:nvPr/>
        </p:nvSpPr>
        <p:spPr>
          <a:xfrm>
            <a:off x="5170001" y="5434180"/>
            <a:ext cx="198408" cy="19840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B74444-56B9-6895-E1C5-76ECF6FDDEC0}"/>
              </a:ext>
            </a:extLst>
          </p:cNvPr>
          <p:cNvSpPr/>
          <p:nvPr/>
        </p:nvSpPr>
        <p:spPr>
          <a:xfrm>
            <a:off x="6013964" y="4792330"/>
            <a:ext cx="198408" cy="19840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512619C-5EEB-5438-C963-B16B5AB3FD01}"/>
              </a:ext>
            </a:extLst>
          </p:cNvPr>
          <p:cNvSpPr/>
          <p:nvPr/>
        </p:nvSpPr>
        <p:spPr>
          <a:xfrm>
            <a:off x="6005338" y="5662778"/>
            <a:ext cx="198408" cy="19840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D1823D-61DF-8C3E-2E3E-8F007C2FBAEC}"/>
              </a:ext>
            </a:extLst>
          </p:cNvPr>
          <p:cNvSpPr/>
          <p:nvPr/>
        </p:nvSpPr>
        <p:spPr>
          <a:xfrm>
            <a:off x="5171434" y="4121126"/>
            <a:ext cx="198408" cy="198408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DE246B-7A40-F2E7-79CE-E792A67075FD}"/>
              </a:ext>
            </a:extLst>
          </p:cNvPr>
          <p:cNvSpPr/>
          <p:nvPr/>
        </p:nvSpPr>
        <p:spPr>
          <a:xfrm>
            <a:off x="6005338" y="4328160"/>
            <a:ext cx="198408" cy="198408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460EC0E-376F-87A9-3B5C-FFF8F04F862E}"/>
              </a:ext>
            </a:extLst>
          </p:cNvPr>
          <p:cNvSpPr/>
          <p:nvPr/>
        </p:nvSpPr>
        <p:spPr>
          <a:xfrm>
            <a:off x="4725741" y="4477466"/>
            <a:ext cx="198408" cy="198408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10EF16-60D5-4817-60A3-DB66F3ABC2DE}"/>
              </a:ext>
            </a:extLst>
          </p:cNvPr>
          <p:cNvSpPr/>
          <p:nvPr/>
        </p:nvSpPr>
        <p:spPr>
          <a:xfrm>
            <a:off x="4745137" y="5345503"/>
            <a:ext cx="198408" cy="198408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DA63FFE-A0E5-FCAE-5B70-01DDF5610153}"/>
              </a:ext>
            </a:extLst>
          </p:cNvPr>
          <p:cNvSpPr/>
          <p:nvPr/>
        </p:nvSpPr>
        <p:spPr>
          <a:xfrm>
            <a:off x="6433063" y="4891534"/>
            <a:ext cx="198408" cy="198408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DC523C-2ED1-E4A5-320F-D89ED89D02F1}"/>
              </a:ext>
            </a:extLst>
          </p:cNvPr>
          <p:cNvSpPr/>
          <p:nvPr/>
        </p:nvSpPr>
        <p:spPr>
          <a:xfrm>
            <a:off x="6433063" y="5748256"/>
            <a:ext cx="198408" cy="198408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28C4B32-6143-E1FD-EF67-BA42681EC749}"/>
              </a:ext>
            </a:extLst>
          </p:cNvPr>
          <p:cNvSpPr/>
          <p:nvPr/>
        </p:nvSpPr>
        <p:spPr>
          <a:xfrm>
            <a:off x="5162816" y="5886942"/>
            <a:ext cx="198408" cy="198408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70D7E7-829C-2252-C5DB-16844F6D782F}"/>
              </a:ext>
            </a:extLst>
          </p:cNvPr>
          <p:cNvSpPr/>
          <p:nvPr/>
        </p:nvSpPr>
        <p:spPr>
          <a:xfrm>
            <a:off x="6005338" y="6117426"/>
            <a:ext cx="198408" cy="198408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D049F4B-45C4-0E48-EF1C-7513137E8858}"/>
              </a:ext>
            </a:extLst>
          </p:cNvPr>
          <p:cNvSpPr/>
          <p:nvPr/>
        </p:nvSpPr>
        <p:spPr>
          <a:xfrm>
            <a:off x="5584066" y="4228956"/>
            <a:ext cx="198408" cy="198408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7EECE66-8A18-BFB0-17CB-92565B82A4ED}"/>
              </a:ext>
            </a:extLst>
          </p:cNvPr>
          <p:cNvSpPr/>
          <p:nvPr/>
        </p:nvSpPr>
        <p:spPr>
          <a:xfrm>
            <a:off x="6433063" y="5315435"/>
            <a:ext cx="198408" cy="198408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4B500F-7CA0-B33B-EA0E-76658C99F6F0}"/>
              </a:ext>
            </a:extLst>
          </p:cNvPr>
          <p:cNvSpPr/>
          <p:nvPr/>
        </p:nvSpPr>
        <p:spPr>
          <a:xfrm>
            <a:off x="5579762" y="5994794"/>
            <a:ext cx="198408" cy="198408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AA1337-9568-EA10-93EC-14F175BD2A45}"/>
              </a:ext>
            </a:extLst>
          </p:cNvPr>
          <p:cNvSpPr/>
          <p:nvPr/>
        </p:nvSpPr>
        <p:spPr>
          <a:xfrm>
            <a:off x="4725741" y="4907580"/>
            <a:ext cx="198408" cy="198408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101632-29E7-E306-D112-8BD5887372D9}"/>
              </a:ext>
            </a:extLst>
          </p:cNvPr>
          <p:cNvSpPr/>
          <p:nvPr/>
        </p:nvSpPr>
        <p:spPr>
          <a:xfrm>
            <a:off x="4725741" y="4043448"/>
            <a:ext cx="198408" cy="1984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91062A0-57CA-E784-7CE2-932AAB2F8B1E}"/>
              </a:ext>
            </a:extLst>
          </p:cNvPr>
          <p:cNvSpPr/>
          <p:nvPr/>
        </p:nvSpPr>
        <p:spPr>
          <a:xfrm>
            <a:off x="4725741" y="5790694"/>
            <a:ext cx="198408" cy="1984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B0622C-ECBE-DFF2-7A97-A396BB41B546}"/>
              </a:ext>
            </a:extLst>
          </p:cNvPr>
          <p:cNvSpPr/>
          <p:nvPr/>
        </p:nvSpPr>
        <p:spPr>
          <a:xfrm>
            <a:off x="6451039" y="4427364"/>
            <a:ext cx="198408" cy="1984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6C0426-721F-E762-F6C4-859903CE8681}"/>
              </a:ext>
            </a:extLst>
          </p:cNvPr>
          <p:cNvSpPr/>
          <p:nvPr/>
        </p:nvSpPr>
        <p:spPr>
          <a:xfrm>
            <a:off x="6433063" y="6215245"/>
            <a:ext cx="198408" cy="1984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5FC59B-F578-F96E-3B51-91F4C888B725}"/>
              </a:ext>
            </a:extLst>
          </p:cNvPr>
          <p:cNvSpPr txBox="1"/>
          <p:nvPr/>
        </p:nvSpPr>
        <p:spPr>
          <a:xfrm>
            <a:off x="4917048" y="416567"/>
            <a:ext cx="3064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core attaches directly to external central centers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47C62E7-54CE-DBDD-1400-DC84C5C9D8D7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981150" y="739733"/>
            <a:ext cx="2618630" cy="807881"/>
          </a:xfrm>
          <a:prstGeom prst="straightConnector1">
            <a:avLst/>
          </a:prstGeom>
          <a:ln w="38100">
            <a:solidFill>
              <a:srgbClr val="FF09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C0F3B09-5B37-0230-9903-45BC6C967BF9}"/>
              </a:ext>
            </a:extLst>
          </p:cNvPr>
          <p:cNvSpPr txBox="1"/>
          <p:nvPr/>
        </p:nvSpPr>
        <p:spPr>
          <a:xfrm>
            <a:off x="5522570" y="1436033"/>
            <a:ext cx="2484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 pieces wrap around external centers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F00625-DA98-672B-23F8-F2B3B5CF8FF1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8007308" y="1759199"/>
            <a:ext cx="2413439" cy="323165"/>
          </a:xfrm>
          <a:prstGeom prst="straightConnector1">
            <a:avLst/>
          </a:prstGeom>
          <a:ln w="38100">
            <a:solidFill>
              <a:srgbClr val="FF09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1EDBAE-67CD-0EBF-47A9-965FEA31EE93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8007308" y="1759199"/>
            <a:ext cx="2063574" cy="2560335"/>
          </a:xfrm>
          <a:prstGeom prst="straightConnector1">
            <a:avLst/>
          </a:prstGeom>
          <a:ln w="38100">
            <a:solidFill>
              <a:srgbClr val="FF09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855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814D-DD84-4AEC-B178-D757F439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Permutations of the 4x4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0D141-6111-4C1C-94BA-2CBCE9AEF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90679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Total permutations reachable via legal moves</a:t>
                </a:r>
              </a:p>
              <a:p>
                <a:pPr marL="0" indent="0">
                  <a:buNone/>
                </a:pPr>
                <a:r>
                  <a:rPr lang="en-US" dirty="0"/>
                  <a:t>= 7,401,196,841,564,901,869,874,093,974,498,574,336,000,000,000</a:t>
                </a:r>
              </a:p>
              <a:p>
                <a:pPr marL="0" indent="0">
                  <a:buNone/>
                </a:pPr>
                <a:r>
                  <a:rPr lang="en-US" dirty="0"/>
                  <a:t>= 7.401 x 10^45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24!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4!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∗24!∗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8!∗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=7.401∗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0D141-6111-4C1C-94BA-2CBCE9AEF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906796"/>
              </a:xfrm>
              <a:blipFill>
                <a:blip r:embed="rId2"/>
                <a:stretch>
                  <a:fillRect l="-1217" t="-3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D0A0F20-904C-4CE7-ACF4-813C177EFD27}"/>
              </a:ext>
            </a:extLst>
          </p:cNvPr>
          <p:cNvSpPr txBox="1"/>
          <p:nvPr/>
        </p:nvSpPr>
        <p:spPr>
          <a:xfrm>
            <a:off x="2041357" y="5731160"/>
            <a:ext cx="1251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Centers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50288-7FB6-4469-929F-998339C77773}"/>
              </a:ext>
            </a:extLst>
          </p:cNvPr>
          <p:cNvSpPr txBox="1"/>
          <p:nvPr/>
        </p:nvSpPr>
        <p:spPr>
          <a:xfrm>
            <a:off x="3615490" y="5731157"/>
            <a:ext cx="956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Edges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2C57C-5512-43AA-AD4B-8B2E3C5C4D29}"/>
              </a:ext>
            </a:extLst>
          </p:cNvPr>
          <p:cNvSpPr txBox="1"/>
          <p:nvPr/>
        </p:nvSpPr>
        <p:spPr>
          <a:xfrm>
            <a:off x="4894849" y="5731156"/>
            <a:ext cx="1251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Corners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B7758-FE03-4CDC-A596-F1E3051B9E4C}"/>
              </a:ext>
            </a:extLst>
          </p:cNvPr>
          <p:cNvSpPr txBox="1"/>
          <p:nvPr/>
        </p:nvSpPr>
        <p:spPr>
          <a:xfrm>
            <a:off x="6468982" y="5731156"/>
            <a:ext cx="2550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Spatial Orientation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4E44E-7773-4EA4-AF20-DD4964D7C7CD}"/>
              </a:ext>
            </a:extLst>
          </p:cNvPr>
          <p:cNvSpPr txBox="1"/>
          <p:nvPr/>
        </p:nvSpPr>
        <p:spPr>
          <a:xfrm>
            <a:off x="9342524" y="5731156"/>
            <a:ext cx="946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Total</a:t>
            </a:r>
            <a:endParaRPr lang="en-US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4245DE-9F7E-4D4D-A2E8-B3FABECF7D8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666999" y="4867358"/>
            <a:ext cx="462716" cy="8638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01A46D-8DF6-444D-8A7E-CAF75223A013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093745" y="4620126"/>
            <a:ext cx="125329" cy="1111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4154DE-43AC-4BAE-B2AF-BFBC7BBC9A4B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5505450" y="4620126"/>
            <a:ext cx="15041" cy="11110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AB4E9E-2DB6-4D17-906D-91D46E5E326D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983333" y="4732421"/>
            <a:ext cx="760996" cy="998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9D03E7-CAEF-4294-8A8B-6BB8BDF07797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8581529" y="4620126"/>
            <a:ext cx="1234238" cy="11110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85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BA91-3151-471D-984E-A1ECCD88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Permutations of the 5x5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2C93F7-AB10-4FF2-81FC-8CFAB13255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Total permutations reachable via legal moves</a:t>
                </a:r>
              </a:p>
              <a:p>
                <a:pPr marL="0" indent="0">
                  <a:buNone/>
                </a:pPr>
                <a:r>
                  <a:rPr lang="en-US" dirty="0"/>
                  <a:t>= 282,870,942,277,741,856,536,180,333,107,150,328,293,127,731,</a:t>
                </a:r>
              </a:p>
              <a:p>
                <a:pPr marL="0" indent="0">
                  <a:buNone/>
                </a:pPr>
                <a:r>
                  <a:rPr lang="en-US" dirty="0"/>
                  <a:t>   985,672,134,721,536,000,000,000,000,000</a:t>
                </a:r>
              </a:p>
              <a:p>
                <a:pPr marL="0" indent="0">
                  <a:buNone/>
                </a:pPr>
                <a:r>
                  <a:rPr lang="en-US" dirty="0"/>
                  <a:t>= 2.829 x 10^74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24!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4!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24!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4!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12!∗2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∗24!∗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8!∗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=2.829∗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2C93F7-AB10-4FF2-81FC-8CFAB13255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DC474D1-229B-40AC-BE2E-764CFBDF871C}"/>
              </a:ext>
            </a:extLst>
          </p:cNvPr>
          <p:cNvSpPr txBox="1"/>
          <p:nvPr/>
        </p:nvSpPr>
        <p:spPr>
          <a:xfrm>
            <a:off x="1175083" y="5761469"/>
            <a:ext cx="1247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Edge Centers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CBF42-273E-4184-9F5C-D813DAC235B0}"/>
              </a:ext>
            </a:extLst>
          </p:cNvPr>
          <p:cNvSpPr txBox="1"/>
          <p:nvPr/>
        </p:nvSpPr>
        <p:spPr>
          <a:xfrm>
            <a:off x="2807745" y="5761464"/>
            <a:ext cx="1247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Corner Centers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65C49-13FB-4A31-BC80-3C5ADDFCC169}"/>
              </a:ext>
            </a:extLst>
          </p:cNvPr>
          <p:cNvSpPr txBox="1"/>
          <p:nvPr/>
        </p:nvSpPr>
        <p:spPr>
          <a:xfrm>
            <a:off x="4440407" y="5761464"/>
            <a:ext cx="920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Inner Edges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70006-CF5B-4F9D-9F31-56522693D45A}"/>
              </a:ext>
            </a:extLst>
          </p:cNvPr>
          <p:cNvSpPr txBox="1"/>
          <p:nvPr/>
        </p:nvSpPr>
        <p:spPr>
          <a:xfrm>
            <a:off x="5751723" y="5761464"/>
            <a:ext cx="920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Outer Edges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15F89-23FE-4C37-8717-FE29434F4437}"/>
              </a:ext>
            </a:extLst>
          </p:cNvPr>
          <p:cNvSpPr txBox="1"/>
          <p:nvPr/>
        </p:nvSpPr>
        <p:spPr>
          <a:xfrm>
            <a:off x="7063040" y="5946129"/>
            <a:ext cx="1260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Corners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5A1F0-A6EB-4C96-B843-1DAC72656EA8}"/>
              </a:ext>
            </a:extLst>
          </p:cNvPr>
          <p:cNvSpPr txBox="1"/>
          <p:nvPr/>
        </p:nvSpPr>
        <p:spPr>
          <a:xfrm>
            <a:off x="10140798" y="5959464"/>
            <a:ext cx="876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Total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BA2D83-C130-4D6A-B381-6DCC1A4FCE41}"/>
              </a:ext>
            </a:extLst>
          </p:cNvPr>
          <p:cNvSpPr txBox="1"/>
          <p:nvPr/>
        </p:nvSpPr>
        <p:spPr>
          <a:xfrm>
            <a:off x="8714756" y="5761464"/>
            <a:ext cx="1035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Odd Parity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34C15C-DE1D-453A-8FA5-2850C41F3BBD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798721" y="5358063"/>
            <a:ext cx="0" cy="4034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D9660D-BC65-4DA8-98E9-019437416C17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064042" y="5358063"/>
            <a:ext cx="367341" cy="403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BC8DB3-1A81-4128-BD37-300535C30F9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554747" y="5149516"/>
            <a:ext cx="345868" cy="611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FEB9A2-E934-4A66-96BF-07D11C20AFA1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900468" y="5149516"/>
            <a:ext cx="311463" cy="611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DA6AB8-7B61-4538-AE09-CE9C96412FE0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7186863" y="5149516"/>
            <a:ext cx="506585" cy="796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5EDB38-BB16-41B9-99B6-FFD94BC93C3E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454189" y="5149516"/>
            <a:ext cx="778138" cy="611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AEEAE8-E735-48CC-A468-E3E31A9AC201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881937" y="5149516"/>
            <a:ext cx="696921" cy="809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475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A0091-69BE-006F-B544-7AD27528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4x4 Solution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B03FB-52DD-7279-1F9D-CD828F24C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68141"/>
          </a:xfrm>
        </p:spPr>
        <p:txBody>
          <a:bodyPr/>
          <a:lstStyle/>
          <a:p>
            <a:r>
              <a:rPr lang="en-US" dirty="0"/>
              <a:t>Most popular and best for beginners – reduction method (redux)</a:t>
            </a:r>
          </a:p>
          <a:p>
            <a:pPr lvl="1"/>
            <a:r>
              <a:rPr lang="en-US" dirty="0"/>
              <a:t>“Reduce” 4x4 to 3x3</a:t>
            </a:r>
          </a:p>
          <a:p>
            <a:r>
              <a:rPr lang="en-US" dirty="0"/>
              <a:t>Advanced modifications of redux – </a:t>
            </a:r>
            <a:r>
              <a:rPr lang="en-US" dirty="0" err="1"/>
              <a:t>Yau</a:t>
            </a:r>
            <a:r>
              <a:rPr lang="en-US" dirty="0"/>
              <a:t> and Hoya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E784C41-E376-B550-A8C7-9EEB1F6EF7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3"/>
          <a:stretch/>
        </p:blipFill>
        <p:spPr>
          <a:xfrm>
            <a:off x="267855" y="4276436"/>
            <a:ext cx="2474861" cy="258156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06C2DE2-31A8-D392-3823-8340045305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8" t="1078"/>
          <a:stretch/>
        </p:blipFill>
        <p:spPr>
          <a:xfrm>
            <a:off x="3313061" y="4272831"/>
            <a:ext cx="2472903" cy="258156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F995D9F-31DC-142D-712E-0AD8D092D9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43" t="1078"/>
          <a:stretch/>
        </p:blipFill>
        <p:spPr>
          <a:xfrm>
            <a:off x="6356309" y="4272831"/>
            <a:ext cx="2474861" cy="258516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F29E2E0-35F9-0D16-7B0C-62A5AA28FD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26"/>
          <a:stretch/>
        </p:blipFill>
        <p:spPr>
          <a:xfrm>
            <a:off x="9399557" y="4272831"/>
            <a:ext cx="2464247" cy="2585169"/>
          </a:xfrm>
          <a:prstGeom prst="rect">
            <a:avLst/>
          </a:prstGeom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902FFBD6-689C-8FA6-651D-423961E96ABA}"/>
              </a:ext>
            </a:extLst>
          </p:cNvPr>
          <p:cNvSpPr/>
          <p:nvPr/>
        </p:nvSpPr>
        <p:spPr>
          <a:xfrm>
            <a:off x="2835564" y="5337322"/>
            <a:ext cx="378691" cy="452581"/>
          </a:xfrm>
          <a:prstGeom prst="rightArrow">
            <a:avLst/>
          </a:prstGeom>
          <a:solidFill>
            <a:srgbClr val="FF0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AE1C68D5-15CD-3069-5345-BF9C94ACFFF5}"/>
              </a:ext>
            </a:extLst>
          </p:cNvPr>
          <p:cNvSpPr/>
          <p:nvPr/>
        </p:nvSpPr>
        <p:spPr>
          <a:xfrm>
            <a:off x="5880812" y="5337321"/>
            <a:ext cx="378691" cy="452581"/>
          </a:xfrm>
          <a:prstGeom prst="rightArrow">
            <a:avLst/>
          </a:prstGeom>
          <a:solidFill>
            <a:srgbClr val="FF0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561DEFC-7BC4-4845-AAB6-7DBA35331293}"/>
              </a:ext>
            </a:extLst>
          </p:cNvPr>
          <p:cNvSpPr/>
          <p:nvPr/>
        </p:nvSpPr>
        <p:spPr>
          <a:xfrm>
            <a:off x="8925039" y="5337321"/>
            <a:ext cx="378691" cy="452581"/>
          </a:xfrm>
          <a:prstGeom prst="rightArrow">
            <a:avLst/>
          </a:prstGeom>
          <a:solidFill>
            <a:srgbClr val="FF0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15E60F-E2F3-363C-9C1D-94F859F80EC8}"/>
              </a:ext>
            </a:extLst>
          </p:cNvPr>
          <p:cNvSpPr txBox="1"/>
          <p:nvPr/>
        </p:nvSpPr>
        <p:spPr>
          <a:xfrm>
            <a:off x="2294713" y="3903499"/>
            <a:ext cx="146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Solve centers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DC6A10-9F73-C798-C49F-8BFE32CF79DA}"/>
              </a:ext>
            </a:extLst>
          </p:cNvPr>
          <p:cNvSpPr txBox="1"/>
          <p:nvPr/>
        </p:nvSpPr>
        <p:spPr>
          <a:xfrm>
            <a:off x="5339961" y="3903499"/>
            <a:ext cx="146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Solve edges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D23422-533C-5D8C-9736-DA90DAF1F1BB}"/>
              </a:ext>
            </a:extLst>
          </p:cNvPr>
          <p:cNvSpPr txBox="1"/>
          <p:nvPr/>
        </p:nvSpPr>
        <p:spPr>
          <a:xfrm>
            <a:off x="8385168" y="3903499"/>
            <a:ext cx="146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Solve 3x3</a:t>
            </a:r>
          </a:p>
        </p:txBody>
      </p:sp>
    </p:spTree>
    <p:extLst>
      <p:ext uri="{BB962C8B-B14F-4D97-AF65-F5344CB8AC3E}">
        <p14:creationId xmlns:p14="http://schemas.microsoft.com/office/powerpoint/2010/main" val="2825879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9993-E801-18C6-F3E9-3F575BFD6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vs </a:t>
            </a:r>
            <a:r>
              <a:rPr lang="en-US" dirty="0" err="1"/>
              <a:t>Yau</a:t>
            </a:r>
            <a:r>
              <a:rPr lang="en-US" dirty="0"/>
              <a:t> (Why Use </a:t>
            </a:r>
            <a:r>
              <a:rPr lang="en-US" dirty="0" err="1"/>
              <a:t>Yau</a:t>
            </a:r>
            <a:r>
              <a:rPr lang="en-US" dirty="0"/>
              <a:t>?)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211D8-90F2-475B-4013-0FB2FD28CE4A}"/>
              </a:ext>
            </a:extLst>
          </p:cNvPr>
          <p:cNvSpPr txBox="1"/>
          <p:nvPr/>
        </p:nvSpPr>
        <p:spPr>
          <a:xfrm>
            <a:off x="838200" y="4196374"/>
            <a:ext cx="5257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Redux</a:t>
            </a:r>
          </a:p>
          <a:p>
            <a:pPr marL="457200" indent="-457200">
              <a:buAutoNum type="arabicPeriod"/>
            </a:pPr>
            <a:r>
              <a:rPr lang="en-US" sz="2200" dirty="0"/>
              <a:t>Solve 2 opposite centers</a:t>
            </a:r>
          </a:p>
          <a:p>
            <a:pPr marL="457200" indent="-457200">
              <a:buAutoNum type="arabicPeriod"/>
            </a:pPr>
            <a:r>
              <a:rPr lang="en-US" sz="2200" dirty="0"/>
              <a:t>Solve 4 remaining centers</a:t>
            </a:r>
          </a:p>
          <a:p>
            <a:pPr marL="457200" indent="-457200">
              <a:buAutoNum type="arabicPeriod"/>
            </a:pPr>
            <a:r>
              <a:rPr lang="en-US" sz="2200" dirty="0"/>
              <a:t>Solve 12 edge pairs</a:t>
            </a:r>
          </a:p>
          <a:p>
            <a:pPr marL="457200" indent="-457200">
              <a:buAutoNum type="arabicPeriod"/>
            </a:pPr>
            <a:r>
              <a:rPr lang="en-US" sz="2200" dirty="0"/>
              <a:t>Solve 3x3 stage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D57F9-5CB5-7B4A-3207-9F32D9AF3ACA}"/>
              </a:ext>
            </a:extLst>
          </p:cNvPr>
          <p:cNvSpPr txBox="1"/>
          <p:nvPr/>
        </p:nvSpPr>
        <p:spPr>
          <a:xfrm>
            <a:off x="6096000" y="4195647"/>
            <a:ext cx="52578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Yau</a:t>
            </a:r>
            <a:endParaRPr lang="en-US" sz="2200" dirty="0"/>
          </a:p>
          <a:p>
            <a:pPr marL="457200" indent="-457200">
              <a:buAutoNum type="arabicPeriod"/>
            </a:pPr>
            <a:r>
              <a:rPr lang="en-US" sz="2200" dirty="0"/>
              <a:t>Solve 2 opposite centers (white/yellow)</a:t>
            </a:r>
          </a:p>
          <a:p>
            <a:pPr marL="457200" indent="-457200">
              <a:buAutoNum type="arabicPeriod"/>
            </a:pPr>
            <a:r>
              <a:rPr lang="en-US" sz="2200" dirty="0"/>
              <a:t>Solve 3 white cross edge pairs</a:t>
            </a:r>
          </a:p>
          <a:p>
            <a:pPr marL="457200" indent="-457200">
              <a:buAutoNum type="arabicPeriod"/>
            </a:pPr>
            <a:r>
              <a:rPr lang="en-US" sz="2200" dirty="0"/>
              <a:t>Solve 4 remaining centers</a:t>
            </a:r>
          </a:p>
          <a:p>
            <a:pPr marL="457200" indent="-457200">
              <a:buAutoNum type="arabicPeriod"/>
            </a:pPr>
            <a:r>
              <a:rPr lang="en-US" sz="2200" dirty="0"/>
              <a:t>Solve 1 remaining white cross edge pair</a:t>
            </a:r>
          </a:p>
          <a:p>
            <a:pPr marL="457200" indent="-457200">
              <a:buAutoNum type="arabicPeriod"/>
            </a:pPr>
            <a:r>
              <a:rPr lang="en-US" sz="2200" dirty="0"/>
              <a:t>Solve 8 edge pairs</a:t>
            </a:r>
          </a:p>
          <a:p>
            <a:pPr marL="457200" indent="-457200">
              <a:buAutoNum type="arabicPeriod"/>
            </a:pPr>
            <a:r>
              <a:rPr lang="en-US" sz="2200" dirty="0"/>
              <a:t>Solve 3x3 stage (cross already done)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6F96B2-5893-204C-BB08-AF91AEDC5DD9}"/>
              </a:ext>
            </a:extLst>
          </p:cNvPr>
          <p:cNvCxnSpPr>
            <a:cxnSpLocks/>
          </p:cNvCxnSpPr>
          <p:nvPr/>
        </p:nvCxnSpPr>
        <p:spPr>
          <a:xfrm>
            <a:off x="4313207" y="4761782"/>
            <a:ext cx="173390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2DD1FE-67A9-ACAE-A05F-64AF19C6AF28}"/>
              </a:ext>
            </a:extLst>
          </p:cNvPr>
          <p:cNvCxnSpPr>
            <a:cxnSpLocks/>
          </p:cNvCxnSpPr>
          <p:nvPr/>
        </p:nvCxnSpPr>
        <p:spPr>
          <a:xfrm>
            <a:off x="4448354" y="5095337"/>
            <a:ext cx="1598762" cy="3306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097444-D402-54ED-B5B1-C1AE9910A99E}"/>
              </a:ext>
            </a:extLst>
          </p:cNvPr>
          <p:cNvCxnSpPr>
            <a:cxnSpLocks/>
          </p:cNvCxnSpPr>
          <p:nvPr/>
        </p:nvCxnSpPr>
        <p:spPr>
          <a:xfrm>
            <a:off x="3217653" y="5759569"/>
            <a:ext cx="2829463" cy="66641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C91DE0-B7AB-D7ED-A6FE-D63F26616260}"/>
              </a:ext>
            </a:extLst>
          </p:cNvPr>
          <p:cNvCxnSpPr>
            <a:cxnSpLocks/>
          </p:cNvCxnSpPr>
          <p:nvPr/>
        </p:nvCxnSpPr>
        <p:spPr>
          <a:xfrm flipV="1">
            <a:off x="3674853" y="5092131"/>
            <a:ext cx="2372263" cy="33371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F34A5F-04F7-90E8-7148-3541E23EA4E3}"/>
              </a:ext>
            </a:extLst>
          </p:cNvPr>
          <p:cNvCxnSpPr>
            <a:cxnSpLocks/>
          </p:cNvCxnSpPr>
          <p:nvPr/>
        </p:nvCxnSpPr>
        <p:spPr>
          <a:xfrm>
            <a:off x="3674853" y="5425850"/>
            <a:ext cx="2372263" cy="3303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147C8B-C8CB-F12B-B1D7-F2B019B6785B}"/>
              </a:ext>
            </a:extLst>
          </p:cNvPr>
          <p:cNvCxnSpPr>
            <a:cxnSpLocks/>
          </p:cNvCxnSpPr>
          <p:nvPr/>
        </p:nvCxnSpPr>
        <p:spPr>
          <a:xfrm>
            <a:off x="3674853" y="5429056"/>
            <a:ext cx="2372263" cy="67490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36747C5-8EF4-D9A7-7FB7-F4EE16B15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Yau</a:t>
            </a:r>
            <a:r>
              <a:rPr lang="en-US" dirty="0"/>
              <a:t> is most beneficial for people who solve 3x3 with CFOP</a:t>
            </a:r>
          </a:p>
          <a:p>
            <a:r>
              <a:rPr lang="en-US" dirty="0"/>
              <a:t>3x3 cross is completed with the centers</a:t>
            </a:r>
          </a:p>
          <a:p>
            <a:pPr lvl="1"/>
            <a:r>
              <a:rPr lang="en-US" dirty="0"/>
              <a:t>(+) Faster edge pairing – don’t need to look at bottom layer</a:t>
            </a:r>
          </a:p>
          <a:p>
            <a:pPr lvl="1"/>
            <a:r>
              <a:rPr lang="en-US" dirty="0"/>
              <a:t>(+) Faster 3x3 stage – can immediately start F2L after edge pairing</a:t>
            </a:r>
          </a:p>
          <a:p>
            <a:pPr lvl="1"/>
            <a:r>
              <a:rPr lang="en-US" dirty="0"/>
              <a:t>(-) Last 4 centers are harder to solve</a:t>
            </a:r>
          </a:p>
        </p:txBody>
      </p:sp>
    </p:spTree>
    <p:extLst>
      <p:ext uri="{BB962C8B-B14F-4D97-AF65-F5344CB8AC3E}">
        <p14:creationId xmlns:p14="http://schemas.microsoft.com/office/powerpoint/2010/main" val="3086884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7D5A-F622-41DA-A26A-AF7EC028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4x4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60A57-DC45-473A-9331-B64DCFD5B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Main difference from 3x3 notation:</a:t>
            </a:r>
          </a:p>
          <a:p>
            <a:r>
              <a:rPr lang="en-US" dirty="0"/>
              <a:t>Need to account for greatly increased use of wide and slice turns</a:t>
            </a:r>
          </a:p>
        </p:txBody>
      </p:sp>
    </p:spTree>
    <p:extLst>
      <p:ext uri="{BB962C8B-B14F-4D97-AF65-F5344CB8AC3E}">
        <p14:creationId xmlns:p14="http://schemas.microsoft.com/office/powerpoint/2010/main" val="3831385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BA37-7924-47BD-B7A1-24750C1F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4x4 Notation – Outer Turns (Face)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C89A5-FA3B-46D1-8095-24033D37C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(uppercase letter)</a:t>
            </a:r>
          </a:p>
          <a:p>
            <a:r>
              <a:rPr lang="en-US" dirty="0"/>
              <a:t>Same as regular 3x3 face turns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 =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552B09-E97B-415B-8B52-1987388D0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153" y="3533311"/>
            <a:ext cx="3248479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27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5272-6C61-472D-B318-BD6C4B60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4x4 Notation – Inner Turns (Slice)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0126F-A90D-476A-A3A4-39FE2067F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2N (“2” followed by uppercase letter)</a:t>
            </a:r>
          </a:p>
          <a:p>
            <a:r>
              <a:rPr lang="en-US" dirty="0"/>
              <a:t>Remember difference between 2N and N2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2U =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10E4A-66B4-4049-95F5-D39CD2F74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535" y="3429000"/>
            <a:ext cx="327583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48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DD06-6287-4D69-8344-FD8FB192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4x4 Notation – Wide 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9DC6E-774A-43BF-A0A7-59250EDFA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Nw</a:t>
            </a:r>
            <a:r>
              <a:rPr lang="en-US" dirty="0"/>
              <a:t> or n (uppercase letter followed by “w,” OR lowercase letter)</a:t>
            </a:r>
          </a:p>
          <a:p>
            <a:r>
              <a:rPr lang="en-US" dirty="0"/>
              <a:t>Both are accepted by simulators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err="1"/>
              <a:t>Uw</a:t>
            </a:r>
            <a:r>
              <a:rPr lang="en-US" dirty="0"/>
              <a:t> = u =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99547-A435-4E82-8BD5-19AC64DAB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960" y="3429000"/>
            <a:ext cx="325189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23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476E-D42F-44C2-A20F-95C1A542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4x4 Notation – Rotations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1A5EF-0435-4113-B2B4-DA112F056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x, y, and z</a:t>
            </a:r>
          </a:p>
          <a:p>
            <a:r>
              <a:rPr lang="en-US" dirty="0"/>
              <a:t>Same as 3x3 rotations</a:t>
            </a:r>
          </a:p>
        </p:txBody>
      </p:sp>
    </p:spTree>
    <p:extLst>
      <p:ext uri="{BB962C8B-B14F-4D97-AF65-F5344CB8AC3E}">
        <p14:creationId xmlns:p14="http://schemas.microsoft.com/office/powerpoint/2010/main" val="49694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78E1-6CB8-1ECC-0485-B76F3842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Name?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A85566-5096-73BF-C1B7-0DB3FB744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152" y="1639454"/>
            <a:ext cx="2957721" cy="357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.02m / 6 feet 8 inch RUBIK'S CUBE by Tony Fisher (2019 Official World  Record 3x3x3 Puzzle) - YouTube">
            <a:extLst>
              <a:ext uri="{FF2B5EF4-FFF2-40B4-BE49-F238E27FC236}">
                <a16:creationId xmlns:a16="http://schemas.microsoft.com/office/drawing/2014/main" id="{2BC3524C-6063-F760-E96D-F0F43E078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5" b="12925"/>
          <a:stretch/>
        </p:blipFill>
        <p:spPr bwMode="auto">
          <a:xfrm>
            <a:off x="4999129" y="1738744"/>
            <a:ext cx="6096000" cy="338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3AFCDF-4E5A-D15C-7927-101DC6C13817}"/>
              </a:ext>
            </a:extLst>
          </p:cNvPr>
          <p:cNvSpPr txBox="1"/>
          <p:nvPr/>
        </p:nvSpPr>
        <p:spPr>
          <a:xfrm>
            <a:off x="4868254" y="5383850"/>
            <a:ext cx="2455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Big cubes?</a:t>
            </a:r>
          </a:p>
        </p:txBody>
      </p:sp>
    </p:spTree>
    <p:extLst>
      <p:ext uri="{BB962C8B-B14F-4D97-AF65-F5344CB8AC3E}">
        <p14:creationId xmlns:p14="http://schemas.microsoft.com/office/powerpoint/2010/main" val="840599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38A5-3FE5-48F1-BD4C-859623B5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4x4 Notations – Complications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F5B91-E16A-4011-AA06-633314BC2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Notation here is for simulators</a:t>
            </a:r>
          </a:p>
          <a:p>
            <a:r>
              <a:rPr lang="en-US" dirty="0"/>
              <a:t>Some moves have alternative notation</a:t>
            </a:r>
          </a:p>
          <a:p>
            <a:pPr lvl="1"/>
            <a:r>
              <a:rPr lang="en-US" dirty="0"/>
              <a:t>In real life:</a:t>
            </a:r>
          </a:p>
          <a:p>
            <a:pPr lvl="1"/>
            <a:r>
              <a:rPr lang="en-US" dirty="0"/>
              <a:t>Wide turns typically noted exclusively by </a:t>
            </a:r>
            <a:r>
              <a:rPr lang="en-US" dirty="0" err="1"/>
              <a:t>Nw</a:t>
            </a:r>
            <a:endParaRPr lang="en-US" dirty="0"/>
          </a:p>
          <a:p>
            <a:pPr lvl="1"/>
            <a:r>
              <a:rPr lang="en-US" dirty="0"/>
              <a:t>Inner turns typically noted by n instead </a:t>
            </a:r>
            <a:r>
              <a:rPr lang="en-US"/>
              <a:t>of 2</a:t>
            </a:r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20104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A900-B751-4E7E-B654-A0B000D1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Higher-Order Regular Cuboids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51BC12-A899-4504-9F9D-CD5047997C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Add more layers!</a:t>
                </a:r>
              </a:p>
              <a:p>
                <a:r>
                  <a:rPr lang="en-US" dirty="0"/>
                  <a:t>Format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Cubes with format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b="1" dirty="0"/>
                  <a:t>irregular</a:t>
                </a:r>
                <a:r>
                  <a:rPr lang="en-US" dirty="0"/>
                  <a:t> cuboids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Can solve 3x3, 4x4, and 5x5 = can solve all higher-order </a:t>
                </a:r>
                <a:r>
                  <a:rPr lang="en-US" dirty="0" err="1"/>
                  <a:t>NxNs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Production process:</a:t>
                </a:r>
              </a:p>
              <a:p>
                <a:pPr lvl="1"/>
                <a:r>
                  <a:rPr lang="en-US" dirty="0"/>
                  <a:t>hand-made custom demonstrations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/>
                  <a:t> mass production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51BC12-A899-4504-9F9D-CD5047997C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85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51F841-4390-DF23-2FDA-1E117AA62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232" y="1142681"/>
            <a:ext cx="6887536" cy="4572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DCE98D-9732-149E-F7C2-64EFD1D56DD7}"/>
              </a:ext>
            </a:extLst>
          </p:cNvPr>
          <p:cNvSpPr txBox="1"/>
          <p:nvPr/>
        </p:nvSpPr>
        <p:spPr>
          <a:xfrm>
            <a:off x="2752437" y="5647103"/>
            <a:ext cx="379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speedsolving.com/wiki</a:t>
            </a:r>
          </a:p>
        </p:txBody>
      </p:sp>
    </p:spTree>
    <p:extLst>
      <p:ext uri="{BB962C8B-B14F-4D97-AF65-F5344CB8AC3E}">
        <p14:creationId xmlns:p14="http://schemas.microsoft.com/office/powerpoint/2010/main" val="136615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BADB-7969-C863-09E9-577DAD5A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Record </a:t>
            </a:r>
            <a:r>
              <a:rPr lang="en-US" dirty="0" err="1"/>
              <a:t>NxNxNs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258F2-E9C4-E80D-8154-1BB7CEC88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World record sizes: 17, 22, 33</a:t>
            </a:r>
          </a:p>
        </p:txBody>
      </p:sp>
      <p:pic>
        <p:nvPicPr>
          <p:cNvPr id="4" name="Picture 2" descr="Oskar van Deventer - Twisty Puzzle Inventor And Designer">
            <a:extLst>
              <a:ext uri="{FF2B5EF4-FFF2-40B4-BE49-F238E27FC236}">
                <a16:creationId xmlns:a16="http://schemas.microsoft.com/office/drawing/2014/main" id="{D1A57DD9-7938-E552-778C-2DDBFFE2E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34732"/>
            <a:ext cx="2944740" cy="302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22x22 Rubik&amp;amp;#39;s cube (Former World Record) - YouTube">
            <a:extLst>
              <a:ext uri="{FF2B5EF4-FFF2-40B4-BE49-F238E27FC236}">
                <a16:creationId xmlns:a16="http://schemas.microsoft.com/office/drawing/2014/main" id="{F639B83A-E072-98EF-49E5-D9AE309AB2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9" t="5556" r="16797" b="7639"/>
          <a:stretch/>
        </p:blipFill>
        <p:spPr bwMode="auto">
          <a:xfrm>
            <a:off x="2944740" y="3834732"/>
            <a:ext cx="4397335" cy="302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idiculous 33x33x33 Rubik&amp;amp;#39;s Cube Features Over 6,000 3D Printed Parts |  All3DP">
            <a:extLst>
              <a:ext uri="{FF2B5EF4-FFF2-40B4-BE49-F238E27FC236}">
                <a16:creationId xmlns:a16="http://schemas.microsoft.com/office/drawing/2014/main" id="{36E6ACC1-9BD4-D2E8-1338-60516BCCE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075" y="3834732"/>
            <a:ext cx="4031024" cy="302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78B1D4-367A-5457-A07A-D56331F5E221}"/>
              </a:ext>
            </a:extLst>
          </p:cNvPr>
          <p:cNvSpPr txBox="1"/>
          <p:nvPr/>
        </p:nvSpPr>
        <p:spPr>
          <a:xfrm>
            <a:off x="341725" y="3126846"/>
            <a:ext cx="2261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Oskar van Deventer</a:t>
            </a:r>
          </a:p>
          <a:p>
            <a:pPr algn="ctr"/>
            <a:r>
              <a:rPr lang="en-US" sz="2000" dirty="0"/>
              <a:t>17x17, 2011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292EC-2898-E61C-9A89-4D2E79459978}"/>
              </a:ext>
            </a:extLst>
          </p:cNvPr>
          <p:cNvSpPr txBox="1"/>
          <p:nvPr/>
        </p:nvSpPr>
        <p:spPr>
          <a:xfrm>
            <a:off x="4383506" y="3126846"/>
            <a:ext cx="1505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corenpuzzle</a:t>
            </a:r>
            <a:endParaRPr lang="en-US" sz="2000" dirty="0"/>
          </a:p>
          <a:p>
            <a:pPr algn="ctr"/>
            <a:r>
              <a:rPr lang="en-US" sz="2000" dirty="0"/>
              <a:t>22x22, 2016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F2A3E0-DC00-9B0A-26A1-595FDF47F86E}"/>
              </a:ext>
            </a:extLst>
          </p:cNvPr>
          <p:cNvSpPr txBox="1"/>
          <p:nvPr/>
        </p:nvSpPr>
        <p:spPr>
          <a:xfrm>
            <a:off x="8388178" y="3126846"/>
            <a:ext cx="1938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Grégoire Pfennig</a:t>
            </a:r>
          </a:p>
          <a:p>
            <a:pPr algn="ctr"/>
            <a:r>
              <a:rPr lang="en-US" sz="2000" dirty="0"/>
              <a:t>33x33, 2017</a:t>
            </a:r>
          </a:p>
        </p:txBody>
      </p:sp>
    </p:spTree>
    <p:extLst>
      <p:ext uri="{BB962C8B-B14F-4D97-AF65-F5344CB8AC3E}">
        <p14:creationId xmlns:p14="http://schemas.microsoft.com/office/powerpoint/2010/main" val="418388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EE6E-0B0A-8282-CFBA-A8CDEDA0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Production </a:t>
            </a:r>
            <a:r>
              <a:rPr lang="en-US" dirty="0" err="1"/>
              <a:t>NxNxNs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0A53C-B02C-4D8A-FAFE-37EC8A7D6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in mass production: 2-17, 19, </a:t>
            </a:r>
            <a:r>
              <a:rPr lang="en-US" dirty="0">
                <a:hlinkClick r:id="rId2"/>
              </a:rPr>
              <a:t>21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DC1150-81F4-2151-BC36-0633C3E94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645" y="3547763"/>
            <a:ext cx="4965355" cy="331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5CAA19-6FAD-6A83-A713-C109582D4A47}"/>
              </a:ext>
            </a:extLst>
          </p:cNvPr>
          <p:cNvSpPr txBox="1"/>
          <p:nvPr/>
        </p:nvSpPr>
        <p:spPr>
          <a:xfrm>
            <a:off x="8578676" y="2532100"/>
            <a:ext cx="2261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MoYu</a:t>
            </a:r>
            <a:r>
              <a:rPr lang="en-US" sz="2000" dirty="0"/>
              <a:t> 21x21</a:t>
            </a:r>
          </a:p>
          <a:p>
            <a:pPr algn="ctr"/>
            <a:r>
              <a:rPr lang="en-US" sz="2000" dirty="0"/>
              <a:t>$1500</a:t>
            </a:r>
          </a:p>
          <a:p>
            <a:pPr algn="ctr"/>
            <a:r>
              <a:rPr lang="en-US" sz="2000" dirty="0"/>
              <a:t>Largest Odd </a:t>
            </a:r>
            <a:r>
              <a:rPr lang="en-US" sz="2000" dirty="0" err="1"/>
              <a:t>NxN</a:t>
            </a:r>
            <a:endParaRPr lang="en-US" sz="20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3822A0E-6F69-2D15-6F07-E5FCC01BF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547763"/>
            <a:ext cx="4965356" cy="331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658529-5903-50FC-4652-2792BC3BFB30}"/>
              </a:ext>
            </a:extLst>
          </p:cNvPr>
          <p:cNvSpPr txBox="1"/>
          <p:nvPr/>
        </p:nvSpPr>
        <p:spPr>
          <a:xfrm>
            <a:off x="1352034" y="2532100"/>
            <a:ext cx="2261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SengSo</a:t>
            </a:r>
            <a:r>
              <a:rPr lang="en-US" sz="2000" dirty="0"/>
              <a:t> 16x16</a:t>
            </a:r>
          </a:p>
          <a:p>
            <a:pPr algn="ctr"/>
            <a:r>
              <a:rPr lang="en-US" sz="2000" dirty="0"/>
              <a:t>$500</a:t>
            </a:r>
          </a:p>
          <a:p>
            <a:pPr algn="ctr"/>
            <a:r>
              <a:rPr lang="en-US" sz="2000" dirty="0"/>
              <a:t>Largest Even </a:t>
            </a:r>
            <a:r>
              <a:rPr lang="en-US" sz="2000" dirty="0" err="1"/>
              <a:t>NxN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095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1428-4187-4B41-82B1-39FB9CB9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4x4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15D2D-6D1A-471D-8EE8-244C662D8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in 1981 by </a:t>
            </a:r>
            <a:r>
              <a:rPr lang="en-US" dirty="0" err="1"/>
              <a:t>P</a:t>
            </a:r>
            <a:r>
              <a:rPr lang="en-US" sz="2800" dirty="0" err="1"/>
              <a:t>éter</a:t>
            </a:r>
            <a:r>
              <a:rPr lang="en-US" sz="2800" dirty="0"/>
              <a:t> </a:t>
            </a:r>
            <a:r>
              <a:rPr lang="en-US" sz="2800" dirty="0" err="1"/>
              <a:t>Sebestény</a:t>
            </a:r>
            <a:endParaRPr lang="en-US" sz="2800" dirty="0"/>
          </a:p>
          <a:p>
            <a:r>
              <a:rPr lang="en-US" dirty="0"/>
              <a:t>Aka Rubik’s Revenge, Rubik’s Master, </a:t>
            </a:r>
            <a:r>
              <a:rPr lang="en-US" dirty="0" err="1"/>
              <a:t>Sebest</a:t>
            </a:r>
            <a:r>
              <a:rPr lang="en-US" sz="2800" dirty="0" err="1"/>
              <a:t>ény</a:t>
            </a:r>
            <a:r>
              <a:rPr lang="en-US" sz="2800" dirty="0"/>
              <a:t> Cube</a:t>
            </a:r>
          </a:p>
          <a:p>
            <a:endParaRPr lang="en-US" dirty="0"/>
          </a:p>
          <a:p>
            <a:r>
              <a:rPr lang="en-US" sz="2800" dirty="0"/>
              <a:t>No centers for color reference</a:t>
            </a:r>
          </a:p>
          <a:p>
            <a:r>
              <a:rPr lang="en-US" dirty="0"/>
              <a:t>Most common solution methods: reduction and </a:t>
            </a:r>
            <a:r>
              <a:rPr lang="en-US" dirty="0" err="1"/>
              <a:t>Yau</a:t>
            </a:r>
            <a:endParaRPr lang="en-US" dirty="0"/>
          </a:p>
          <a:p>
            <a:r>
              <a:rPr lang="en-US" sz="2800" dirty="0"/>
              <a:t>World record range: ~20 seconds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3A77A-A3E1-4474-BB02-0137F674A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072" y="3429000"/>
            <a:ext cx="329692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640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A8F0-7B0D-4584-A229-22B32D76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5x5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EAF61-1F96-4EC5-B2C5-6DBF96A2D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in 1981 by Udo Krell</a:t>
            </a:r>
          </a:p>
          <a:p>
            <a:r>
              <a:rPr lang="en-US" dirty="0"/>
              <a:t>Aka Rubik’s </a:t>
            </a:r>
            <a:r>
              <a:rPr lang="en-US" dirty="0" err="1"/>
              <a:t>Wahn</a:t>
            </a:r>
            <a:r>
              <a:rPr lang="en-US" dirty="0"/>
              <a:t> (German for illusion/delusion), Professor’s Cube</a:t>
            </a:r>
          </a:p>
          <a:p>
            <a:endParaRPr lang="en-US" dirty="0"/>
          </a:p>
          <a:p>
            <a:r>
              <a:rPr lang="en-US" dirty="0"/>
              <a:t>Centers return for fixed color reference</a:t>
            </a:r>
          </a:p>
          <a:p>
            <a:r>
              <a:rPr lang="en-US" dirty="0"/>
              <a:t>Also popularly solved by reduction and </a:t>
            </a:r>
            <a:r>
              <a:rPr lang="en-US" dirty="0" err="1"/>
              <a:t>Yau</a:t>
            </a:r>
            <a:endParaRPr lang="en-US" dirty="0"/>
          </a:p>
          <a:p>
            <a:r>
              <a:rPr lang="en-US" dirty="0"/>
              <a:t>World record range: ~40 seconds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7E4F8-DAD2-455E-9251-7B8930F34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814" y="3429000"/>
            <a:ext cx="330618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26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0776-77DB-4C5D-BA3E-AC775C12D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4x4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C3F86-BCFD-4CD2-B2D4-826B22D41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types of pieces: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Center</a:t>
            </a:r>
            <a:r>
              <a:rPr lang="en-US" dirty="0"/>
              <a:t> (x24)</a:t>
            </a:r>
          </a:p>
          <a:p>
            <a:pPr lvl="2"/>
            <a:r>
              <a:rPr lang="en-US" dirty="0"/>
              <a:t>Indistinguishable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Edge</a:t>
            </a:r>
            <a:r>
              <a:rPr lang="en-US" dirty="0"/>
              <a:t> (x24)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Corner</a:t>
            </a:r>
            <a:r>
              <a:rPr lang="en-US" dirty="0"/>
              <a:t> (x8)</a:t>
            </a:r>
          </a:p>
        </p:txBody>
      </p:sp>
      <p:pic>
        <p:nvPicPr>
          <p:cNvPr id="1026" name="Picture 2" descr="r/ThingsCutInHalfPorn - Inside a 4x4 Rubix cube.">
            <a:extLst>
              <a:ext uri="{FF2B5EF4-FFF2-40B4-BE49-F238E27FC236}">
                <a16:creationId xmlns:a16="http://schemas.microsoft.com/office/drawing/2014/main" id="{E0A8B624-26CE-403C-B34D-B49BD8035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804" y="1851804"/>
            <a:ext cx="5006196" cy="500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Amazon.com: cuberspeed YJ MGC 4X4 M stickerless Speed Cube MGC Magnetic  4X4X4 Cube Puzzle : Toys &amp; Games">
            <a:extLst>
              <a:ext uri="{FF2B5EF4-FFF2-40B4-BE49-F238E27FC236}">
                <a16:creationId xmlns:a16="http://schemas.microsoft.com/office/drawing/2014/main" id="{4AB4B1E9-7097-C1B2-3E79-E37938FD5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4"/>
          <a:stretch/>
        </p:blipFill>
        <p:spPr bwMode="auto">
          <a:xfrm>
            <a:off x="621098" y="3888336"/>
            <a:ext cx="3274291" cy="296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B3E4070-1028-C599-79D2-2507A7960B18}"/>
              </a:ext>
            </a:extLst>
          </p:cNvPr>
          <p:cNvSpPr/>
          <p:nvPr/>
        </p:nvSpPr>
        <p:spPr>
          <a:xfrm>
            <a:off x="1201064" y="4793946"/>
            <a:ext cx="198408" cy="1984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C7A276-E21D-58D4-0E8E-1FDC86775BDC}"/>
              </a:ext>
            </a:extLst>
          </p:cNvPr>
          <p:cNvSpPr/>
          <p:nvPr/>
        </p:nvSpPr>
        <p:spPr>
          <a:xfrm>
            <a:off x="2374256" y="5048323"/>
            <a:ext cx="198408" cy="1984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E38F31-098A-AF1F-2659-093079DFA6DC}"/>
              </a:ext>
            </a:extLst>
          </p:cNvPr>
          <p:cNvSpPr/>
          <p:nvPr/>
        </p:nvSpPr>
        <p:spPr>
          <a:xfrm>
            <a:off x="2357004" y="6245747"/>
            <a:ext cx="198408" cy="1984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F637FE-479E-BBA3-4A49-8D262CC319D8}"/>
              </a:ext>
            </a:extLst>
          </p:cNvPr>
          <p:cNvSpPr/>
          <p:nvPr/>
        </p:nvSpPr>
        <p:spPr>
          <a:xfrm>
            <a:off x="1201064" y="5986932"/>
            <a:ext cx="198408" cy="1984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64D921-B667-B184-8F50-4DECBF2C74C6}"/>
              </a:ext>
            </a:extLst>
          </p:cNvPr>
          <p:cNvSpPr/>
          <p:nvPr/>
        </p:nvSpPr>
        <p:spPr>
          <a:xfrm>
            <a:off x="1594286" y="4893150"/>
            <a:ext cx="198408" cy="198408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AA9AC4-5CBC-B603-D5D4-B2526E8BE735}"/>
              </a:ext>
            </a:extLst>
          </p:cNvPr>
          <p:cNvSpPr/>
          <p:nvPr/>
        </p:nvSpPr>
        <p:spPr>
          <a:xfrm>
            <a:off x="1988064" y="4966476"/>
            <a:ext cx="198408" cy="198408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A5242A-4C5E-7752-ED0F-BA4E702C8D2E}"/>
              </a:ext>
            </a:extLst>
          </p:cNvPr>
          <p:cNvSpPr/>
          <p:nvPr/>
        </p:nvSpPr>
        <p:spPr>
          <a:xfrm>
            <a:off x="1201064" y="5198065"/>
            <a:ext cx="198408" cy="198408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83397E-9933-D692-2D01-CE0DCE75D42B}"/>
              </a:ext>
            </a:extLst>
          </p:cNvPr>
          <p:cNvSpPr/>
          <p:nvPr/>
        </p:nvSpPr>
        <p:spPr>
          <a:xfrm>
            <a:off x="1201064" y="5591439"/>
            <a:ext cx="198408" cy="198408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CF2CC9-18E6-1DC4-63E4-DE97D059D949}"/>
              </a:ext>
            </a:extLst>
          </p:cNvPr>
          <p:cNvSpPr/>
          <p:nvPr/>
        </p:nvSpPr>
        <p:spPr>
          <a:xfrm>
            <a:off x="2365630" y="5453541"/>
            <a:ext cx="198408" cy="198408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5EF173-388F-A6F7-6264-ACB3C7386F02}"/>
              </a:ext>
            </a:extLst>
          </p:cNvPr>
          <p:cNvSpPr/>
          <p:nvPr/>
        </p:nvSpPr>
        <p:spPr>
          <a:xfrm>
            <a:off x="2365630" y="5850133"/>
            <a:ext cx="198408" cy="198408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8D97381-452E-566E-C0E3-FC66000E32C5}"/>
              </a:ext>
            </a:extLst>
          </p:cNvPr>
          <p:cNvSpPr/>
          <p:nvPr/>
        </p:nvSpPr>
        <p:spPr>
          <a:xfrm>
            <a:off x="1584939" y="6068884"/>
            <a:ext cx="198408" cy="198408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E44644-478B-8734-6E4B-4D7F1FAD4ED8}"/>
              </a:ext>
            </a:extLst>
          </p:cNvPr>
          <p:cNvSpPr/>
          <p:nvPr/>
        </p:nvSpPr>
        <p:spPr>
          <a:xfrm>
            <a:off x="1968814" y="6168088"/>
            <a:ext cx="198408" cy="198408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C2C69D5-709E-876F-3200-40024FA2C380}"/>
              </a:ext>
            </a:extLst>
          </p:cNvPr>
          <p:cNvSpPr/>
          <p:nvPr/>
        </p:nvSpPr>
        <p:spPr>
          <a:xfrm>
            <a:off x="1593565" y="5280017"/>
            <a:ext cx="198408" cy="19840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06E0D7-DA36-C11D-FD2B-7E9760D7A2AE}"/>
              </a:ext>
            </a:extLst>
          </p:cNvPr>
          <p:cNvSpPr/>
          <p:nvPr/>
        </p:nvSpPr>
        <p:spPr>
          <a:xfrm>
            <a:off x="1981755" y="5368874"/>
            <a:ext cx="198408" cy="19840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BCEA9-7420-D7CC-9D97-52AF5784236C}"/>
              </a:ext>
            </a:extLst>
          </p:cNvPr>
          <p:cNvSpPr/>
          <p:nvPr/>
        </p:nvSpPr>
        <p:spPr>
          <a:xfrm>
            <a:off x="1970812" y="5755666"/>
            <a:ext cx="198408" cy="19840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126D79F-E200-64AC-AEB1-80E0DD6D84A4}"/>
              </a:ext>
            </a:extLst>
          </p:cNvPr>
          <p:cNvSpPr/>
          <p:nvPr/>
        </p:nvSpPr>
        <p:spPr>
          <a:xfrm>
            <a:off x="1602191" y="5672317"/>
            <a:ext cx="198408" cy="19840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A436C9-FA16-9A8B-7BEF-84F125FB1B18}"/>
              </a:ext>
            </a:extLst>
          </p:cNvPr>
          <p:cNvSpPr txBox="1"/>
          <p:nvPr/>
        </p:nvSpPr>
        <p:spPr>
          <a:xfrm>
            <a:off x="9688902" y="356748"/>
            <a:ext cx="244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centers are not visible from the outside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53C59A-C467-5E20-9F77-8108150878C9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0913853" y="1003079"/>
            <a:ext cx="0" cy="2162815"/>
          </a:xfrm>
          <a:prstGeom prst="straightConnector1">
            <a:avLst/>
          </a:prstGeom>
          <a:ln w="38100">
            <a:solidFill>
              <a:srgbClr val="FF09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79CD5A-2BC4-4435-78EA-208C436F9EF5}"/>
              </a:ext>
            </a:extLst>
          </p:cNvPr>
          <p:cNvSpPr txBox="1"/>
          <p:nvPr/>
        </p:nvSpPr>
        <p:spPr>
          <a:xfrm>
            <a:off x="7204494" y="356747"/>
            <a:ext cx="2130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connects to internal centers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151CCD-6B0E-1267-89CB-6C7B1025622F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8269856" y="1003078"/>
            <a:ext cx="1065362" cy="1671111"/>
          </a:xfrm>
          <a:prstGeom prst="straightConnector1">
            <a:avLst/>
          </a:prstGeom>
          <a:ln w="38100">
            <a:solidFill>
              <a:srgbClr val="FF09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B77ADBE-9099-3F5F-7A0F-3B095314258D}"/>
              </a:ext>
            </a:extLst>
          </p:cNvPr>
          <p:cNvSpPr txBox="1"/>
          <p:nvPr/>
        </p:nvSpPr>
        <p:spPr>
          <a:xfrm>
            <a:off x="4500112" y="1958386"/>
            <a:ext cx="2564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edges fit between internal centers</a:t>
            </a:r>
          </a:p>
        </p:txBody>
      </p:sp>
      <p:pic>
        <p:nvPicPr>
          <p:cNvPr id="4100" name="Picture 4" descr="MoYu Mini AoSu 4x4x4 Speed Cube 60mm Black_4x4x4 &amp; Up_Cubezz.com:  Professional Puzzle Store for Magic Cubes, Rubik's Cubes, Magic Cube  Accessories &amp; Other Puzzles - Powered by ECShop">
            <a:extLst>
              <a:ext uri="{FF2B5EF4-FFF2-40B4-BE49-F238E27FC236}">
                <a16:creationId xmlns:a16="http://schemas.microsoft.com/office/drawing/2014/main" id="{CFB247EB-A17B-572F-D64F-2EEBC57A6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93" t="68930" r="18046" b="8489"/>
          <a:stretch/>
        </p:blipFill>
        <p:spPr bwMode="auto">
          <a:xfrm>
            <a:off x="4592134" y="640086"/>
            <a:ext cx="2110594" cy="129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C999C73-E4EA-BD4A-F4DE-BCC35BAB69A1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5782573" y="2604717"/>
            <a:ext cx="1890613" cy="978991"/>
          </a:xfrm>
          <a:prstGeom prst="straightConnector1">
            <a:avLst/>
          </a:prstGeom>
          <a:ln w="38100">
            <a:solidFill>
              <a:srgbClr val="FF09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260904A-5D0C-C9C5-CCD1-838C8927A9A1}"/>
              </a:ext>
            </a:extLst>
          </p:cNvPr>
          <p:cNvSpPr txBox="1"/>
          <p:nvPr/>
        </p:nvSpPr>
        <p:spPr>
          <a:xfrm>
            <a:off x="4180623" y="4850993"/>
            <a:ext cx="2357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 pieces wrap around internal pieces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FDCF188-9E05-32D5-A686-85BA29FF1E04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538511" y="5174159"/>
            <a:ext cx="1134675" cy="484281"/>
          </a:xfrm>
          <a:prstGeom prst="straightConnector1">
            <a:avLst/>
          </a:prstGeom>
          <a:ln w="38100">
            <a:solidFill>
              <a:srgbClr val="FF09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9E7411-B540-61F5-E9B2-89711756CEB6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6538511" y="3718645"/>
            <a:ext cx="2796707" cy="1455514"/>
          </a:xfrm>
          <a:prstGeom prst="straightConnector1">
            <a:avLst/>
          </a:prstGeom>
          <a:ln w="38100">
            <a:solidFill>
              <a:srgbClr val="FF09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6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3208</TotalTime>
  <Words>682</Words>
  <Application>Microsoft Office PowerPoint</Application>
  <PresentationFormat>Widescreen</PresentationFormat>
  <Paragraphs>147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Wingdings</vt:lpstr>
      <vt:lpstr>Office Theme</vt:lpstr>
      <vt:lpstr>Theory of Higher-Order Regular Cuboids</vt:lpstr>
      <vt:lpstr>What’s In A Name?</vt:lpstr>
      <vt:lpstr>Types of Higher-Order Regular Cuboids</vt:lpstr>
      <vt:lpstr>PowerPoint Presentation</vt:lpstr>
      <vt:lpstr>World Record NxNxNs</vt:lpstr>
      <vt:lpstr>Mass Production NxNxNs</vt:lpstr>
      <vt:lpstr>The 4x4</vt:lpstr>
      <vt:lpstr>The 5x5</vt:lpstr>
      <vt:lpstr>4x4 Structure</vt:lpstr>
      <vt:lpstr>5x5 Structure</vt:lpstr>
      <vt:lpstr>Possible Permutations of the 4x4</vt:lpstr>
      <vt:lpstr>Possible Permutations of the 5x5</vt:lpstr>
      <vt:lpstr>4x4 Solution Methods</vt:lpstr>
      <vt:lpstr>Redux vs Yau (Why Use Yau?)</vt:lpstr>
      <vt:lpstr>4x4 Notation</vt:lpstr>
      <vt:lpstr>4x4 Notation – Outer Turns (Face)</vt:lpstr>
      <vt:lpstr>4x4 Notation – Inner Turns (Slice)</vt:lpstr>
      <vt:lpstr>4x4 Notation – Wide Turns</vt:lpstr>
      <vt:lpstr>4x4 Notation – Rotations</vt:lpstr>
      <vt:lpstr>4x4 Notations – Complications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Higher-Order Regular Cuboids</dc:title>
  <dc:creator>Kevin Chang</dc:creator>
  <cp:lastModifiedBy>Kevin Chang</cp:lastModifiedBy>
  <cp:revision>2</cp:revision>
  <dcterms:created xsi:type="dcterms:W3CDTF">2022-03-03T18:59:58Z</dcterms:created>
  <dcterms:modified xsi:type="dcterms:W3CDTF">2024-01-16T11:18:06Z</dcterms:modified>
</cp:coreProperties>
</file>