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61" r:id="rId3"/>
    <p:sldId id="271" r:id="rId4"/>
    <p:sldId id="270" r:id="rId5"/>
    <p:sldId id="263" r:id="rId6"/>
    <p:sldId id="257" r:id="rId7"/>
    <p:sldId id="258" r:id="rId8"/>
    <p:sldId id="264" r:id="rId9"/>
    <p:sldId id="268" r:id="rId10"/>
    <p:sldId id="265" r:id="rId11"/>
    <p:sldId id="259" r:id="rId12"/>
    <p:sldId id="272" r:id="rId13"/>
    <p:sldId id="260" r:id="rId14"/>
    <p:sldId id="269" r:id="rId15"/>
    <p:sldId id="262" r:id="rId16"/>
    <p:sldId id="266" r:id="rId17"/>
    <p:sldId id="26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E23E5"/>
    <a:srgbClr val="FF09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E68788C-B590-4AA6-A3F2-6E63E76C13CA}" v="23" dt="2023-03-07T03:21:37.2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70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vin Chang" userId="9dcd50664716db08" providerId="LiveId" clId="{AA41904F-1B08-4D1C-AEFF-C86B4C84827F}"/>
    <pc:docChg chg="undo custSel addSld modSld">
      <pc:chgData name="Kevin Chang" userId="9dcd50664716db08" providerId="LiveId" clId="{AA41904F-1B08-4D1C-AEFF-C86B4C84827F}" dt="2022-03-22T02:06:58.439" v="1290" actId="20577"/>
      <pc:docMkLst>
        <pc:docMk/>
      </pc:docMkLst>
      <pc:sldChg chg="addSp delSp modSp new mod">
        <pc:chgData name="Kevin Chang" userId="9dcd50664716db08" providerId="LiveId" clId="{AA41904F-1B08-4D1C-AEFF-C86B4C84827F}" dt="2022-03-21T05:50:03.250" v="287" actId="1076"/>
        <pc:sldMkLst>
          <pc:docMk/>
          <pc:sldMk cId="972839243" sldId="257"/>
        </pc:sldMkLst>
        <pc:spChg chg="mod">
          <ac:chgData name="Kevin Chang" userId="9dcd50664716db08" providerId="LiveId" clId="{AA41904F-1B08-4D1C-AEFF-C86B4C84827F}" dt="2022-03-21T04:32:31.985" v="75" actId="20577"/>
          <ac:spMkLst>
            <pc:docMk/>
            <pc:sldMk cId="972839243" sldId="257"/>
            <ac:spMk id="2" creationId="{BF2D1BF2-74F3-4DD5-A195-8C636058480C}"/>
          </ac:spMkLst>
        </pc:spChg>
        <pc:spChg chg="del">
          <ac:chgData name="Kevin Chang" userId="9dcd50664716db08" providerId="LiveId" clId="{AA41904F-1B08-4D1C-AEFF-C86B4C84827F}" dt="2022-03-21T05:48:31.646" v="267" actId="478"/>
          <ac:spMkLst>
            <pc:docMk/>
            <pc:sldMk cId="972839243" sldId="257"/>
            <ac:spMk id="3" creationId="{2B0E369A-314F-437E-9F40-FC8E8C02495F}"/>
          </ac:spMkLst>
        </pc:spChg>
        <pc:picChg chg="add mod">
          <ac:chgData name="Kevin Chang" userId="9dcd50664716db08" providerId="LiveId" clId="{AA41904F-1B08-4D1C-AEFF-C86B4C84827F}" dt="2022-03-21T05:50:03.250" v="287" actId="1076"/>
          <ac:picMkLst>
            <pc:docMk/>
            <pc:sldMk cId="972839243" sldId="257"/>
            <ac:picMk id="5" creationId="{1F9F13E8-D900-4D55-9FB1-6E0FD9F2A3E5}"/>
          </ac:picMkLst>
        </pc:picChg>
        <pc:picChg chg="add mod">
          <ac:chgData name="Kevin Chang" userId="9dcd50664716db08" providerId="LiveId" clId="{AA41904F-1B08-4D1C-AEFF-C86B4C84827F}" dt="2022-03-21T05:50:01.856" v="286" actId="1076"/>
          <ac:picMkLst>
            <pc:docMk/>
            <pc:sldMk cId="972839243" sldId="257"/>
            <ac:picMk id="7" creationId="{BEED3F9D-9558-4180-84A2-8C700DA66AEC}"/>
          </ac:picMkLst>
        </pc:picChg>
        <pc:picChg chg="add mod">
          <ac:chgData name="Kevin Chang" userId="9dcd50664716db08" providerId="LiveId" clId="{AA41904F-1B08-4D1C-AEFF-C86B4C84827F}" dt="2022-03-21T05:49:58.796" v="285" actId="14100"/>
          <ac:picMkLst>
            <pc:docMk/>
            <pc:sldMk cId="972839243" sldId="257"/>
            <ac:picMk id="9" creationId="{5EC32572-F3EE-4336-900A-055EDCEB8D37}"/>
          </ac:picMkLst>
        </pc:picChg>
      </pc:sldChg>
      <pc:sldChg chg="modSp new mod">
        <pc:chgData name="Kevin Chang" userId="9dcd50664716db08" providerId="LiveId" clId="{AA41904F-1B08-4D1C-AEFF-C86B4C84827F}" dt="2022-03-21T23:35:09.513" v="731" actId="20577"/>
        <pc:sldMkLst>
          <pc:docMk/>
          <pc:sldMk cId="949378799" sldId="258"/>
        </pc:sldMkLst>
        <pc:spChg chg="mod">
          <ac:chgData name="Kevin Chang" userId="9dcd50664716db08" providerId="LiveId" clId="{AA41904F-1B08-4D1C-AEFF-C86B4C84827F}" dt="2022-03-21T04:32:36.415" v="86" actId="20577"/>
          <ac:spMkLst>
            <pc:docMk/>
            <pc:sldMk cId="949378799" sldId="258"/>
            <ac:spMk id="2" creationId="{2A032325-820C-4AB5-A189-4E0B4B5BC4B6}"/>
          </ac:spMkLst>
        </pc:spChg>
        <pc:spChg chg="mod">
          <ac:chgData name="Kevin Chang" userId="9dcd50664716db08" providerId="LiveId" clId="{AA41904F-1B08-4D1C-AEFF-C86B4C84827F}" dt="2022-03-21T23:35:09.513" v="731" actId="20577"/>
          <ac:spMkLst>
            <pc:docMk/>
            <pc:sldMk cId="949378799" sldId="258"/>
            <ac:spMk id="3" creationId="{C34412B1-28D0-4F72-A076-45E08E63CA6C}"/>
          </ac:spMkLst>
        </pc:spChg>
      </pc:sldChg>
      <pc:sldChg chg="modSp new mod">
        <pc:chgData name="Kevin Chang" userId="9dcd50664716db08" providerId="LiveId" clId="{AA41904F-1B08-4D1C-AEFF-C86B4C84827F}" dt="2022-03-21T23:54:02.820" v="861" actId="20577"/>
        <pc:sldMkLst>
          <pc:docMk/>
          <pc:sldMk cId="3831280219" sldId="259"/>
        </pc:sldMkLst>
        <pc:spChg chg="mod">
          <ac:chgData name="Kevin Chang" userId="9dcd50664716db08" providerId="LiveId" clId="{AA41904F-1B08-4D1C-AEFF-C86B4C84827F}" dt="2022-03-21T04:32:27.961" v="64" actId="20577"/>
          <ac:spMkLst>
            <pc:docMk/>
            <pc:sldMk cId="3831280219" sldId="259"/>
            <ac:spMk id="2" creationId="{BC5AFE9F-A004-4CCF-976D-9F00E57C7516}"/>
          </ac:spMkLst>
        </pc:spChg>
        <pc:spChg chg="mod">
          <ac:chgData name="Kevin Chang" userId="9dcd50664716db08" providerId="LiveId" clId="{AA41904F-1B08-4D1C-AEFF-C86B4C84827F}" dt="2022-03-21T23:54:02.820" v="861" actId="20577"/>
          <ac:spMkLst>
            <pc:docMk/>
            <pc:sldMk cId="3831280219" sldId="259"/>
            <ac:spMk id="3" creationId="{59718BA2-A5D9-4FCC-81E2-09F5C2EDB935}"/>
          </ac:spMkLst>
        </pc:spChg>
      </pc:sldChg>
      <pc:sldChg chg="modSp new mod">
        <pc:chgData name="Kevin Chang" userId="9dcd50664716db08" providerId="LiveId" clId="{AA41904F-1B08-4D1C-AEFF-C86B4C84827F}" dt="2022-03-22T02:06:58.439" v="1290" actId="20577"/>
        <pc:sldMkLst>
          <pc:docMk/>
          <pc:sldMk cId="3503014897" sldId="260"/>
        </pc:sldMkLst>
        <pc:spChg chg="mod">
          <ac:chgData name="Kevin Chang" userId="9dcd50664716db08" providerId="LiveId" clId="{AA41904F-1B08-4D1C-AEFF-C86B4C84827F}" dt="2022-03-21T04:32:48.982" v="108" actId="20577"/>
          <ac:spMkLst>
            <pc:docMk/>
            <pc:sldMk cId="3503014897" sldId="260"/>
            <ac:spMk id="2" creationId="{F7C9B8A2-3151-4831-AB97-7A6E45724DB6}"/>
          </ac:spMkLst>
        </pc:spChg>
        <pc:spChg chg="mod">
          <ac:chgData name="Kevin Chang" userId="9dcd50664716db08" providerId="LiveId" clId="{AA41904F-1B08-4D1C-AEFF-C86B4C84827F}" dt="2022-03-22T02:06:58.439" v="1290" actId="20577"/>
          <ac:spMkLst>
            <pc:docMk/>
            <pc:sldMk cId="3503014897" sldId="260"/>
            <ac:spMk id="3" creationId="{D23F31A8-D667-4D7B-AFD7-1E2757963B50}"/>
          </ac:spMkLst>
        </pc:spChg>
      </pc:sldChg>
      <pc:sldChg chg="addSp modSp new mod modClrScheme chgLayout">
        <pc:chgData name="Kevin Chang" userId="9dcd50664716db08" providerId="LiveId" clId="{AA41904F-1B08-4D1C-AEFF-C86B4C84827F}" dt="2022-03-21T06:18:56.575" v="568" actId="20577"/>
        <pc:sldMkLst>
          <pc:docMk/>
          <pc:sldMk cId="2175877290" sldId="261"/>
        </pc:sldMkLst>
        <pc:spChg chg="mod ord">
          <ac:chgData name="Kevin Chang" userId="9dcd50664716db08" providerId="LiveId" clId="{AA41904F-1B08-4D1C-AEFF-C86B4C84827F}" dt="2022-03-21T06:18:56.575" v="568" actId="20577"/>
          <ac:spMkLst>
            <pc:docMk/>
            <pc:sldMk cId="2175877290" sldId="261"/>
            <ac:spMk id="2" creationId="{31FA5A73-E220-4C2F-A47E-3FC21CF750BB}"/>
          </ac:spMkLst>
        </pc:spChg>
        <pc:spChg chg="mod ord">
          <ac:chgData name="Kevin Chang" userId="9dcd50664716db08" providerId="LiveId" clId="{AA41904F-1B08-4D1C-AEFF-C86B4C84827F}" dt="2022-03-21T06:12:41.664" v="411" actId="27636"/>
          <ac:spMkLst>
            <pc:docMk/>
            <pc:sldMk cId="2175877290" sldId="261"/>
            <ac:spMk id="3" creationId="{9359FEE1-66F6-4233-8F70-D1FA25607543}"/>
          </ac:spMkLst>
        </pc:spChg>
        <pc:spChg chg="add mod ord">
          <ac:chgData name="Kevin Chang" userId="9dcd50664716db08" providerId="LiveId" clId="{AA41904F-1B08-4D1C-AEFF-C86B4C84827F}" dt="2022-03-21T06:13:49.830" v="567" actId="20577"/>
          <ac:spMkLst>
            <pc:docMk/>
            <pc:sldMk cId="2175877290" sldId="261"/>
            <ac:spMk id="4" creationId="{1F1C3852-AF9D-4A65-B4F7-AD048778B73A}"/>
          </ac:spMkLst>
        </pc:spChg>
      </pc:sldChg>
      <pc:sldChg chg="modSp new mod">
        <pc:chgData name="Kevin Chang" userId="9dcd50664716db08" providerId="LiveId" clId="{AA41904F-1B08-4D1C-AEFF-C86B4C84827F}" dt="2022-03-22T02:05:41.525" v="1272" actId="20577"/>
        <pc:sldMkLst>
          <pc:docMk/>
          <pc:sldMk cId="3953536714" sldId="262"/>
        </pc:sldMkLst>
        <pc:spChg chg="mod">
          <ac:chgData name="Kevin Chang" userId="9dcd50664716db08" providerId="LiveId" clId="{AA41904F-1B08-4D1C-AEFF-C86B4C84827F}" dt="2022-03-22T00:55:50.232" v="895" actId="20577"/>
          <ac:spMkLst>
            <pc:docMk/>
            <pc:sldMk cId="3953536714" sldId="262"/>
            <ac:spMk id="2" creationId="{AE6E4F77-85D5-4189-8E4F-052CBB71B876}"/>
          </ac:spMkLst>
        </pc:spChg>
        <pc:spChg chg="mod">
          <ac:chgData name="Kevin Chang" userId="9dcd50664716db08" providerId="LiveId" clId="{AA41904F-1B08-4D1C-AEFF-C86B4C84827F}" dt="2022-03-22T02:05:41.525" v="1272" actId="20577"/>
          <ac:spMkLst>
            <pc:docMk/>
            <pc:sldMk cId="3953536714" sldId="262"/>
            <ac:spMk id="3" creationId="{F8C85A4D-392D-4BE0-890A-6D027DE572F1}"/>
          </ac:spMkLst>
        </pc:spChg>
      </pc:sldChg>
    </pc:docChg>
  </pc:docChgLst>
  <pc:docChgLst>
    <pc:chgData name="Kevin Chang" userId="9dcd50664716db08" providerId="LiveId" clId="{A5D13542-83CA-4F83-8A7F-B229ED3A4D15}"/>
    <pc:docChg chg="undo redo custSel addSld delSld modSld sldOrd">
      <pc:chgData name="Kevin Chang" userId="9dcd50664716db08" providerId="LiveId" clId="{A5D13542-83CA-4F83-8A7F-B229ED3A4D15}" dt="2022-10-20T18:53:48.714" v="4375" actId="20577"/>
      <pc:docMkLst>
        <pc:docMk/>
      </pc:docMkLst>
      <pc:sldChg chg="modSp mod">
        <pc:chgData name="Kevin Chang" userId="9dcd50664716db08" providerId="LiveId" clId="{A5D13542-83CA-4F83-8A7F-B229ED3A4D15}" dt="2022-10-16T22:00:00.393" v="581" actId="20577"/>
        <pc:sldMkLst>
          <pc:docMk/>
          <pc:sldMk cId="2533397578" sldId="256"/>
        </pc:sldMkLst>
        <pc:spChg chg="mod">
          <ac:chgData name="Kevin Chang" userId="9dcd50664716db08" providerId="LiveId" clId="{A5D13542-83CA-4F83-8A7F-B229ED3A4D15}" dt="2022-10-16T22:00:00.393" v="581" actId="20577"/>
          <ac:spMkLst>
            <pc:docMk/>
            <pc:sldMk cId="2533397578" sldId="256"/>
            <ac:spMk id="3" creationId="{BFF8D37D-BB6A-4C4C-908D-787F18375C89}"/>
          </ac:spMkLst>
        </pc:spChg>
      </pc:sldChg>
      <pc:sldChg chg="addSp delSp modSp mod">
        <pc:chgData name="Kevin Chang" userId="9dcd50664716db08" providerId="LiveId" clId="{A5D13542-83CA-4F83-8A7F-B229ED3A4D15}" dt="2022-10-17T01:56:09.537" v="2988" actId="1035"/>
        <pc:sldMkLst>
          <pc:docMk/>
          <pc:sldMk cId="972839243" sldId="257"/>
        </pc:sldMkLst>
        <pc:spChg chg="mod">
          <ac:chgData name="Kevin Chang" userId="9dcd50664716db08" providerId="LiveId" clId="{A5D13542-83CA-4F83-8A7F-B229ED3A4D15}" dt="2022-10-16T22:05:33.988" v="821" actId="20577"/>
          <ac:spMkLst>
            <pc:docMk/>
            <pc:sldMk cId="972839243" sldId="257"/>
            <ac:spMk id="2" creationId="{BF2D1BF2-74F3-4DD5-A195-8C636058480C}"/>
          </ac:spMkLst>
        </pc:spChg>
        <pc:spChg chg="add mod">
          <ac:chgData name="Kevin Chang" userId="9dcd50664716db08" providerId="LiveId" clId="{A5D13542-83CA-4F83-8A7F-B229ED3A4D15}" dt="2022-10-16T21:29:41.674" v="2" actId="207"/>
          <ac:spMkLst>
            <pc:docMk/>
            <pc:sldMk cId="972839243" sldId="257"/>
            <ac:spMk id="3" creationId="{52B2B14D-7625-3C38-C28B-9B4A2C5E3CD0}"/>
          </ac:spMkLst>
        </pc:spChg>
        <pc:spChg chg="add mod">
          <ac:chgData name="Kevin Chang" userId="9dcd50664716db08" providerId="LiveId" clId="{A5D13542-83CA-4F83-8A7F-B229ED3A4D15}" dt="2022-10-16T21:29:54.212" v="4" actId="1076"/>
          <ac:spMkLst>
            <pc:docMk/>
            <pc:sldMk cId="972839243" sldId="257"/>
            <ac:spMk id="4" creationId="{6AEFBBAF-A81F-9A9C-CA51-F1782471AF0B}"/>
          </ac:spMkLst>
        </pc:spChg>
        <pc:spChg chg="add mod">
          <ac:chgData name="Kevin Chang" userId="9dcd50664716db08" providerId="LiveId" clId="{A5D13542-83CA-4F83-8A7F-B229ED3A4D15}" dt="2022-10-16T21:30:58.636" v="12" actId="1582"/>
          <ac:spMkLst>
            <pc:docMk/>
            <pc:sldMk cId="972839243" sldId="257"/>
            <ac:spMk id="6" creationId="{C4EA16EA-7408-DFEA-1FA7-5A6990607220}"/>
          </ac:spMkLst>
        </pc:spChg>
        <pc:spChg chg="add mod">
          <ac:chgData name="Kevin Chang" userId="9dcd50664716db08" providerId="LiveId" clId="{A5D13542-83CA-4F83-8A7F-B229ED3A4D15}" dt="2022-10-16T21:31:33.423" v="16" actId="1582"/>
          <ac:spMkLst>
            <pc:docMk/>
            <pc:sldMk cId="972839243" sldId="257"/>
            <ac:spMk id="8" creationId="{6F454D69-4D86-9D8A-A450-944CBD08D11B}"/>
          </ac:spMkLst>
        </pc:spChg>
        <pc:spChg chg="add del">
          <ac:chgData name="Kevin Chang" userId="9dcd50664716db08" providerId="LiveId" clId="{A5D13542-83CA-4F83-8A7F-B229ED3A4D15}" dt="2022-10-16T21:31:43.497" v="18" actId="478"/>
          <ac:spMkLst>
            <pc:docMk/>
            <pc:sldMk cId="972839243" sldId="257"/>
            <ac:spMk id="10" creationId="{B82E3C86-1A39-1852-4709-7B8751DE320D}"/>
          </ac:spMkLst>
        </pc:spChg>
        <pc:spChg chg="add mod">
          <ac:chgData name="Kevin Chang" userId="9dcd50664716db08" providerId="LiveId" clId="{A5D13542-83CA-4F83-8A7F-B229ED3A4D15}" dt="2022-10-16T21:31:57.752" v="22" actId="1582"/>
          <ac:spMkLst>
            <pc:docMk/>
            <pc:sldMk cId="972839243" sldId="257"/>
            <ac:spMk id="11" creationId="{E6EB09FC-E33B-4659-BFB2-29CB7D259727}"/>
          </ac:spMkLst>
        </pc:spChg>
        <pc:spChg chg="add mod">
          <ac:chgData name="Kevin Chang" userId="9dcd50664716db08" providerId="LiveId" clId="{A5D13542-83CA-4F83-8A7F-B229ED3A4D15}" dt="2022-10-16T21:32:06.017" v="24" actId="1076"/>
          <ac:spMkLst>
            <pc:docMk/>
            <pc:sldMk cId="972839243" sldId="257"/>
            <ac:spMk id="12" creationId="{241A7E82-58FE-767D-A35B-E8BF6D8175EE}"/>
          </ac:spMkLst>
        </pc:spChg>
        <pc:spChg chg="add mod">
          <ac:chgData name="Kevin Chang" userId="9dcd50664716db08" providerId="LiveId" clId="{A5D13542-83CA-4F83-8A7F-B229ED3A4D15}" dt="2022-10-16T21:32:23.531" v="28" actId="1582"/>
          <ac:spMkLst>
            <pc:docMk/>
            <pc:sldMk cId="972839243" sldId="257"/>
            <ac:spMk id="13" creationId="{413CFE4B-27BD-2DE8-26EC-AE131DCACDEE}"/>
          </ac:spMkLst>
        </pc:spChg>
        <pc:spChg chg="add mod">
          <ac:chgData name="Kevin Chang" userId="9dcd50664716db08" providerId="LiveId" clId="{A5D13542-83CA-4F83-8A7F-B229ED3A4D15}" dt="2022-10-16T21:32:47.606" v="32" actId="1582"/>
          <ac:spMkLst>
            <pc:docMk/>
            <pc:sldMk cId="972839243" sldId="257"/>
            <ac:spMk id="14" creationId="{1C49227B-471F-DC9E-E5E5-6C95AF862C34}"/>
          </ac:spMkLst>
        </pc:spChg>
        <pc:spChg chg="add mod">
          <ac:chgData name="Kevin Chang" userId="9dcd50664716db08" providerId="LiveId" clId="{A5D13542-83CA-4F83-8A7F-B229ED3A4D15}" dt="2022-10-16T21:34:02.001" v="91" actId="14100"/>
          <ac:spMkLst>
            <pc:docMk/>
            <pc:sldMk cId="972839243" sldId="257"/>
            <ac:spMk id="15" creationId="{798DC846-3695-F404-9574-7C05047652EC}"/>
          </ac:spMkLst>
        </pc:spChg>
        <pc:spChg chg="add del mod">
          <ac:chgData name="Kevin Chang" userId="9dcd50664716db08" providerId="LiveId" clId="{A5D13542-83CA-4F83-8A7F-B229ED3A4D15}" dt="2022-10-16T21:35:48.953" v="194" actId="20577"/>
          <ac:spMkLst>
            <pc:docMk/>
            <pc:sldMk cId="972839243" sldId="257"/>
            <ac:spMk id="16" creationId="{74239C08-2BF8-9B7E-704D-71CE167560A3}"/>
          </ac:spMkLst>
        </pc:spChg>
        <pc:spChg chg="add mod">
          <ac:chgData name="Kevin Chang" userId="9dcd50664716db08" providerId="LiveId" clId="{A5D13542-83CA-4F83-8A7F-B229ED3A4D15}" dt="2022-10-16T21:35:51.905" v="197" actId="20577"/>
          <ac:spMkLst>
            <pc:docMk/>
            <pc:sldMk cId="972839243" sldId="257"/>
            <ac:spMk id="17" creationId="{6B193127-1A46-A2FF-0B03-071A9F1B0B20}"/>
          </ac:spMkLst>
        </pc:spChg>
        <pc:spChg chg="add mod">
          <ac:chgData name="Kevin Chang" userId="9dcd50664716db08" providerId="LiveId" clId="{A5D13542-83CA-4F83-8A7F-B229ED3A4D15}" dt="2022-10-17T01:56:09.537" v="2988" actId="1035"/>
          <ac:spMkLst>
            <pc:docMk/>
            <pc:sldMk cId="972839243" sldId="257"/>
            <ac:spMk id="18" creationId="{259131A8-674B-40ED-78C6-9A06C0E0A469}"/>
          </ac:spMkLst>
        </pc:spChg>
      </pc:sldChg>
      <pc:sldChg chg="modSp mod">
        <pc:chgData name="Kevin Chang" userId="9dcd50664716db08" providerId="LiveId" clId="{A5D13542-83CA-4F83-8A7F-B229ED3A4D15}" dt="2022-10-16T22:17:26.837" v="943" actId="20577"/>
        <pc:sldMkLst>
          <pc:docMk/>
          <pc:sldMk cId="949378799" sldId="258"/>
        </pc:sldMkLst>
        <pc:spChg chg="mod">
          <ac:chgData name="Kevin Chang" userId="9dcd50664716db08" providerId="LiveId" clId="{A5D13542-83CA-4F83-8A7F-B229ED3A4D15}" dt="2022-10-16T22:16:40.394" v="850" actId="20577"/>
          <ac:spMkLst>
            <pc:docMk/>
            <pc:sldMk cId="949378799" sldId="258"/>
            <ac:spMk id="2" creationId="{2A032325-820C-4AB5-A189-4E0B4B5BC4B6}"/>
          </ac:spMkLst>
        </pc:spChg>
        <pc:spChg chg="mod">
          <ac:chgData name="Kevin Chang" userId="9dcd50664716db08" providerId="LiveId" clId="{A5D13542-83CA-4F83-8A7F-B229ED3A4D15}" dt="2022-10-16T22:17:26.837" v="943" actId="20577"/>
          <ac:spMkLst>
            <pc:docMk/>
            <pc:sldMk cId="949378799" sldId="258"/>
            <ac:spMk id="3" creationId="{C34412B1-28D0-4F72-A076-45E08E63CA6C}"/>
          </ac:spMkLst>
        </pc:spChg>
      </pc:sldChg>
      <pc:sldChg chg="modSp mod">
        <pc:chgData name="Kevin Chang" userId="9dcd50664716db08" providerId="LiveId" clId="{A5D13542-83CA-4F83-8A7F-B229ED3A4D15}" dt="2022-10-20T18:53:48.714" v="4375" actId="20577"/>
        <pc:sldMkLst>
          <pc:docMk/>
          <pc:sldMk cId="3831280219" sldId="259"/>
        </pc:sldMkLst>
        <pc:spChg chg="mod">
          <ac:chgData name="Kevin Chang" userId="9dcd50664716db08" providerId="LiveId" clId="{A5D13542-83CA-4F83-8A7F-B229ED3A4D15}" dt="2022-10-20T18:53:48.714" v="4375" actId="20577"/>
          <ac:spMkLst>
            <pc:docMk/>
            <pc:sldMk cId="3831280219" sldId="259"/>
            <ac:spMk id="3" creationId="{59718BA2-A5D9-4FCC-81E2-09F5C2EDB935}"/>
          </ac:spMkLst>
        </pc:spChg>
      </pc:sldChg>
      <pc:sldChg chg="modSp mod">
        <pc:chgData name="Kevin Chang" userId="9dcd50664716db08" providerId="LiveId" clId="{A5D13542-83CA-4F83-8A7F-B229ED3A4D15}" dt="2022-10-20T18:01:11.267" v="4144" actId="20577"/>
        <pc:sldMkLst>
          <pc:docMk/>
          <pc:sldMk cId="3503014897" sldId="260"/>
        </pc:sldMkLst>
        <pc:spChg chg="mod">
          <ac:chgData name="Kevin Chang" userId="9dcd50664716db08" providerId="LiveId" clId="{A5D13542-83CA-4F83-8A7F-B229ED3A4D15}" dt="2022-10-20T18:01:11.267" v="4144" actId="20577"/>
          <ac:spMkLst>
            <pc:docMk/>
            <pc:sldMk cId="3503014897" sldId="260"/>
            <ac:spMk id="3" creationId="{D23F31A8-D667-4D7B-AFD7-1E2757963B50}"/>
          </ac:spMkLst>
        </pc:spChg>
      </pc:sldChg>
      <pc:sldChg chg="modSp mod">
        <pc:chgData name="Kevin Chang" userId="9dcd50664716db08" providerId="LiveId" clId="{A5D13542-83CA-4F83-8A7F-B229ED3A4D15}" dt="2022-10-16T22:19:41.978" v="1045" actId="20577"/>
        <pc:sldMkLst>
          <pc:docMk/>
          <pc:sldMk cId="2175877290" sldId="261"/>
        </pc:sldMkLst>
        <pc:spChg chg="mod">
          <ac:chgData name="Kevin Chang" userId="9dcd50664716db08" providerId="LiveId" clId="{A5D13542-83CA-4F83-8A7F-B229ED3A4D15}" dt="2022-10-16T22:18:57.038" v="974" actId="14100"/>
          <ac:spMkLst>
            <pc:docMk/>
            <pc:sldMk cId="2175877290" sldId="261"/>
            <ac:spMk id="3" creationId="{9359FEE1-66F6-4233-8F70-D1FA25607543}"/>
          </ac:spMkLst>
        </pc:spChg>
        <pc:spChg chg="mod">
          <ac:chgData name="Kevin Chang" userId="9dcd50664716db08" providerId="LiveId" clId="{A5D13542-83CA-4F83-8A7F-B229ED3A4D15}" dt="2022-10-16T22:19:41.978" v="1045" actId="20577"/>
          <ac:spMkLst>
            <pc:docMk/>
            <pc:sldMk cId="2175877290" sldId="261"/>
            <ac:spMk id="4" creationId="{1F1C3852-AF9D-4A65-B4F7-AD048778B73A}"/>
          </ac:spMkLst>
        </pc:spChg>
      </pc:sldChg>
      <pc:sldChg chg="addSp modSp mod">
        <pc:chgData name="Kevin Chang" userId="9dcd50664716db08" providerId="LiveId" clId="{A5D13542-83CA-4F83-8A7F-B229ED3A4D15}" dt="2022-10-17T01:24:54.755" v="2724" actId="1076"/>
        <pc:sldMkLst>
          <pc:docMk/>
          <pc:sldMk cId="3953536714" sldId="262"/>
        </pc:sldMkLst>
        <pc:spChg chg="mod">
          <ac:chgData name="Kevin Chang" userId="9dcd50664716db08" providerId="LiveId" clId="{A5D13542-83CA-4F83-8A7F-B229ED3A4D15}" dt="2022-10-16T22:50:05.209" v="1529" actId="20577"/>
          <ac:spMkLst>
            <pc:docMk/>
            <pc:sldMk cId="3953536714" sldId="262"/>
            <ac:spMk id="2" creationId="{AE6E4F77-85D5-4189-8E4F-052CBB71B876}"/>
          </ac:spMkLst>
        </pc:spChg>
        <pc:spChg chg="mod">
          <ac:chgData name="Kevin Chang" userId="9dcd50664716db08" providerId="LiveId" clId="{A5D13542-83CA-4F83-8A7F-B229ED3A4D15}" dt="2022-10-16T22:50:49.277" v="1635" actId="21"/>
          <ac:spMkLst>
            <pc:docMk/>
            <pc:sldMk cId="3953536714" sldId="262"/>
            <ac:spMk id="3" creationId="{F8C85A4D-392D-4BE0-890A-6D027DE572F1}"/>
          </ac:spMkLst>
        </pc:spChg>
        <pc:spChg chg="add mod">
          <ac:chgData name="Kevin Chang" userId="9dcd50664716db08" providerId="LiveId" clId="{A5D13542-83CA-4F83-8A7F-B229ED3A4D15}" dt="2022-10-16T22:51:11.240" v="1671" actId="1076"/>
          <ac:spMkLst>
            <pc:docMk/>
            <pc:sldMk cId="3953536714" sldId="262"/>
            <ac:spMk id="5" creationId="{2B011E66-C620-06E3-7571-CF5E9DEEC0ED}"/>
          </ac:spMkLst>
        </pc:spChg>
        <pc:spChg chg="add mod">
          <ac:chgData name="Kevin Chang" userId="9dcd50664716db08" providerId="LiveId" clId="{A5D13542-83CA-4F83-8A7F-B229ED3A4D15}" dt="2022-10-16T22:56:45.102" v="1764" actId="20577"/>
          <ac:spMkLst>
            <pc:docMk/>
            <pc:sldMk cId="3953536714" sldId="262"/>
            <ac:spMk id="12" creationId="{77C1D84C-86B3-C4A7-11F7-DA82966CBDA8}"/>
          </ac:spMkLst>
        </pc:spChg>
        <pc:spChg chg="add mod">
          <ac:chgData name="Kevin Chang" userId="9dcd50664716db08" providerId="LiveId" clId="{A5D13542-83CA-4F83-8A7F-B229ED3A4D15}" dt="2022-10-16T22:56:22.528" v="1733" actId="20577"/>
          <ac:spMkLst>
            <pc:docMk/>
            <pc:sldMk cId="3953536714" sldId="262"/>
            <ac:spMk id="13" creationId="{817531D1-4608-7A19-17FF-7EA89A217877}"/>
          </ac:spMkLst>
        </pc:spChg>
        <pc:spChg chg="add mod">
          <ac:chgData name="Kevin Chang" userId="9dcd50664716db08" providerId="LiveId" clId="{A5D13542-83CA-4F83-8A7F-B229ED3A4D15}" dt="2022-10-17T01:24:54.755" v="2724" actId="1076"/>
          <ac:spMkLst>
            <pc:docMk/>
            <pc:sldMk cId="3953536714" sldId="262"/>
            <ac:spMk id="14" creationId="{C0DEDF5C-CF7B-6EB0-7E71-D2A1779B96D3}"/>
          </ac:spMkLst>
        </pc:spChg>
        <pc:picChg chg="add mod">
          <ac:chgData name="Kevin Chang" userId="9dcd50664716db08" providerId="LiveId" clId="{A5D13542-83CA-4F83-8A7F-B229ED3A4D15}" dt="2022-10-16T22:50:59.187" v="1637" actId="1076"/>
          <ac:picMkLst>
            <pc:docMk/>
            <pc:sldMk cId="3953536714" sldId="262"/>
            <ac:picMk id="4" creationId="{64082E6A-3468-74EB-6185-28A096550BB9}"/>
          </ac:picMkLst>
        </pc:picChg>
        <pc:picChg chg="add mod">
          <ac:chgData name="Kevin Chang" userId="9dcd50664716db08" providerId="LiveId" clId="{A5D13542-83CA-4F83-8A7F-B229ED3A4D15}" dt="2022-10-16T22:55:41.440" v="1687" actId="1076"/>
          <ac:picMkLst>
            <pc:docMk/>
            <pc:sldMk cId="3953536714" sldId="262"/>
            <ac:picMk id="7" creationId="{27AE0B39-F722-1D2F-4E12-73676FD5B340}"/>
          </ac:picMkLst>
        </pc:picChg>
        <pc:picChg chg="add mod">
          <ac:chgData name="Kevin Chang" userId="9dcd50664716db08" providerId="LiveId" clId="{A5D13542-83CA-4F83-8A7F-B229ED3A4D15}" dt="2022-10-16T22:55:43.943" v="1688" actId="1076"/>
          <ac:picMkLst>
            <pc:docMk/>
            <pc:sldMk cId="3953536714" sldId="262"/>
            <ac:picMk id="9" creationId="{A569167C-7988-96AA-6D4F-EC876EF1860E}"/>
          </ac:picMkLst>
        </pc:picChg>
        <pc:picChg chg="add mod">
          <ac:chgData name="Kevin Chang" userId="9dcd50664716db08" providerId="LiveId" clId="{A5D13542-83CA-4F83-8A7F-B229ED3A4D15}" dt="2022-10-16T22:55:50.401" v="1689" actId="1076"/>
          <ac:picMkLst>
            <pc:docMk/>
            <pc:sldMk cId="3953536714" sldId="262"/>
            <ac:picMk id="11" creationId="{172B51CC-6443-A427-380F-ABE36BAD7E96}"/>
          </ac:picMkLst>
        </pc:picChg>
      </pc:sldChg>
      <pc:sldChg chg="addSp delSp modSp new mod ord">
        <pc:chgData name="Kevin Chang" userId="9dcd50664716db08" providerId="LiveId" clId="{A5D13542-83CA-4F83-8A7F-B229ED3A4D15}" dt="2022-10-17T01:56:23.584" v="3016" actId="1035"/>
        <pc:sldMkLst>
          <pc:docMk/>
          <pc:sldMk cId="1948667931" sldId="263"/>
        </pc:sldMkLst>
        <pc:spChg chg="mod">
          <ac:chgData name="Kevin Chang" userId="9dcd50664716db08" providerId="LiveId" clId="{A5D13542-83CA-4F83-8A7F-B229ED3A4D15}" dt="2022-10-16T21:35:28.083" v="188" actId="20577"/>
          <ac:spMkLst>
            <pc:docMk/>
            <pc:sldMk cId="1948667931" sldId="263"/>
            <ac:spMk id="2" creationId="{CBD1AE2E-3E38-E847-3578-B99969DBA70C}"/>
          </ac:spMkLst>
        </pc:spChg>
        <pc:spChg chg="del">
          <ac:chgData name="Kevin Chang" userId="9dcd50664716db08" providerId="LiveId" clId="{A5D13542-83CA-4F83-8A7F-B229ED3A4D15}" dt="2022-10-16T21:35:33.202" v="189" actId="478"/>
          <ac:spMkLst>
            <pc:docMk/>
            <pc:sldMk cId="1948667931" sldId="263"/>
            <ac:spMk id="3" creationId="{0A26CE25-3190-9E8A-8755-E6778EC77F4B}"/>
          </ac:spMkLst>
        </pc:spChg>
        <pc:spChg chg="add mod ord">
          <ac:chgData name="Kevin Chang" userId="9dcd50664716db08" providerId="LiveId" clId="{A5D13542-83CA-4F83-8A7F-B229ED3A4D15}" dt="2022-10-17T01:56:18.114" v="3003" actId="1035"/>
          <ac:spMkLst>
            <pc:docMk/>
            <pc:sldMk cId="1948667931" sldId="263"/>
            <ac:spMk id="8" creationId="{8FB29B40-DD59-AAB3-1905-6B94C4EC0828}"/>
          </ac:spMkLst>
        </pc:spChg>
        <pc:spChg chg="add del mod">
          <ac:chgData name="Kevin Chang" userId="9dcd50664716db08" providerId="LiveId" clId="{A5D13542-83CA-4F83-8A7F-B229ED3A4D15}" dt="2022-10-16T21:59:31.645" v="567" actId="478"/>
          <ac:spMkLst>
            <pc:docMk/>
            <pc:sldMk cId="1948667931" sldId="263"/>
            <ac:spMk id="9" creationId="{1E32C870-AB14-D771-161B-4B22FF4D4044}"/>
          </ac:spMkLst>
        </pc:spChg>
        <pc:spChg chg="add mod">
          <ac:chgData name="Kevin Chang" userId="9dcd50664716db08" providerId="LiveId" clId="{A5D13542-83CA-4F83-8A7F-B229ED3A4D15}" dt="2022-10-16T21:46:00.825" v="282" actId="1035"/>
          <ac:spMkLst>
            <pc:docMk/>
            <pc:sldMk cId="1948667931" sldId="263"/>
            <ac:spMk id="10" creationId="{76F83D5B-DB29-FB98-CD8C-EF7A244ABCE1}"/>
          </ac:spMkLst>
        </pc:spChg>
        <pc:spChg chg="add mod">
          <ac:chgData name="Kevin Chang" userId="9dcd50664716db08" providerId="LiveId" clId="{A5D13542-83CA-4F83-8A7F-B229ED3A4D15}" dt="2022-10-16T21:46:00.825" v="282" actId="1035"/>
          <ac:spMkLst>
            <pc:docMk/>
            <pc:sldMk cId="1948667931" sldId="263"/>
            <ac:spMk id="19" creationId="{5F6A0CDB-1C5F-F27A-D0EB-C071FE4EA055}"/>
          </ac:spMkLst>
        </pc:spChg>
        <pc:spChg chg="add mod">
          <ac:chgData name="Kevin Chang" userId="9dcd50664716db08" providerId="LiveId" clId="{A5D13542-83CA-4F83-8A7F-B229ED3A4D15}" dt="2022-10-16T21:46:00.825" v="282" actId="1035"/>
          <ac:spMkLst>
            <pc:docMk/>
            <pc:sldMk cId="1948667931" sldId="263"/>
            <ac:spMk id="20" creationId="{DCD80105-E880-FACF-A2C9-77713261952B}"/>
          </ac:spMkLst>
        </pc:spChg>
        <pc:spChg chg="add mod">
          <ac:chgData name="Kevin Chang" userId="9dcd50664716db08" providerId="LiveId" clId="{A5D13542-83CA-4F83-8A7F-B229ED3A4D15}" dt="2022-10-16T21:47:49.898" v="299" actId="1036"/>
          <ac:spMkLst>
            <pc:docMk/>
            <pc:sldMk cId="1948667931" sldId="263"/>
            <ac:spMk id="21" creationId="{010A5B05-B002-FF9B-A2ED-655AEBF978E8}"/>
          </ac:spMkLst>
        </pc:spChg>
        <pc:spChg chg="add mod">
          <ac:chgData name="Kevin Chang" userId="9dcd50664716db08" providerId="LiveId" clId="{A5D13542-83CA-4F83-8A7F-B229ED3A4D15}" dt="2022-10-16T21:47:57.748" v="301" actId="1076"/>
          <ac:spMkLst>
            <pc:docMk/>
            <pc:sldMk cId="1948667931" sldId="263"/>
            <ac:spMk id="22" creationId="{F3ED1170-D7AA-F215-BB7D-615715E18887}"/>
          </ac:spMkLst>
        </pc:spChg>
        <pc:spChg chg="add mod">
          <ac:chgData name="Kevin Chang" userId="9dcd50664716db08" providerId="LiveId" clId="{A5D13542-83CA-4F83-8A7F-B229ED3A4D15}" dt="2022-10-16T21:48:04.641" v="303" actId="1076"/>
          <ac:spMkLst>
            <pc:docMk/>
            <pc:sldMk cId="1948667931" sldId="263"/>
            <ac:spMk id="23" creationId="{872C645F-99D5-0DED-3172-678E275BE6AC}"/>
          </ac:spMkLst>
        </pc:spChg>
        <pc:spChg chg="add mod">
          <ac:chgData name="Kevin Chang" userId="9dcd50664716db08" providerId="LiveId" clId="{A5D13542-83CA-4F83-8A7F-B229ED3A4D15}" dt="2022-10-16T21:49:03.047" v="332" actId="1035"/>
          <ac:spMkLst>
            <pc:docMk/>
            <pc:sldMk cId="1948667931" sldId="263"/>
            <ac:spMk id="24" creationId="{E4BFC91C-AE64-E99D-E11A-E3F65245EA11}"/>
          </ac:spMkLst>
        </pc:spChg>
        <pc:spChg chg="add mod">
          <ac:chgData name="Kevin Chang" userId="9dcd50664716db08" providerId="LiveId" clId="{A5D13542-83CA-4F83-8A7F-B229ED3A4D15}" dt="2022-10-17T01:56:23.584" v="3016" actId="1035"/>
          <ac:spMkLst>
            <pc:docMk/>
            <pc:sldMk cId="1948667931" sldId="263"/>
            <ac:spMk id="25" creationId="{0A4325A5-CD69-5AF3-EFC9-E8BAE62D18B3}"/>
          </ac:spMkLst>
        </pc:spChg>
        <pc:spChg chg="add mod">
          <ac:chgData name="Kevin Chang" userId="9dcd50664716db08" providerId="LiveId" clId="{A5D13542-83CA-4F83-8A7F-B229ED3A4D15}" dt="2022-10-16T21:50:14.709" v="348" actId="1582"/>
          <ac:spMkLst>
            <pc:docMk/>
            <pc:sldMk cId="1948667931" sldId="263"/>
            <ac:spMk id="26" creationId="{FEF20802-3160-480F-6A3A-89838CE70463}"/>
          </ac:spMkLst>
        </pc:spChg>
        <pc:spChg chg="add mod">
          <ac:chgData name="Kevin Chang" userId="9dcd50664716db08" providerId="LiveId" clId="{A5D13542-83CA-4F83-8A7F-B229ED3A4D15}" dt="2022-10-16T21:50:58.458" v="352" actId="1582"/>
          <ac:spMkLst>
            <pc:docMk/>
            <pc:sldMk cId="1948667931" sldId="263"/>
            <ac:spMk id="27" creationId="{526D2D50-8992-46BA-2942-734A60068777}"/>
          </ac:spMkLst>
        </pc:spChg>
        <pc:spChg chg="add mod">
          <ac:chgData name="Kevin Chang" userId="9dcd50664716db08" providerId="LiveId" clId="{A5D13542-83CA-4F83-8A7F-B229ED3A4D15}" dt="2022-10-16T21:51:08.746" v="361" actId="1035"/>
          <ac:spMkLst>
            <pc:docMk/>
            <pc:sldMk cId="1948667931" sldId="263"/>
            <ac:spMk id="28" creationId="{EA93EA5E-661B-3F60-DE83-9CE939FE1FCA}"/>
          </ac:spMkLst>
        </pc:spChg>
        <pc:spChg chg="add mod">
          <ac:chgData name="Kevin Chang" userId="9dcd50664716db08" providerId="LiveId" clId="{A5D13542-83CA-4F83-8A7F-B229ED3A4D15}" dt="2022-10-16T21:51:37.571" v="365" actId="1582"/>
          <ac:spMkLst>
            <pc:docMk/>
            <pc:sldMk cId="1948667931" sldId="263"/>
            <ac:spMk id="29" creationId="{6B2B366B-B577-6370-959C-AE1A47934486}"/>
          </ac:spMkLst>
        </pc:spChg>
        <pc:spChg chg="add mod">
          <ac:chgData name="Kevin Chang" userId="9dcd50664716db08" providerId="LiveId" clId="{A5D13542-83CA-4F83-8A7F-B229ED3A4D15}" dt="2022-10-16T21:52:59.528" v="455" actId="20577"/>
          <ac:spMkLst>
            <pc:docMk/>
            <pc:sldMk cId="1948667931" sldId="263"/>
            <ac:spMk id="30" creationId="{F284A1D5-389F-BCEC-9071-9B35464C86F5}"/>
          </ac:spMkLst>
        </pc:spChg>
        <pc:spChg chg="add mod">
          <ac:chgData name="Kevin Chang" userId="9dcd50664716db08" providerId="LiveId" clId="{A5D13542-83CA-4F83-8A7F-B229ED3A4D15}" dt="2022-10-16T21:58:52.529" v="526" actId="20577"/>
          <ac:spMkLst>
            <pc:docMk/>
            <pc:sldMk cId="1948667931" sldId="263"/>
            <ac:spMk id="31" creationId="{F38C36EF-5E4F-360E-DDE9-58F31D18CA6A}"/>
          </ac:spMkLst>
        </pc:spChg>
        <pc:spChg chg="add mod">
          <ac:chgData name="Kevin Chang" userId="9dcd50664716db08" providerId="LiveId" clId="{A5D13542-83CA-4F83-8A7F-B229ED3A4D15}" dt="2022-10-16T21:58:57.711" v="541" actId="313"/>
          <ac:spMkLst>
            <pc:docMk/>
            <pc:sldMk cId="1948667931" sldId="263"/>
            <ac:spMk id="32" creationId="{121C087F-8A0D-28B5-DC23-D841BDEBA1CC}"/>
          </ac:spMkLst>
        </pc:spChg>
        <pc:spChg chg="add mod">
          <ac:chgData name="Kevin Chang" userId="9dcd50664716db08" providerId="LiveId" clId="{A5D13542-83CA-4F83-8A7F-B229ED3A4D15}" dt="2022-10-16T21:59:25.221" v="566" actId="20577"/>
          <ac:spMkLst>
            <pc:docMk/>
            <pc:sldMk cId="1948667931" sldId="263"/>
            <ac:spMk id="33" creationId="{C5758A89-5DF9-4EB4-63DB-D3CD0011E57F}"/>
          </ac:spMkLst>
        </pc:spChg>
        <pc:spChg chg="add mod">
          <ac:chgData name="Kevin Chang" userId="9dcd50664716db08" providerId="LiveId" clId="{A5D13542-83CA-4F83-8A7F-B229ED3A4D15}" dt="2022-10-16T22:03:00.526" v="771" actId="1076"/>
          <ac:spMkLst>
            <pc:docMk/>
            <pc:sldMk cId="1948667931" sldId="263"/>
            <ac:spMk id="34" creationId="{94703DB7-4941-6022-C48D-717481AAFC8A}"/>
          </ac:spMkLst>
        </pc:spChg>
        <pc:picChg chg="add del mod">
          <ac:chgData name="Kevin Chang" userId="9dcd50664716db08" providerId="LiveId" clId="{A5D13542-83CA-4F83-8A7F-B229ED3A4D15}" dt="2022-10-16T21:43:57.848" v="235" actId="478"/>
          <ac:picMkLst>
            <pc:docMk/>
            <pc:sldMk cId="1948667931" sldId="263"/>
            <ac:picMk id="5" creationId="{38991577-BFF1-FD12-AB20-930A5A25DBDD}"/>
          </ac:picMkLst>
        </pc:picChg>
        <pc:picChg chg="add del mod">
          <ac:chgData name="Kevin Chang" userId="9dcd50664716db08" providerId="LiveId" clId="{A5D13542-83CA-4F83-8A7F-B229ED3A4D15}" dt="2022-10-16T21:43:58.122" v="236" actId="478"/>
          <ac:picMkLst>
            <pc:docMk/>
            <pc:sldMk cId="1948667931" sldId="263"/>
            <ac:picMk id="7" creationId="{4A35FB5E-2B57-6371-2E93-2707D59AD0BA}"/>
          </ac:picMkLst>
        </pc:picChg>
        <pc:picChg chg="add mod">
          <ac:chgData name="Kevin Chang" userId="9dcd50664716db08" providerId="LiveId" clId="{A5D13542-83CA-4F83-8A7F-B229ED3A4D15}" dt="2022-10-16T21:46:00.825" v="282" actId="1035"/>
          <ac:picMkLst>
            <pc:docMk/>
            <pc:sldMk cId="1948667931" sldId="263"/>
            <ac:picMk id="12" creationId="{7953D016-88CA-A2F5-515F-E50F5EBCF74A}"/>
          </ac:picMkLst>
        </pc:picChg>
        <pc:picChg chg="add mod">
          <ac:chgData name="Kevin Chang" userId="9dcd50664716db08" providerId="LiveId" clId="{A5D13542-83CA-4F83-8A7F-B229ED3A4D15}" dt="2022-10-16T21:46:00.825" v="282" actId="1035"/>
          <ac:picMkLst>
            <pc:docMk/>
            <pc:sldMk cId="1948667931" sldId="263"/>
            <ac:picMk id="14" creationId="{870AEC41-E08E-3890-F855-E55E3B26DCA4}"/>
          </ac:picMkLst>
        </pc:picChg>
        <pc:picChg chg="add mod">
          <ac:chgData name="Kevin Chang" userId="9dcd50664716db08" providerId="LiveId" clId="{A5D13542-83CA-4F83-8A7F-B229ED3A4D15}" dt="2022-10-16T21:46:00.825" v="282" actId="1035"/>
          <ac:picMkLst>
            <pc:docMk/>
            <pc:sldMk cId="1948667931" sldId="263"/>
            <ac:picMk id="16" creationId="{6BDB449E-C642-A774-878F-BCCAF10557E1}"/>
          </ac:picMkLst>
        </pc:picChg>
        <pc:picChg chg="add mod">
          <ac:chgData name="Kevin Chang" userId="9dcd50664716db08" providerId="LiveId" clId="{A5D13542-83CA-4F83-8A7F-B229ED3A4D15}" dt="2022-10-16T21:46:00.825" v="282" actId="1035"/>
          <ac:picMkLst>
            <pc:docMk/>
            <pc:sldMk cId="1948667931" sldId="263"/>
            <ac:picMk id="18" creationId="{8031414A-0272-9B8C-0C65-F470983B3102}"/>
          </ac:picMkLst>
        </pc:picChg>
      </pc:sldChg>
      <pc:sldChg chg="delSp modSp new del mod">
        <pc:chgData name="Kevin Chang" userId="9dcd50664716db08" providerId="LiveId" clId="{A5D13542-83CA-4F83-8A7F-B229ED3A4D15}" dt="2022-10-16T22:05:35.573" v="822" actId="47"/>
        <pc:sldMkLst>
          <pc:docMk/>
          <pc:sldMk cId="1859492018" sldId="264"/>
        </pc:sldMkLst>
        <pc:spChg chg="mod">
          <ac:chgData name="Kevin Chang" userId="9dcd50664716db08" providerId="LiveId" clId="{A5D13542-83CA-4F83-8A7F-B229ED3A4D15}" dt="2022-10-16T22:03:39.223" v="796" actId="20577"/>
          <ac:spMkLst>
            <pc:docMk/>
            <pc:sldMk cId="1859492018" sldId="264"/>
            <ac:spMk id="2" creationId="{A6FD1574-FC58-C647-3F29-5ED04DB1C71D}"/>
          </ac:spMkLst>
        </pc:spChg>
        <pc:spChg chg="del">
          <ac:chgData name="Kevin Chang" userId="9dcd50664716db08" providerId="LiveId" clId="{A5D13542-83CA-4F83-8A7F-B229ED3A4D15}" dt="2022-10-16T22:03:41.301" v="797" actId="478"/>
          <ac:spMkLst>
            <pc:docMk/>
            <pc:sldMk cId="1859492018" sldId="264"/>
            <ac:spMk id="3" creationId="{76E0234C-A9A7-2727-3D84-43BE486CF089}"/>
          </ac:spMkLst>
        </pc:spChg>
      </pc:sldChg>
      <pc:sldChg chg="addSp delSp modSp new mod">
        <pc:chgData name="Kevin Chang" userId="9dcd50664716db08" providerId="LiveId" clId="{A5D13542-83CA-4F83-8A7F-B229ED3A4D15}" dt="2022-10-17T01:55:54.135" v="2964" actId="1035"/>
        <pc:sldMkLst>
          <pc:docMk/>
          <pc:sldMk cId="1914038560" sldId="264"/>
        </pc:sldMkLst>
        <pc:spChg chg="mod">
          <ac:chgData name="Kevin Chang" userId="9dcd50664716db08" providerId="LiveId" clId="{A5D13542-83CA-4F83-8A7F-B229ED3A4D15}" dt="2022-10-16T22:20:19.723" v="1070" actId="20577"/>
          <ac:spMkLst>
            <pc:docMk/>
            <pc:sldMk cId="1914038560" sldId="264"/>
            <ac:spMk id="2" creationId="{550D201F-9FAA-1FEB-2A07-CAF5465B70E4}"/>
          </ac:spMkLst>
        </pc:spChg>
        <pc:spChg chg="del">
          <ac:chgData name="Kevin Chang" userId="9dcd50664716db08" providerId="LiveId" clId="{A5D13542-83CA-4F83-8A7F-B229ED3A4D15}" dt="2022-10-16T22:20:28.700" v="1071" actId="478"/>
          <ac:spMkLst>
            <pc:docMk/>
            <pc:sldMk cId="1914038560" sldId="264"/>
            <ac:spMk id="3" creationId="{F62C5E1F-281C-FF16-15A3-ED7F3A6DE1C9}"/>
          </ac:spMkLst>
        </pc:spChg>
        <pc:spChg chg="add mod">
          <ac:chgData name="Kevin Chang" userId="9dcd50664716db08" providerId="LiveId" clId="{A5D13542-83CA-4F83-8A7F-B229ED3A4D15}" dt="2022-10-16T22:34:41.951" v="1291" actId="1076"/>
          <ac:spMkLst>
            <pc:docMk/>
            <pc:sldMk cId="1914038560" sldId="264"/>
            <ac:spMk id="6" creationId="{D7115CE1-E1ED-4C27-D83D-D7914A229E94}"/>
          </ac:spMkLst>
        </pc:spChg>
        <pc:spChg chg="add mod">
          <ac:chgData name="Kevin Chang" userId="9dcd50664716db08" providerId="LiveId" clId="{A5D13542-83CA-4F83-8A7F-B229ED3A4D15}" dt="2022-10-16T22:22:24.720" v="1205" actId="1037"/>
          <ac:spMkLst>
            <pc:docMk/>
            <pc:sldMk cId="1914038560" sldId="264"/>
            <ac:spMk id="7" creationId="{BDABAC7A-D13F-8723-1F7D-064B751F821F}"/>
          </ac:spMkLst>
        </pc:spChg>
        <pc:spChg chg="add mod">
          <ac:chgData name="Kevin Chang" userId="9dcd50664716db08" providerId="LiveId" clId="{A5D13542-83CA-4F83-8A7F-B229ED3A4D15}" dt="2022-10-17T01:55:31.714" v="2941" actId="1035"/>
          <ac:spMkLst>
            <pc:docMk/>
            <pc:sldMk cId="1914038560" sldId="264"/>
            <ac:spMk id="20" creationId="{B067E102-8C73-34EE-6B47-F5CF0AE1318C}"/>
          </ac:spMkLst>
        </pc:spChg>
        <pc:spChg chg="add mod">
          <ac:chgData name="Kevin Chang" userId="9dcd50664716db08" providerId="LiveId" clId="{A5D13542-83CA-4F83-8A7F-B229ED3A4D15}" dt="2022-10-16T22:36:45.978" v="1322" actId="1038"/>
          <ac:spMkLst>
            <pc:docMk/>
            <pc:sldMk cId="1914038560" sldId="264"/>
            <ac:spMk id="21" creationId="{118C13CB-1FEB-9C08-51B4-D222303DBEA1}"/>
          </ac:spMkLst>
        </pc:spChg>
        <pc:spChg chg="add del mod">
          <ac:chgData name="Kevin Chang" userId="9dcd50664716db08" providerId="LiveId" clId="{A5D13542-83CA-4F83-8A7F-B229ED3A4D15}" dt="2022-10-16T22:37:00.190" v="1324"/>
          <ac:spMkLst>
            <pc:docMk/>
            <pc:sldMk cId="1914038560" sldId="264"/>
            <ac:spMk id="22" creationId="{9B3E37A6-D95A-9EA4-3C48-6CD605BF6342}"/>
          </ac:spMkLst>
        </pc:spChg>
        <pc:spChg chg="add mod">
          <ac:chgData name="Kevin Chang" userId="9dcd50664716db08" providerId="LiveId" clId="{A5D13542-83CA-4F83-8A7F-B229ED3A4D15}" dt="2022-10-17T01:55:54.135" v="2964" actId="1035"/>
          <ac:spMkLst>
            <pc:docMk/>
            <pc:sldMk cId="1914038560" sldId="264"/>
            <ac:spMk id="23" creationId="{6CB1D920-9EF6-E200-1EC0-361C62AD4C4B}"/>
          </ac:spMkLst>
        </pc:spChg>
        <pc:spChg chg="add mod">
          <ac:chgData name="Kevin Chang" userId="9dcd50664716db08" providerId="LiveId" clId="{A5D13542-83CA-4F83-8A7F-B229ED3A4D15}" dt="2022-10-16T22:37:20.516" v="1330" actId="1076"/>
          <ac:spMkLst>
            <pc:docMk/>
            <pc:sldMk cId="1914038560" sldId="264"/>
            <ac:spMk id="24" creationId="{0EF7F202-AEFA-AB2D-2CD3-9BC7207AF6FF}"/>
          </ac:spMkLst>
        </pc:spChg>
        <pc:spChg chg="add mod">
          <ac:chgData name="Kevin Chang" userId="9dcd50664716db08" providerId="LiveId" clId="{A5D13542-83CA-4F83-8A7F-B229ED3A4D15}" dt="2022-10-16T22:37:23.980" v="1332" actId="1076"/>
          <ac:spMkLst>
            <pc:docMk/>
            <pc:sldMk cId="1914038560" sldId="264"/>
            <ac:spMk id="25" creationId="{8EF46D98-7C43-C877-043C-0C0AA4D97293}"/>
          </ac:spMkLst>
        </pc:spChg>
        <pc:spChg chg="add mod">
          <ac:chgData name="Kevin Chang" userId="9dcd50664716db08" providerId="LiveId" clId="{A5D13542-83CA-4F83-8A7F-B229ED3A4D15}" dt="2022-10-16T22:37:33.378" v="1334" actId="1076"/>
          <ac:spMkLst>
            <pc:docMk/>
            <pc:sldMk cId="1914038560" sldId="264"/>
            <ac:spMk id="26" creationId="{5DDE080D-C092-9B1B-7028-29063DCD2EF4}"/>
          </ac:spMkLst>
        </pc:spChg>
        <pc:spChg chg="add mod">
          <ac:chgData name="Kevin Chang" userId="9dcd50664716db08" providerId="LiveId" clId="{A5D13542-83CA-4F83-8A7F-B229ED3A4D15}" dt="2022-10-16T22:42:29.327" v="1447" actId="13926"/>
          <ac:spMkLst>
            <pc:docMk/>
            <pc:sldMk cId="1914038560" sldId="264"/>
            <ac:spMk id="27" creationId="{2F64196C-CB73-63BB-85BC-A90530A9CBC2}"/>
          </ac:spMkLst>
        </pc:spChg>
        <pc:spChg chg="add mod">
          <ac:chgData name="Kevin Chang" userId="9dcd50664716db08" providerId="LiveId" clId="{A5D13542-83CA-4F83-8A7F-B229ED3A4D15}" dt="2022-10-16T22:39:13.854" v="1421" actId="207"/>
          <ac:spMkLst>
            <pc:docMk/>
            <pc:sldMk cId="1914038560" sldId="264"/>
            <ac:spMk id="28" creationId="{AF479D98-759D-3D9A-1A5F-525C8179A4A8}"/>
          </ac:spMkLst>
        </pc:spChg>
        <pc:spChg chg="add del mod">
          <ac:chgData name="Kevin Chang" userId="9dcd50664716db08" providerId="LiveId" clId="{A5D13542-83CA-4F83-8A7F-B229ED3A4D15}" dt="2022-10-16T22:38:58.084" v="1420" actId="478"/>
          <ac:spMkLst>
            <pc:docMk/>
            <pc:sldMk cId="1914038560" sldId="264"/>
            <ac:spMk id="29" creationId="{645CC600-7273-A7E8-712D-FBF033FCF0EF}"/>
          </ac:spMkLst>
        </pc:spChg>
        <pc:spChg chg="add mod">
          <ac:chgData name="Kevin Chang" userId="9dcd50664716db08" providerId="LiveId" clId="{A5D13542-83CA-4F83-8A7F-B229ED3A4D15}" dt="2022-10-16T22:47:15.271" v="1521" actId="1036"/>
          <ac:spMkLst>
            <pc:docMk/>
            <pc:sldMk cId="1914038560" sldId="264"/>
            <ac:spMk id="34" creationId="{DF3509D1-4E1A-94CD-531F-D31AE0ACAA22}"/>
          </ac:spMkLst>
        </pc:spChg>
        <pc:spChg chg="add mod">
          <ac:chgData name="Kevin Chang" userId="9dcd50664716db08" providerId="LiveId" clId="{A5D13542-83CA-4F83-8A7F-B229ED3A4D15}" dt="2022-10-16T22:41:46.573" v="1441" actId="1076"/>
          <ac:spMkLst>
            <pc:docMk/>
            <pc:sldMk cId="1914038560" sldId="264"/>
            <ac:spMk id="35" creationId="{18E7B88A-01AB-C7EC-FBBE-151F9B792600}"/>
          </ac:spMkLst>
        </pc:spChg>
        <pc:spChg chg="add mod">
          <ac:chgData name="Kevin Chang" userId="9dcd50664716db08" providerId="LiveId" clId="{A5D13542-83CA-4F83-8A7F-B229ED3A4D15}" dt="2022-10-16T22:43:37.240" v="1509" actId="1038"/>
          <ac:spMkLst>
            <pc:docMk/>
            <pc:sldMk cId="1914038560" sldId="264"/>
            <ac:spMk id="36" creationId="{B3FAF9AF-DC81-B043-46AA-E26AA1112402}"/>
          </ac:spMkLst>
        </pc:spChg>
        <pc:spChg chg="add del mod">
          <ac:chgData name="Kevin Chang" userId="9dcd50664716db08" providerId="LiveId" clId="{A5D13542-83CA-4F83-8A7F-B229ED3A4D15}" dt="2022-10-16T22:42:56.740" v="1452" actId="478"/>
          <ac:spMkLst>
            <pc:docMk/>
            <pc:sldMk cId="1914038560" sldId="264"/>
            <ac:spMk id="37" creationId="{E38CA0C5-2FD8-94A1-286E-7F6E72ED69F3}"/>
          </ac:spMkLst>
        </pc:spChg>
        <pc:spChg chg="add mod">
          <ac:chgData name="Kevin Chang" userId="9dcd50664716db08" providerId="LiveId" clId="{A5D13542-83CA-4F83-8A7F-B229ED3A4D15}" dt="2022-10-17T01:55:45.302" v="2949" actId="1036"/>
          <ac:spMkLst>
            <pc:docMk/>
            <pc:sldMk cId="1914038560" sldId="264"/>
            <ac:spMk id="38" creationId="{B734EF7C-8A26-F928-6EBB-AE471E024C23}"/>
          </ac:spMkLst>
        </pc:spChg>
        <pc:picChg chg="add mod">
          <ac:chgData name="Kevin Chang" userId="9dcd50664716db08" providerId="LiveId" clId="{A5D13542-83CA-4F83-8A7F-B229ED3A4D15}" dt="2022-10-16T22:34:43.915" v="1300" actId="1076"/>
          <ac:picMkLst>
            <pc:docMk/>
            <pc:sldMk cId="1914038560" sldId="264"/>
            <ac:picMk id="5" creationId="{6C79056C-B7FB-B1CF-3C76-6B00D1ABB926}"/>
          </ac:picMkLst>
        </pc:picChg>
        <pc:picChg chg="add mod">
          <ac:chgData name="Kevin Chang" userId="9dcd50664716db08" providerId="LiveId" clId="{A5D13542-83CA-4F83-8A7F-B229ED3A4D15}" dt="2022-10-16T22:35:08.378" v="1305" actId="1076"/>
          <ac:picMkLst>
            <pc:docMk/>
            <pc:sldMk cId="1914038560" sldId="264"/>
            <ac:picMk id="15" creationId="{FC5B3D47-F8BC-768C-B2C0-DA3FCBC1382D}"/>
          </ac:picMkLst>
        </pc:picChg>
        <pc:picChg chg="add mod">
          <ac:chgData name="Kevin Chang" userId="9dcd50664716db08" providerId="LiveId" clId="{A5D13542-83CA-4F83-8A7F-B229ED3A4D15}" dt="2022-10-16T22:35:08.378" v="1305" actId="1076"/>
          <ac:picMkLst>
            <pc:docMk/>
            <pc:sldMk cId="1914038560" sldId="264"/>
            <ac:picMk id="17" creationId="{96A59E8E-E409-E480-35B2-A2D7CD420206}"/>
          </ac:picMkLst>
        </pc:picChg>
        <pc:picChg chg="add mod">
          <ac:chgData name="Kevin Chang" userId="9dcd50664716db08" providerId="LiveId" clId="{A5D13542-83CA-4F83-8A7F-B229ED3A4D15}" dt="2022-10-16T22:35:08.378" v="1305" actId="1076"/>
          <ac:picMkLst>
            <pc:docMk/>
            <pc:sldMk cId="1914038560" sldId="264"/>
            <ac:picMk id="19" creationId="{A6913A1D-93B9-2CCF-DCCD-AA2EB5C32D6D}"/>
          </ac:picMkLst>
        </pc:picChg>
        <pc:picChg chg="add mod">
          <ac:chgData name="Kevin Chang" userId="9dcd50664716db08" providerId="LiveId" clId="{A5D13542-83CA-4F83-8A7F-B229ED3A4D15}" dt="2022-10-16T22:41:29.940" v="1435" actId="1076"/>
          <ac:picMkLst>
            <pc:docMk/>
            <pc:sldMk cId="1914038560" sldId="264"/>
            <ac:picMk id="31" creationId="{DF38B261-DC1B-3C1D-4066-340604FF84E3}"/>
          </ac:picMkLst>
        </pc:picChg>
        <pc:picChg chg="add mod">
          <ac:chgData name="Kevin Chang" userId="9dcd50664716db08" providerId="LiveId" clId="{A5D13542-83CA-4F83-8A7F-B229ED3A4D15}" dt="2022-10-16T22:41:44.092" v="1440" actId="1076"/>
          <ac:picMkLst>
            <pc:docMk/>
            <pc:sldMk cId="1914038560" sldId="264"/>
            <ac:picMk id="33" creationId="{8F5573BE-89B2-2690-3618-3AE6672DDE99}"/>
          </ac:picMkLst>
        </pc:picChg>
        <pc:cxnChg chg="add mod">
          <ac:chgData name="Kevin Chang" userId="9dcd50664716db08" providerId="LiveId" clId="{A5D13542-83CA-4F83-8A7F-B229ED3A4D15}" dt="2022-10-16T22:22:24.720" v="1205" actId="1037"/>
          <ac:cxnSpMkLst>
            <pc:docMk/>
            <pc:sldMk cId="1914038560" sldId="264"/>
            <ac:cxnSpMk id="9" creationId="{B68FE5B8-7C12-777E-4854-A0BC574335CF}"/>
          </ac:cxnSpMkLst>
        </pc:cxnChg>
        <pc:cxnChg chg="add mod">
          <ac:chgData name="Kevin Chang" userId="9dcd50664716db08" providerId="LiveId" clId="{A5D13542-83CA-4F83-8A7F-B229ED3A4D15}" dt="2022-10-16T22:34:42.253" v="1292" actId="1076"/>
          <ac:cxnSpMkLst>
            <pc:docMk/>
            <pc:sldMk cId="1914038560" sldId="264"/>
            <ac:cxnSpMk id="11" creationId="{2527C7DF-5214-C4D1-C250-F8027944D2BA}"/>
          </ac:cxnSpMkLst>
        </pc:cxnChg>
      </pc:sldChg>
      <pc:sldChg chg="addSp delSp modSp new mod">
        <pc:chgData name="Kevin Chang" userId="9dcd50664716db08" providerId="LiveId" clId="{A5D13542-83CA-4F83-8A7F-B229ED3A4D15}" dt="2022-10-17T02:54:44.393" v="3873" actId="1036"/>
        <pc:sldMkLst>
          <pc:docMk/>
          <pc:sldMk cId="3740367725" sldId="265"/>
        </pc:sldMkLst>
        <pc:spChg chg="mod">
          <ac:chgData name="Kevin Chang" userId="9dcd50664716db08" providerId="LiveId" clId="{A5D13542-83CA-4F83-8A7F-B229ED3A4D15}" dt="2022-10-17T01:52:40.471" v="2851" actId="20577"/>
          <ac:spMkLst>
            <pc:docMk/>
            <pc:sldMk cId="3740367725" sldId="265"/>
            <ac:spMk id="2" creationId="{DE7CF496-6AF5-FBD2-9C13-281F468B4417}"/>
          </ac:spMkLst>
        </pc:spChg>
        <pc:spChg chg="del">
          <ac:chgData name="Kevin Chang" userId="9dcd50664716db08" providerId="LiveId" clId="{A5D13542-83CA-4F83-8A7F-B229ED3A4D15}" dt="2022-10-17T01:48:29.815" v="2725" actId="478"/>
          <ac:spMkLst>
            <pc:docMk/>
            <pc:sldMk cId="3740367725" sldId="265"/>
            <ac:spMk id="3" creationId="{CDA0CE5E-259F-ECDF-0BA3-2D19ACA399D3}"/>
          </ac:spMkLst>
        </pc:spChg>
        <pc:spChg chg="add mod">
          <ac:chgData name="Kevin Chang" userId="9dcd50664716db08" providerId="LiveId" clId="{A5D13542-83CA-4F83-8A7F-B229ED3A4D15}" dt="2022-10-17T02:54:44.393" v="3873" actId="1036"/>
          <ac:spMkLst>
            <pc:docMk/>
            <pc:sldMk cId="3740367725" sldId="265"/>
            <ac:spMk id="29" creationId="{DF410650-170E-C9B1-9DB1-8A4BB844F737}"/>
          </ac:spMkLst>
        </pc:spChg>
        <pc:spChg chg="add mod">
          <ac:chgData name="Kevin Chang" userId="9dcd50664716db08" providerId="LiveId" clId="{A5D13542-83CA-4F83-8A7F-B229ED3A4D15}" dt="2022-10-17T02:14:32.972" v="3747" actId="1076"/>
          <ac:spMkLst>
            <pc:docMk/>
            <pc:sldMk cId="3740367725" sldId="265"/>
            <ac:spMk id="30" creationId="{A4D5BBE4-618D-F451-5DF8-B3EA7D337088}"/>
          </ac:spMkLst>
        </pc:spChg>
        <pc:spChg chg="add mod">
          <ac:chgData name="Kevin Chang" userId="9dcd50664716db08" providerId="LiveId" clId="{A5D13542-83CA-4F83-8A7F-B229ED3A4D15}" dt="2022-10-17T02:15:17.216" v="3752" actId="1076"/>
          <ac:spMkLst>
            <pc:docMk/>
            <pc:sldMk cId="3740367725" sldId="265"/>
            <ac:spMk id="31" creationId="{DC302F26-2D19-95A3-2054-B958352EFD31}"/>
          </ac:spMkLst>
        </pc:spChg>
        <pc:spChg chg="add mod">
          <ac:chgData name="Kevin Chang" userId="9dcd50664716db08" providerId="LiveId" clId="{A5D13542-83CA-4F83-8A7F-B229ED3A4D15}" dt="2022-10-17T02:15:20.929" v="3754" actId="1076"/>
          <ac:spMkLst>
            <pc:docMk/>
            <pc:sldMk cId="3740367725" sldId="265"/>
            <ac:spMk id="32" creationId="{1B6ED6A1-8FD7-F29E-0CA0-19F36254E1C0}"/>
          </ac:spMkLst>
        </pc:spChg>
        <pc:spChg chg="add mod">
          <ac:chgData name="Kevin Chang" userId="9dcd50664716db08" providerId="LiveId" clId="{A5D13542-83CA-4F83-8A7F-B229ED3A4D15}" dt="2022-10-17T02:15:24.986" v="3756" actId="1076"/>
          <ac:spMkLst>
            <pc:docMk/>
            <pc:sldMk cId="3740367725" sldId="265"/>
            <ac:spMk id="33" creationId="{FD09A002-15A0-1F0D-F232-A7EDF5881D40}"/>
          </ac:spMkLst>
        </pc:spChg>
        <pc:spChg chg="add mod">
          <ac:chgData name="Kevin Chang" userId="9dcd50664716db08" providerId="LiveId" clId="{A5D13542-83CA-4F83-8A7F-B229ED3A4D15}" dt="2022-10-17T02:15:31.870" v="3759" actId="1076"/>
          <ac:spMkLst>
            <pc:docMk/>
            <pc:sldMk cId="3740367725" sldId="265"/>
            <ac:spMk id="34" creationId="{C373F5C4-03C3-810C-E620-2975C0AD9F2B}"/>
          </ac:spMkLst>
        </pc:spChg>
        <pc:spChg chg="add mod">
          <ac:chgData name="Kevin Chang" userId="9dcd50664716db08" providerId="LiveId" clId="{A5D13542-83CA-4F83-8A7F-B229ED3A4D15}" dt="2022-10-17T02:15:35.307" v="3761" actId="1076"/>
          <ac:spMkLst>
            <pc:docMk/>
            <pc:sldMk cId="3740367725" sldId="265"/>
            <ac:spMk id="35" creationId="{6DAC2C36-EE30-7AB5-8A10-64BD16B6AB89}"/>
          </ac:spMkLst>
        </pc:spChg>
        <pc:spChg chg="add mod">
          <ac:chgData name="Kevin Chang" userId="9dcd50664716db08" providerId="LiveId" clId="{A5D13542-83CA-4F83-8A7F-B229ED3A4D15}" dt="2022-10-17T02:15:38.359" v="3763" actId="1076"/>
          <ac:spMkLst>
            <pc:docMk/>
            <pc:sldMk cId="3740367725" sldId="265"/>
            <ac:spMk id="36" creationId="{A40E7064-680E-5098-2CFD-B8BFE9BA76D4}"/>
          </ac:spMkLst>
        </pc:spChg>
        <pc:spChg chg="add mod">
          <ac:chgData name="Kevin Chang" userId="9dcd50664716db08" providerId="LiveId" clId="{A5D13542-83CA-4F83-8A7F-B229ED3A4D15}" dt="2022-10-17T02:15:48.220" v="3767" actId="1076"/>
          <ac:spMkLst>
            <pc:docMk/>
            <pc:sldMk cId="3740367725" sldId="265"/>
            <ac:spMk id="37" creationId="{EA0DD732-80F2-DF66-07D1-E592AFC192E3}"/>
          </ac:spMkLst>
        </pc:spChg>
        <pc:spChg chg="add mod">
          <ac:chgData name="Kevin Chang" userId="9dcd50664716db08" providerId="LiveId" clId="{A5D13542-83CA-4F83-8A7F-B229ED3A4D15}" dt="2022-10-17T02:16:17.414" v="3774" actId="1037"/>
          <ac:spMkLst>
            <pc:docMk/>
            <pc:sldMk cId="3740367725" sldId="265"/>
            <ac:spMk id="38" creationId="{9E66C60A-1399-A923-45FB-E8D49B4561F5}"/>
          </ac:spMkLst>
        </pc:spChg>
        <pc:spChg chg="add mod">
          <ac:chgData name="Kevin Chang" userId="9dcd50664716db08" providerId="LiveId" clId="{A5D13542-83CA-4F83-8A7F-B229ED3A4D15}" dt="2022-10-17T02:16:35.905" v="3786" actId="1036"/>
          <ac:spMkLst>
            <pc:docMk/>
            <pc:sldMk cId="3740367725" sldId="265"/>
            <ac:spMk id="39" creationId="{C17F5ACA-FDC2-2906-C91E-791E01B709A4}"/>
          </ac:spMkLst>
        </pc:spChg>
        <pc:spChg chg="add del mod">
          <ac:chgData name="Kevin Chang" userId="9dcd50664716db08" providerId="LiveId" clId="{A5D13542-83CA-4F83-8A7F-B229ED3A4D15}" dt="2022-10-17T02:16:51.023" v="3789" actId="478"/>
          <ac:spMkLst>
            <pc:docMk/>
            <pc:sldMk cId="3740367725" sldId="265"/>
            <ac:spMk id="40" creationId="{E5F78FC7-C8CD-0040-62C3-4B330BA8B002}"/>
          </ac:spMkLst>
        </pc:spChg>
        <pc:spChg chg="add mod">
          <ac:chgData name="Kevin Chang" userId="9dcd50664716db08" providerId="LiveId" clId="{A5D13542-83CA-4F83-8A7F-B229ED3A4D15}" dt="2022-10-17T02:17:01.840" v="3803" actId="1038"/>
          <ac:spMkLst>
            <pc:docMk/>
            <pc:sldMk cId="3740367725" sldId="265"/>
            <ac:spMk id="41" creationId="{FD243E76-96E2-2C45-AA0F-E105FA981365}"/>
          </ac:spMkLst>
        </pc:spChg>
        <pc:spChg chg="add mod">
          <ac:chgData name="Kevin Chang" userId="9dcd50664716db08" providerId="LiveId" clId="{A5D13542-83CA-4F83-8A7F-B229ED3A4D15}" dt="2022-10-17T02:17:08.646" v="3809" actId="1038"/>
          <ac:spMkLst>
            <pc:docMk/>
            <pc:sldMk cId="3740367725" sldId="265"/>
            <ac:spMk id="42" creationId="{F365C6C2-5E8E-A127-3EAF-05418EF78281}"/>
          </ac:spMkLst>
        </pc:spChg>
        <pc:spChg chg="add del mod">
          <ac:chgData name="Kevin Chang" userId="9dcd50664716db08" providerId="LiveId" clId="{A5D13542-83CA-4F83-8A7F-B229ED3A4D15}" dt="2022-10-17T02:17:36.184" v="3812" actId="478"/>
          <ac:spMkLst>
            <pc:docMk/>
            <pc:sldMk cId="3740367725" sldId="265"/>
            <ac:spMk id="43" creationId="{31B6B219-B474-9386-00DB-E107FF06B58C}"/>
          </ac:spMkLst>
        </pc:spChg>
        <pc:spChg chg="add mod">
          <ac:chgData name="Kevin Chang" userId="9dcd50664716db08" providerId="LiveId" clId="{A5D13542-83CA-4F83-8A7F-B229ED3A4D15}" dt="2022-10-17T02:17:53.262" v="3825" actId="1036"/>
          <ac:spMkLst>
            <pc:docMk/>
            <pc:sldMk cId="3740367725" sldId="265"/>
            <ac:spMk id="44" creationId="{1364EA4A-DC55-63DE-13FD-064517D700CE}"/>
          </ac:spMkLst>
        </pc:spChg>
        <pc:spChg chg="add mod">
          <ac:chgData name="Kevin Chang" userId="9dcd50664716db08" providerId="LiveId" clId="{A5D13542-83CA-4F83-8A7F-B229ED3A4D15}" dt="2022-10-17T02:18:00.982" v="3834" actId="1038"/>
          <ac:spMkLst>
            <pc:docMk/>
            <pc:sldMk cId="3740367725" sldId="265"/>
            <ac:spMk id="45" creationId="{8AF2B78A-D793-BE95-31FC-AF60A3BE141A}"/>
          </ac:spMkLst>
        </pc:spChg>
        <pc:spChg chg="add mod">
          <ac:chgData name="Kevin Chang" userId="9dcd50664716db08" providerId="LiveId" clId="{A5D13542-83CA-4F83-8A7F-B229ED3A4D15}" dt="2022-10-17T02:18:24.030" v="3849" actId="1035"/>
          <ac:spMkLst>
            <pc:docMk/>
            <pc:sldMk cId="3740367725" sldId="265"/>
            <ac:spMk id="46" creationId="{0718AA18-A4E9-8B16-D494-1A1EBBCD6EE7}"/>
          </ac:spMkLst>
        </pc:spChg>
        <pc:spChg chg="add mod">
          <ac:chgData name="Kevin Chang" userId="9dcd50664716db08" providerId="LiveId" clId="{A5D13542-83CA-4F83-8A7F-B229ED3A4D15}" dt="2022-10-17T02:19:00.479" v="3861" actId="207"/>
          <ac:spMkLst>
            <pc:docMk/>
            <pc:sldMk cId="3740367725" sldId="265"/>
            <ac:spMk id="47" creationId="{A4746290-7036-7C50-E48C-D2146929E341}"/>
          </ac:spMkLst>
        </pc:spChg>
        <pc:spChg chg="add mod">
          <ac:chgData name="Kevin Chang" userId="9dcd50664716db08" providerId="LiveId" clId="{A5D13542-83CA-4F83-8A7F-B229ED3A4D15}" dt="2022-10-17T02:18:58.515" v="3860" actId="207"/>
          <ac:spMkLst>
            <pc:docMk/>
            <pc:sldMk cId="3740367725" sldId="265"/>
            <ac:spMk id="48" creationId="{2625F6A0-3C08-2DE9-A732-D0CF8AEC3EEC}"/>
          </ac:spMkLst>
        </pc:spChg>
        <pc:spChg chg="add mod">
          <ac:chgData name="Kevin Chang" userId="9dcd50664716db08" providerId="LiveId" clId="{A5D13542-83CA-4F83-8A7F-B229ED3A4D15}" dt="2022-10-17T02:19:17.132" v="3868" actId="1038"/>
          <ac:spMkLst>
            <pc:docMk/>
            <pc:sldMk cId="3740367725" sldId="265"/>
            <ac:spMk id="49" creationId="{9D792B4F-B636-ABF5-0CBD-584F128FA458}"/>
          </ac:spMkLst>
        </pc:spChg>
        <pc:picChg chg="add del mod">
          <ac:chgData name="Kevin Chang" userId="9dcd50664716db08" providerId="LiveId" clId="{A5D13542-83CA-4F83-8A7F-B229ED3A4D15}" dt="2022-10-17T01:52:46.299" v="2852" actId="21"/>
          <ac:picMkLst>
            <pc:docMk/>
            <pc:sldMk cId="3740367725" sldId="265"/>
            <ac:picMk id="5" creationId="{B3C4A4FA-945A-3F23-FD22-7BAE98BE0CA3}"/>
          </ac:picMkLst>
        </pc:picChg>
        <pc:picChg chg="add del mod">
          <ac:chgData name="Kevin Chang" userId="9dcd50664716db08" providerId="LiveId" clId="{A5D13542-83CA-4F83-8A7F-B229ED3A4D15}" dt="2022-10-17T01:52:46.299" v="2852" actId="21"/>
          <ac:picMkLst>
            <pc:docMk/>
            <pc:sldMk cId="3740367725" sldId="265"/>
            <ac:picMk id="7" creationId="{7CB84936-81DE-09C0-7DC1-8FAF39026033}"/>
          </ac:picMkLst>
        </pc:picChg>
        <pc:picChg chg="add del mod">
          <ac:chgData name="Kevin Chang" userId="9dcd50664716db08" providerId="LiveId" clId="{A5D13542-83CA-4F83-8A7F-B229ED3A4D15}" dt="2022-10-17T01:52:46.299" v="2852" actId="21"/>
          <ac:picMkLst>
            <pc:docMk/>
            <pc:sldMk cId="3740367725" sldId="265"/>
            <ac:picMk id="9" creationId="{9CD8537D-D518-535D-D7D5-9B4D0A18C8EB}"/>
          </ac:picMkLst>
        </pc:picChg>
        <pc:picChg chg="add del mod">
          <ac:chgData name="Kevin Chang" userId="9dcd50664716db08" providerId="LiveId" clId="{A5D13542-83CA-4F83-8A7F-B229ED3A4D15}" dt="2022-10-17T01:52:46.299" v="2852" actId="21"/>
          <ac:picMkLst>
            <pc:docMk/>
            <pc:sldMk cId="3740367725" sldId="265"/>
            <ac:picMk id="11" creationId="{31C9EC2E-C598-F360-70B9-7DA6DC6BBF54}"/>
          </ac:picMkLst>
        </pc:picChg>
        <pc:picChg chg="add mod">
          <ac:chgData name="Kevin Chang" userId="9dcd50664716db08" providerId="LiveId" clId="{A5D13542-83CA-4F83-8A7F-B229ED3A4D15}" dt="2022-10-17T02:14:51.033" v="3748" actId="1076"/>
          <ac:picMkLst>
            <pc:docMk/>
            <pc:sldMk cId="3740367725" sldId="265"/>
            <ac:picMk id="13" creationId="{50730036-ACA2-413B-10C7-33DF0BD4463C}"/>
          </ac:picMkLst>
        </pc:picChg>
        <pc:picChg chg="add mod">
          <ac:chgData name="Kevin Chang" userId="9dcd50664716db08" providerId="LiveId" clId="{A5D13542-83CA-4F83-8A7F-B229ED3A4D15}" dt="2022-10-17T02:14:51.033" v="3748" actId="1076"/>
          <ac:picMkLst>
            <pc:docMk/>
            <pc:sldMk cId="3740367725" sldId="265"/>
            <ac:picMk id="15" creationId="{C67C159A-7A14-0619-62F7-1663D568B30A}"/>
          </ac:picMkLst>
        </pc:picChg>
        <pc:picChg chg="add mod">
          <ac:chgData name="Kevin Chang" userId="9dcd50664716db08" providerId="LiveId" clId="{A5D13542-83CA-4F83-8A7F-B229ED3A4D15}" dt="2022-10-17T02:14:51.033" v="3748" actId="1076"/>
          <ac:picMkLst>
            <pc:docMk/>
            <pc:sldMk cId="3740367725" sldId="265"/>
            <ac:picMk id="17" creationId="{23B4AF1D-861B-7021-5CF0-6FE4B44D1758}"/>
          </ac:picMkLst>
        </pc:picChg>
        <pc:picChg chg="add mod">
          <ac:chgData name="Kevin Chang" userId="9dcd50664716db08" providerId="LiveId" clId="{A5D13542-83CA-4F83-8A7F-B229ED3A4D15}" dt="2022-10-17T02:14:51.033" v="3748" actId="1076"/>
          <ac:picMkLst>
            <pc:docMk/>
            <pc:sldMk cId="3740367725" sldId="265"/>
            <ac:picMk id="19" creationId="{F92DA79F-F280-3A0D-B854-4C0322313FBA}"/>
          </ac:picMkLst>
        </pc:picChg>
        <pc:picChg chg="add mod">
          <ac:chgData name="Kevin Chang" userId="9dcd50664716db08" providerId="LiveId" clId="{A5D13542-83CA-4F83-8A7F-B229ED3A4D15}" dt="2022-10-17T02:15:07.961" v="3750" actId="1076"/>
          <ac:picMkLst>
            <pc:docMk/>
            <pc:sldMk cId="3740367725" sldId="265"/>
            <ac:picMk id="21" creationId="{201C1FFA-5F01-6A85-5B58-45F9711F35F0}"/>
          </ac:picMkLst>
        </pc:picChg>
        <pc:picChg chg="add del mod">
          <ac:chgData name="Kevin Chang" userId="9dcd50664716db08" providerId="LiveId" clId="{A5D13542-83CA-4F83-8A7F-B229ED3A4D15}" dt="2022-10-17T02:05:41.298" v="3369" actId="478"/>
          <ac:picMkLst>
            <pc:docMk/>
            <pc:sldMk cId="3740367725" sldId="265"/>
            <ac:picMk id="22" creationId="{B9A6213F-D44B-E388-40DB-280115AF436E}"/>
          </ac:picMkLst>
        </pc:picChg>
        <pc:picChg chg="add mod">
          <ac:chgData name="Kevin Chang" userId="9dcd50664716db08" providerId="LiveId" clId="{A5D13542-83CA-4F83-8A7F-B229ED3A4D15}" dt="2022-10-17T02:15:07.961" v="3750" actId="1076"/>
          <ac:picMkLst>
            <pc:docMk/>
            <pc:sldMk cId="3740367725" sldId="265"/>
            <ac:picMk id="24" creationId="{A909BE1F-4F61-2549-B9E8-231C6089894E}"/>
          </ac:picMkLst>
        </pc:picChg>
        <pc:picChg chg="add mod">
          <ac:chgData name="Kevin Chang" userId="9dcd50664716db08" providerId="LiveId" clId="{A5D13542-83CA-4F83-8A7F-B229ED3A4D15}" dt="2022-10-17T02:15:07.961" v="3750" actId="1076"/>
          <ac:picMkLst>
            <pc:docMk/>
            <pc:sldMk cId="3740367725" sldId="265"/>
            <ac:picMk id="26" creationId="{FB2C8EAE-E494-662B-82D3-0514D4D4CE1C}"/>
          </ac:picMkLst>
        </pc:picChg>
        <pc:picChg chg="add mod">
          <ac:chgData name="Kevin Chang" userId="9dcd50664716db08" providerId="LiveId" clId="{A5D13542-83CA-4F83-8A7F-B229ED3A4D15}" dt="2022-10-17T02:15:07.961" v="3750" actId="1076"/>
          <ac:picMkLst>
            <pc:docMk/>
            <pc:sldMk cId="3740367725" sldId="265"/>
            <ac:picMk id="28" creationId="{A79567D9-C16F-5350-E147-6A6521787E2E}"/>
          </ac:picMkLst>
        </pc:picChg>
      </pc:sldChg>
      <pc:sldChg chg="addSp delSp modSp new mod">
        <pc:chgData name="Kevin Chang" userId="9dcd50664716db08" providerId="LiveId" clId="{A5D13542-83CA-4F83-8A7F-B229ED3A4D15}" dt="2022-10-17T01:55:13.872" v="2926" actId="1035"/>
        <pc:sldMkLst>
          <pc:docMk/>
          <pc:sldMk cId="764313666" sldId="266"/>
        </pc:sldMkLst>
        <pc:spChg chg="mod">
          <ac:chgData name="Kevin Chang" userId="9dcd50664716db08" providerId="LiveId" clId="{A5D13542-83CA-4F83-8A7F-B229ED3A4D15}" dt="2022-10-16T22:50:33.935" v="1603" actId="20577"/>
          <ac:spMkLst>
            <pc:docMk/>
            <pc:sldMk cId="764313666" sldId="266"/>
            <ac:spMk id="2" creationId="{5397B3B8-39AA-C564-A4AC-587BA600F5D5}"/>
          </ac:spMkLst>
        </pc:spChg>
        <pc:spChg chg="mod">
          <ac:chgData name="Kevin Chang" userId="9dcd50664716db08" providerId="LiveId" clId="{A5D13542-83CA-4F83-8A7F-B229ED3A4D15}" dt="2022-10-16T23:10:54.129" v="1865" actId="1076"/>
          <ac:spMkLst>
            <pc:docMk/>
            <pc:sldMk cId="764313666" sldId="266"/>
            <ac:spMk id="3" creationId="{744D89FA-31AE-2D4A-6B41-E2C96144CC87}"/>
          </ac:spMkLst>
        </pc:spChg>
        <pc:spChg chg="add del mod">
          <ac:chgData name="Kevin Chang" userId="9dcd50664716db08" providerId="LiveId" clId="{A5D13542-83CA-4F83-8A7F-B229ED3A4D15}" dt="2022-10-16T23:13:47.555" v="1888" actId="478"/>
          <ac:spMkLst>
            <pc:docMk/>
            <pc:sldMk cId="764313666" sldId="266"/>
            <ac:spMk id="20" creationId="{1DAED513-2F9F-EF44-9C9A-C2F1A791915F}"/>
          </ac:spMkLst>
        </pc:spChg>
        <pc:spChg chg="add mod">
          <ac:chgData name="Kevin Chang" userId="9dcd50664716db08" providerId="LiveId" clId="{A5D13542-83CA-4F83-8A7F-B229ED3A4D15}" dt="2022-10-16T23:11:49.579" v="1873" actId="1076"/>
          <ac:spMkLst>
            <pc:docMk/>
            <pc:sldMk cId="764313666" sldId="266"/>
            <ac:spMk id="21" creationId="{D1610A96-82DD-5CCF-5D83-08842B8175D7}"/>
          </ac:spMkLst>
        </pc:spChg>
        <pc:spChg chg="add mod">
          <ac:chgData name="Kevin Chang" userId="9dcd50664716db08" providerId="LiveId" clId="{A5D13542-83CA-4F83-8A7F-B229ED3A4D15}" dt="2022-10-16T23:11:59.764" v="1875" actId="1076"/>
          <ac:spMkLst>
            <pc:docMk/>
            <pc:sldMk cId="764313666" sldId="266"/>
            <ac:spMk id="22" creationId="{294ECE85-BD59-03F6-658E-5D7A49AAA66D}"/>
          </ac:spMkLst>
        </pc:spChg>
        <pc:spChg chg="add mod">
          <ac:chgData name="Kevin Chang" userId="9dcd50664716db08" providerId="LiveId" clId="{A5D13542-83CA-4F83-8A7F-B229ED3A4D15}" dt="2022-10-16T23:12:05.284" v="1877" actId="1076"/>
          <ac:spMkLst>
            <pc:docMk/>
            <pc:sldMk cId="764313666" sldId="266"/>
            <ac:spMk id="23" creationId="{A7ED2FFD-4628-F46D-DB6E-595D91CF5672}"/>
          </ac:spMkLst>
        </pc:spChg>
        <pc:spChg chg="add mod">
          <ac:chgData name="Kevin Chang" userId="9dcd50664716db08" providerId="LiveId" clId="{A5D13542-83CA-4F83-8A7F-B229ED3A4D15}" dt="2022-10-16T23:12:16.370" v="1880" actId="1076"/>
          <ac:spMkLst>
            <pc:docMk/>
            <pc:sldMk cId="764313666" sldId="266"/>
            <ac:spMk id="24" creationId="{CF57E932-72DC-F11D-FD51-4E1482EAA326}"/>
          </ac:spMkLst>
        </pc:spChg>
        <pc:spChg chg="add mod">
          <ac:chgData name="Kevin Chang" userId="9dcd50664716db08" providerId="LiveId" clId="{A5D13542-83CA-4F83-8A7F-B229ED3A4D15}" dt="2022-10-16T23:12:20.584" v="1882" actId="1076"/>
          <ac:spMkLst>
            <pc:docMk/>
            <pc:sldMk cId="764313666" sldId="266"/>
            <ac:spMk id="25" creationId="{C2BBE335-C3E6-4C2E-4FE2-3D8068B1522C}"/>
          </ac:spMkLst>
        </pc:spChg>
        <pc:spChg chg="add mod">
          <ac:chgData name="Kevin Chang" userId="9dcd50664716db08" providerId="LiveId" clId="{A5D13542-83CA-4F83-8A7F-B229ED3A4D15}" dt="2022-10-16T23:12:25.602" v="1884" actId="1076"/>
          <ac:spMkLst>
            <pc:docMk/>
            <pc:sldMk cId="764313666" sldId="266"/>
            <ac:spMk id="26" creationId="{00F55D12-880B-4C28-C8D2-5D8A5C23C30F}"/>
          </ac:spMkLst>
        </pc:spChg>
        <pc:spChg chg="add mod">
          <ac:chgData name="Kevin Chang" userId="9dcd50664716db08" providerId="LiveId" clId="{A5D13542-83CA-4F83-8A7F-B229ED3A4D15}" dt="2022-10-17T01:55:09.625" v="2924" actId="1036"/>
          <ac:spMkLst>
            <pc:docMk/>
            <pc:sldMk cId="764313666" sldId="266"/>
            <ac:spMk id="27" creationId="{EEDA287E-0919-491B-C656-57183A3B59E3}"/>
          </ac:spMkLst>
        </pc:spChg>
        <pc:spChg chg="add mod">
          <ac:chgData name="Kevin Chang" userId="9dcd50664716db08" providerId="LiveId" clId="{A5D13542-83CA-4F83-8A7F-B229ED3A4D15}" dt="2022-10-16T23:14:30.501" v="1898" actId="14100"/>
          <ac:spMkLst>
            <pc:docMk/>
            <pc:sldMk cId="764313666" sldId="266"/>
            <ac:spMk id="28" creationId="{CA9B0055-EEA6-9AE9-66BD-48EBFC576413}"/>
          </ac:spMkLst>
        </pc:spChg>
        <pc:spChg chg="add mod">
          <ac:chgData name="Kevin Chang" userId="9dcd50664716db08" providerId="LiveId" clId="{A5D13542-83CA-4F83-8A7F-B229ED3A4D15}" dt="2022-10-16T23:15:10.845" v="1905" actId="14100"/>
          <ac:spMkLst>
            <pc:docMk/>
            <pc:sldMk cId="764313666" sldId="266"/>
            <ac:spMk id="29" creationId="{BDA72625-35CB-31C7-FC9F-DB5FE4287D5D}"/>
          </ac:spMkLst>
        </pc:spChg>
        <pc:spChg chg="add mod">
          <ac:chgData name="Kevin Chang" userId="9dcd50664716db08" providerId="LiveId" clId="{A5D13542-83CA-4F83-8A7F-B229ED3A4D15}" dt="2022-10-16T23:15:28.028" v="1923" actId="1038"/>
          <ac:spMkLst>
            <pc:docMk/>
            <pc:sldMk cId="764313666" sldId="266"/>
            <ac:spMk id="30" creationId="{1F384065-D1EA-E2AE-E6D5-7497D8FDC6BD}"/>
          </ac:spMkLst>
        </pc:spChg>
        <pc:spChg chg="add mod">
          <ac:chgData name="Kevin Chang" userId="9dcd50664716db08" providerId="LiveId" clId="{A5D13542-83CA-4F83-8A7F-B229ED3A4D15}" dt="2022-10-17T01:55:07.155" v="2921" actId="1036"/>
          <ac:spMkLst>
            <pc:docMk/>
            <pc:sldMk cId="764313666" sldId="266"/>
            <ac:spMk id="31" creationId="{CD9B806A-3A97-C439-1425-784888AC0E60}"/>
          </ac:spMkLst>
        </pc:spChg>
        <pc:spChg chg="add mod">
          <ac:chgData name="Kevin Chang" userId="9dcd50664716db08" providerId="LiveId" clId="{A5D13542-83CA-4F83-8A7F-B229ED3A4D15}" dt="2022-10-17T01:55:12.470" v="2925" actId="1035"/>
          <ac:spMkLst>
            <pc:docMk/>
            <pc:sldMk cId="764313666" sldId="266"/>
            <ac:spMk id="32" creationId="{C5034FE6-3614-4564-CA28-8A7A2528999B}"/>
          </ac:spMkLst>
        </pc:spChg>
        <pc:spChg chg="add mod">
          <ac:chgData name="Kevin Chang" userId="9dcd50664716db08" providerId="LiveId" clId="{A5D13542-83CA-4F83-8A7F-B229ED3A4D15}" dt="2022-10-16T23:16:17.543" v="1947" actId="1038"/>
          <ac:spMkLst>
            <pc:docMk/>
            <pc:sldMk cId="764313666" sldId="266"/>
            <ac:spMk id="33" creationId="{7632D85A-6E2C-0706-B76C-E253972F7AED}"/>
          </ac:spMkLst>
        </pc:spChg>
        <pc:spChg chg="add mod">
          <ac:chgData name="Kevin Chang" userId="9dcd50664716db08" providerId="LiveId" clId="{A5D13542-83CA-4F83-8A7F-B229ED3A4D15}" dt="2022-10-16T23:16:17.543" v="1947" actId="1038"/>
          <ac:spMkLst>
            <pc:docMk/>
            <pc:sldMk cId="764313666" sldId="266"/>
            <ac:spMk id="34" creationId="{3D888A20-F518-4074-BBA6-5E5C4A8A906D}"/>
          </ac:spMkLst>
        </pc:spChg>
        <pc:spChg chg="add mod">
          <ac:chgData name="Kevin Chang" userId="9dcd50664716db08" providerId="LiveId" clId="{A5D13542-83CA-4F83-8A7F-B229ED3A4D15}" dt="2022-10-17T01:55:13.872" v="2926" actId="1035"/>
          <ac:spMkLst>
            <pc:docMk/>
            <pc:sldMk cId="764313666" sldId="266"/>
            <ac:spMk id="35" creationId="{C8A53750-A7CA-2DF8-014D-FF397ABFC028}"/>
          </ac:spMkLst>
        </pc:spChg>
        <pc:spChg chg="add mod">
          <ac:chgData name="Kevin Chang" userId="9dcd50664716db08" providerId="LiveId" clId="{A5D13542-83CA-4F83-8A7F-B229ED3A4D15}" dt="2022-10-17T01:23:04.277" v="2692" actId="1038"/>
          <ac:spMkLst>
            <pc:docMk/>
            <pc:sldMk cId="764313666" sldId="266"/>
            <ac:spMk id="36" creationId="{6C52CA35-223C-23B1-1CE0-9BE4AECA2189}"/>
          </ac:spMkLst>
        </pc:spChg>
        <pc:picChg chg="add mod">
          <ac:chgData name="Kevin Chang" userId="9dcd50664716db08" providerId="LiveId" clId="{A5D13542-83CA-4F83-8A7F-B229ED3A4D15}" dt="2022-10-16T23:10:22.554" v="1850" actId="1037"/>
          <ac:picMkLst>
            <pc:docMk/>
            <pc:sldMk cId="764313666" sldId="266"/>
            <ac:picMk id="5" creationId="{2CA1533D-BF0B-6956-CAB0-40D6AE6A48C3}"/>
          </ac:picMkLst>
        </pc:picChg>
        <pc:picChg chg="add mod">
          <ac:chgData name="Kevin Chang" userId="9dcd50664716db08" providerId="LiveId" clId="{A5D13542-83CA-4F83-8A7F-B229ED3A4D15}" dt="2022-10-16T23:10:22.554" v="1850" actId="1037"/>
          <ac:picMkLst>
            <pc:docMk/>
            <pc:sldMk cId="764313666" sldId="266"/>
            <ac:picMk id="7" creationId="{40D1198A-419C-8075-2BFD-DDB6C4DBEDE1}"/>
          </ac:picMkLst>
        </pc:picChg>
        <pc:picChg chg="add mod">
          <ac:chgData name="Kevin Chang" userId="9dcd50664716db08" providerId="LiveId" clId="{A5D13542-83CA-4F83-8A7F-B229ED3A4D15}" dt="2022-10-16T23:10:22.554" v="1850" actId="1037"/>
          <ac:picMkLst>
            <pc:docMk/>
            <pc:sldMk cId="764313666" sldId="266"/>
            <ac:picMk id="9" creationId="{B808E5B3-7CFA-1921-05F2-34E8E4BAA9F2}"/>
          </ac:picMkLst>
        </pc:picChg>
        <pc:picChg chg="add mod">
          <ac:chgData name="Kevin Chang" userId="9dcd50664716db08" providerId="LiveId" clId="{A5D13542-83CA-4F83-8A7F-B229ED3A4D15}" dt="2022-10-16T23:10:22.554" v="1850" actId="1037"/>
          <ac:picMkLst>
            <pc:docMk/>
            <pc:sldMk cId="764313666" sldId="266"/>
            <ac:picMk id="11" creationId="{7CCDA777-6BF3-2C68-A8CD-A3EDC23EACAA}"/>
          </ac:picMkLst>
        </pc:picChg>
        <pc:picChg chg="add mod">
          <ac:chgData name="Kevin Chang" userId="9dcd50664716db08" providerId="LiveId" clId="{A5D13542-83CA-4F83-8A7F-B229ED3A4D15}" dt="2022-10-16T23:10:26.553" v="1862" actId="1038"/>
          <ac:picMkLst>
            <pc:docMk/>
            <pc:sldMk cId="764313666" sldId="266"/>
            <ac:picMk id="13" creationId="{3728C8B2-B763-AD02-47AE-8C44E40D4C74}"/>
          </ac:picMkLst>
        </pc:picChg>
        <pc:picChg chg="add mod">
          <ac:chgData name="Kevin Chang" userId="9dcd50664716db08" providerId="LiveId" clId="{A5D13542-83CA-4F83-8A7F-B229ED3A4D15}" dt="2022-10-16T23:10:26.553" v="1862" actId="1038"/>
          <ac:picMkLst>
            <pc:docMk/>
            <pc:sldMk cId="764313666" sldId="266"/>
            <ac:picMk id="15" creationId="{37D25856-3AD8-CB24-4419-D823DBA001EC}"/>
          </ac:picMkLst>
        </pc:picChg>
        <pc:picChg chg="add mod">
          <ac:chgData name="Kevin Chang" userId="9dcd50664716db08" providerId="LiveId" clId="{A5D13542-83CA-4F83-8A7F-B229ED3A4D15}" dt="2022-10-16T23:10:26.553" v="1862" actId="1038"/>
          <ac:picMkLst>
            <pc:docMk/>
            <pc:sldMk cId="764313666" sldId="266"/>
            <ac:picMk id="17" creationId="{D897F43D-DC99-5C16-B338-7326724F0E46}"/>
          </ac:picMkLst>
        </pc:picChg>
        <pc:picChg chg="add mod">
          <ac:chgData name="Kevin Chang" userId="9dcd50664716db08" providerId="LiveId" clId="{A5D13542-83CA-4F83-8A7F-B229ED3A4D15}" dt="2022-10-16T23:10:26.553" v="1862" actId="1038"/>
          <ac:picMkLst>
            <pc:docMk/>
            <pc:sldMk cId="764313666" sldId="266"/>
            <ac:picMk id="19" creationId="{67339783-DF7D-AB84-C8A2-304F1760D142}"/>
          </ac:picMkLst>
        </pc:picChg>
      </pc:sldChg>
      <pc:sldChg chg="addSp delSp modSp new mod">
        <pc:chgData name="Kevin Chang" userId="9dcd50664716db08" providerId="LiveId" clId="{A5D13542-83CA-4F83-8A7F-B229ED3A4D15}" dt="2022-10-17T01:54:57.271" v="2917" actId="1036"/>
        <pc:sldMkLst>
          <pc:docMk/>
          <pc:sldMk cId="1250391134" sldId="267"/>
        </pc:sldMkLst>
        <pc:spChg chg="mod">
          <ac:chgData name="Kevin Chang" userId="9dcd50664716db08" providerId="LiveId" clId="{A5D13542-83CA-4F83-8A7F-B229ED3A4D15}" dt="2022-10-16T22:50:39.181" v="1629" actId="20577"/>
          <ac:spMkLst>
            <pc:docMk/>
            <pc:sldMk cId="1250391134" sldId="267"/>
            <ac:spMk id="2" creationId="{01B710A5-192D-1C64-342B-F45504B8174E}"/>
          </ac:spMkLst>
        </pc:spChg>
        <pc:spChg chg="mod">
          <ac:chgData name="Kevin Chang" userId="9dcd50664716db08" providerId="LiveId" clId="{A5D13542-83CA-4F83-8A7F-B229ED3A4D15}" dt="2022-10-16T23:53:36.445" v="2093" actId="14100"/>
          <ac:spMkLst>
            <pc:docMk/>
            <pc:sldMk cId="1250391134" sldId="267"/>
            <ac:spMk id="3" creationId="{C297954A-6EE7-93B9-8D45-095615FF3D11}"/>
          </ac:spMkLst>
        </pc:spChg>
        <pc:spChg chg="add mod">
          <ac:chgData name="Kevin Chang" userId="9dcd50664716db08" providerId="LiveId" clId="{A5D13542-83CA-4F83-8A7F-B229ED3A4D15}" dt="2022-10-16T23:45:38.721" v="2006" actId="1076"/>
          <ac:spMkLst>
            <pc:docMk/>
            <pc:sldMk cId="1250391134" sldId="267"/>
            <ac:spMk id="20" creationId="{4DA79BD0-DB5F-B7C5-48CF-3EA16373F4FE}"/>
          </ac:spMkLst>
        </pc:spChg>
        <pc:spChg chg="add mod">
          <ac:chgData name="Kevin Chang" userId="9dcd50664716db08" providerId="LiveId" clId="{A5D13542-83CA-4F83-8A7F-B229ED3A4D15}" dt="2022-10-16T23:45:48.929" v="2008" actId="1076"/>
          <ac:spMkLst>
            <pc:docMk/>
            <pc:sldMk cId="1250391134" sldId="267"/>
            <ac:spMk id="21" creationId="{1FEE909A-B4C0-BCD7-2BD6-50AF46A3157E}"/>
          </ac:spMkLst>
        </pc:spChg>
        <pc:spChg chg="add mod">
          <ac:chgData name="Kevin Chang" userId="9dcd50664716db08" providerId="LiveId" clId="{A5D13542-83CA-4F83-8A7F-B229ED3A4D15}" dt="2022-10-16T23:45:52.491" v="2010" actId="1076"/>
          <ac:spMkLst>
            <pc:docMk/>
            <pc:sldMk cId="1250391134" sldId="267"/>
            <ac:spMk id="22" creationId="{37F0E718-3033-376E-6D2E-68A58B32D516}"/>
          </ac:spMkLst>
        </pc:spChg>
        <pc:spChg chg="add mod">
          <ac:chgData name="Kevin Chang" userId="9dcd50664716db08" providerId="LiveId" clId="{A5D13542-83CA-4F83-8A7F-B229ED3A4D15}" dt="2022-10-16T23:45:56.924" v="2012" actId="1076"/>
          <ac:spMkLst>
            <pc:docMk/>
            <pc:sldMk cId="1250391134" sldId="267"/>
            <ac:spMk id="23" creationId="{0AC1E1BF-B828-E390-C91E-A4BA62492A72}"/>
          </ac:spMkLst>
        </pc:spChg>
        <pc:spChg chg="add mod">
          <ac:chgData name="Kevin Chang" userId="9dcd50664716db08" providerId="LiveId" clId="{A5D13542-83CA-4F83-8A7F-B229ED3A4D15}" dt="2022-10-17T01:54:45.478" v="2905" actId="1036"/>
          <ac:spMkLst>
            <pc:docMk/>
            <pc:sldMk cId="1250391134" sldId="267"/>
            <ac:spMk id="24" creationId="{EA5C8D10-61BA-4C54-5BE3-3A65917FC66C}"/>
          </ac:spMkLst>
        </pc:spChg>
        <pc:spChg chg="add mod">
          <ac:chgData name="Kevin Chang" userId="9dcd50664716db08" providerId="LiveId" clId="{A5D13542-83CA-4F83-8A7F-B229ED3A4D15}" dt="2022-10-17T01:54:45.478" v="2905" actId="1036"/>
          <ac:spMkLst>
            <pc:docMk/>
            <pc:sldMk cId="1250391134" sldId="267"/>
            <ac:spMk id="25" creationId="{51589B9F-848E-A122-4646-5D99CB6CA406}"/>
          </ac:spMkLst>
        </pc:spChg>
        <pc:spChg chg="add mod">
          <ac:chgData name="Kevin Chang" userId="9dcd50664716db08" providerId="LiveId" clId="{A5D13542-83CA-4F83-8A7F-B229ED3A4D15}" dt="2022-10-16T23:47:40.689" v="2047" actId="1035"/>
          <ac:spMkLst>
            <pc:docMk/>
            <pc:sldMk cId="1250391134" sldId="267"/>
            <ac:spMk id="26" creationId="{53883420-196D-2521-4EC3-AB842775AB51}"/>
          </ac:spMkLst>
        </pc:spChg>
        <pc:spChg chg="add del mod">
          <ac:chgData name="Kevin Chang" userId="9dcd50664716db08" providerId="LiveId" clId="{A5D13542-83CA-4F83-8A7F-B229ED3A4D15}" dt="2022-10-16T23:47:28.310" v="2036" actId="478"/>
          <ac:spMkLst>
            <pc:docMk/>
            <pc:sldMk cId="1250391134" sldId="267"/>
            <ac:spMk id="27" creationId="{DF1FE5EE-5640-5AF9-ABB1-8FC039E56795}"/>
          </ac:spMkLst>
        </pc:spChg>
        <pc:spChg chg="add mod">
          <ac:chgData name="Kevin Chang" userId="9dcd50664716db08" providerId="LiveId" clId="{A5D13542-83CA-4F83-8A7F-B229ED3A4D15}" dt="2022-10-16T23:47:35.142" v="2043" actId="1035"/>
          <ac:spMkLst>
            <pc:docMk/>
            <pc:sldMk cId="1250391134" sldId="267"/>
            <ac:spMk id="28" creationId="{FE1C099B-2595-CEB6-E0D8-886907D11F65}"/>
          </ac:spMkLst>
        </pc:spChg>
        <pc:spChg chg="add mod">
          <ac:chgData name="Kevin Chang" userId="9dcd50664716db08" providerId="LiveId" clId="{A5D13542-83CA-4F83-8A7F-B229ED3A4D15}" dt="2022-10-17T01:54:57.271" v="2917" actId="1036"/>
          <ac:spMkLst>
            <pc:docMk/>
            <pc:sldMk cId="1250391134" sldId="267"/>
            <ac:spMk id="29" creationId="{721E8078-A8BB-69A6-BC16-0E5C851666B8}"/>
          </ac:spMkLst>
        </pc:spChg>
        <pc:spChg chg="add mod">
          <ac:chgData name="Kevin Chang" userId="9dcd50664716db08" providerId="LiveId" clId="{A5D13542-83CA-4F83-8A7F-B229ED3A4D15}" dt="2022-10-17T01:54:57.271" v="2917" actId="1036"/>
          <ac:spMkLst>
            <pc:docMk/>
            <pc:sldMk cId="1250391134" sldId="267"/>
            <ac:spMk id="30" creationId="{F0AA68E6-B03D-F6A6-3AF7-FBC041F449FB}"/>
          </ac:spMkLst>
        </pc:spChg>
        <pc:spChg chg="add mod">
          <ac:chgData name="Kevin Chang" userId="9dcd50664716db08" providerId="LiveId" clId="{A5D13542-83CA-4F83-8A7F-B229ED3A4D15}" dt="2022-10-16T23:59:16.770" v="2484" actId="20577"/>
          <ac:spMkLst>
            <pc:docMk/>
            <pc:sldMk cId="1250391134" sldId="267"/>
            <ac:spMk id="31" creationId="{22967978-3860-6560-78F5-697A3F17B0E1}"/>
          </ac:spMkLst>
        </pc:spChg>
        <pc:picChg chg="add del mod">
          <ac:chgData name="Kevin Chang" userId="9dcd50664716db08" providerId="LiveId" clId="{A5D13542-83CA-4F83-8A7F-B229ED3A4D15}" dt="2022-10-16T23:43:26.509" v="1968" actId="478"/>
          <ac:picMkLst>
            <pc:docMk/>
            <pc:sldMk cId="1250391134" sldId="267"/>
            <ac:picMk id="5" creationId="{9CA15665-13D6-A7E9-A206-D6B3F21324BF}"/>
          </ac:picMkLst>
        </pc:picChg>
        <pc:picChg chg="add del mod">
          <ac:chgData name="Kevin Chang" userId="9dcd50664716db08" providerId="LiveId" clId="{A5D13542-83CA-4F83-8A7F-B229ED3A4D15}" dt="2022-10-16T23:43:26.855" v="1969" actId="478"/>
          <ac:picMkLst>
            <pc:docMk/>
            <pc:sldMk cId="1250391134" sldId="267"/>
            <ac:picMk id="7" creationId="{20A8EF59-B89A-70F4-A144-9D90321EA7C4}"/>
          </ac:picMkLst>
        </pc:picChg>
        <pc:picChg chg="add del mod">
          <ac:chgData name="Kevin Chang" userId="9dcd50664716db08" providerId="LiveId" clId="{A5D13542-83CA-4F83-8A7F-B229ED3A4D15}" dt="2022-10-16T23:43:27.219" v="1970" actId="478"/>
          <ac:picMkLst>
            <pc:docMk/>
            <pc:sldMk cId="1250391134" sldId="267"/>
            <ac:picMk id="9" creationId="{A9EA3246-BA9F-21D2-0FAE-AA82E4E0B51C}"/>
          </ac:picMkLst>
        </pc:picChg>
        <pc:picChg chg="add mod">
          <ac:chgData name="Kevin Chang" userId="9dcd50664716db08" providerId="LiveId" clId="{A5D13542-83CA-4F83-8A7F-B229ED3A4D15}" dt="2022-10-16T23:45:30.260" v="2004" actId="1076"/>
          <ac:picMkLst>
            <pc:docMk/>
            <pc:sldMk cId="1250391134" sldId="267"/>
            <ac:picMk id="11" creationId="{9A45D9D8-5B94-332F-08A7-4B8F97B95472}"/>
          </ac:picMkLst>
        </pc:picChg>
        <pc:picChg chg="add mod">
          <ac:chgData name="Kevin Chang" userId="9dcd50664716db08" providerId="LiveId" clId="{A5D13542-83CA-4F83-8A7F-B229ED3A4D15}" dt="2022-10-16T23:47:39.077" v="2045" actId="1038"/>
          <ac:picMkLst>
            <pc:docMk/>
            <pc:sldMk cId="1250391134" sldId="267"/>
            <ac:picMk id="13" creationId="{3A975AF7-5269-E77E-8EB8-93118C2EBF96}"/>
          </ac:picMkLst>
        </pc:picChg>
        <pc:picChg chg="add mod">
          <ac:chgData name="Kevin Chang" userId="9dcd50664716db08" providerId="LiveId" clId="{A5D13542-83CA-4F83-8A7F-B229ED3A4D15}" dt="2022-10-16T23:45:16.759" v="2001" actId="1076"/>
          <ac:picMkLst>
            <pc:docMk/>
            <pc:sldMk cId="1250391134" sldId="267"/>
            <ac:picMk id="15" creationId="{1B050FCA-F549-6C19-717F-BA6969E1CA41}"/>
          </ac:picMkLst>
        </pc:picChg>
        <pc:picChg chg="add mod">
          <ac:chgData name="Kevin Chang" userId="9dcd50664716db08" providerId="LiveId" clId="{A5D13542-83CA-4F83-8A7F-B229ED3A4D15}" dt="2022-10-16T23:45:12.785" v="1999" actId="1076"/>
          <ac:picMkLst>
            <pc:docMk/>
            <pc:sldMk cId="1250391134" sldId="267"/>
            <ac:picMk id="17" creationId="{CC0CE8D1-6598-25D3-415A-49DADC5C3219}"/>
          </ac:picMkLst>
        </pc:picChg>
        <pc:picChg chg="add mod">
          <ac:chgData name="Kevin Chang" userId="9dcd50664716db08" providerId="LiveId" clId="{A5D13542-83CA-4F83-8A7F-B229ED3A4D15}" dt="2022-10-16T23:45:30.260" v="2004" actId="1076"/>
          <ac:picMkLst>
            <pc:docMk/>
            <pc:sldMk cId="1250391134" sldId="267"/>
            <ac:picMk id="19" creationId="{D846EA0D-9699-4536-FA37-2B92F7ABD656}"/>
          </ac:picMkLst>
        </pc:picChg>
      </pc:sldChg>
      <pc:sldChg chg="addSp delSp modSp new mod">
        <pc:chgData name="Kevin Chang" userId="9dcd50664716db08" providerId="LiveId" clId="{A5D13542-83CA-4F83-8A7F-B229ED3A4D15}" dt="2022-10-17T02:15:56.966" v="3769" actId="20577"/>
        <pc:sldMkLst>
          <pc:docMk/>
          <pc:sldMk cId="2368747858" sldId="268"/>
        </pc:sldMkLst>
        <pc:spChg chg="mod">
          <ac:chgData name="Kevin Chang" userId="9dcd50664716db08" providerId="LiveId" clId="{A5D13542-83CA-4F83-8A7F-B229ED3A4D15}" dt="2022-10-17T01:52:32.173" v="2825" actId="20577"/>
          <ac:spMkLst>
            <pc:docMk/>
            <pc:sldMk cId="2368747858" sldId="268"/>
            <ac:spMk id="2" creationId="{D936FDCE-349A-5CB7-205C-B2BC681830C6}"/>
          </ac:spMkLst>
        </pc:spChg>
        <pc:spChg chg="del">
          <ac:chgData name="Kevin Chang" userId="9dcd50664716db08" providerId="LiveId" clId="{A5D13542-83CA-4F83-8A7F-B229ED3A4D15}" dt="2022-10-17T01:52:48.652" v="2853" actId="478"/>
          <ac:spMkLst>
            <pc:docMk/>
            <pc:sldMk cId="2368747858" sldId="268"/>
            <ac:spMk id="3" creationId="{B47A15A7-6780-45CF-F730-DE36823C020B}"/>
          </ac:spMkLst>
        </pc:spChg>
        <pc:spChg chg="add mod">
          <ac:chgData name="Kevin Chang" userId="9dcd50664716db08" providerId="LiveId" clId="{A5D13542-83CA-4F83-8A7F-B229ED3A4D15}" dt="2022-10-17T01:57:08.672" v="3020" actId="1076"/>
          <ac:spMkLst>
            <pc:docMk/>
            <pc:sldMk cId="2368747858" sldId="268"/>
            <ac:spMk id="8" creationId="{BE471C40-53C0-2758-BC49-552331399A32}"/>
          </ac:spMkLst>
        </pc:spChg>
        <pc:spChg chg="add mod">
          <ac:chgData name="Kevin Chang" userId="9dcd50664716db08" providerId="LiveId" clId="{A5D13542-83CA-4F83-8A7F-B229ED3A4D15}" dt="2022-10-17T01:57:12.123" v="3022" actId="1076"/>
          <ac:spMkLst>
            <pc:docMk/>
            <pc:sldMk cId="2368747858" sldId="268"/>
            <ac:spMk id="9" creationId="{6D644E70-67FC-7838-243D-856777F879B6}"/>
          </ac:spMkLst>
        </pc:spChg>
        <pc:spChg chg="add mod">
          <ac:chgData name="Kevin Chang" userId="9dcd50664716db08" providerId="LiveId" clId="{A5D13542-83CA-4F83-8A7F-B229ED3A4D15}" dt="2022-10-17T01:57:21.159" v="3025" actId="1076"/>
          <ac:spMkLst>
            <pc:docMk/>
            <pc:sldMk cId="2368747858" sldId="268"/>
            <ac:spMk id="10" creationId="{C9E335A9-ECCB-15C1-68FC-7D4C043AFFCB}"/>
          </ac:spMkLst>
        </pc:spChg>
        <pc:spChg chg="add mod">
          <ac:chgData name="Kevin Chang" userId="9dcd50664716db08" providerId="LiveId" clId="{A5D13542-83CA-4F83-8A7F-B229ED3A4D15}" dt="2022-10-17T02:15:56.966" v="3769" actId="20577"/>
          <ac:spMkLst>
            <pc:docMk/>
            <pc:sldMk cId="2368747858" sldId="268"/>
            <ac:spMk id="11" creationId="{4EDE3B19-D3FD-195B-4156-1C943671ED6D}"/>
          </ac:spMkLst>
        </pc:spChg>
        <pc:spChg chg="add mod">
          <ac:chgData name="Kevin Chang" userId="9dcd50664716db08" providerId="LiveId" clId="{A5D13542-83CA-4F83-8A7F-B229ED3A4D15}" dt="2022-10-17T01:58:19.957" v="3063" actId="1038"/>
          <ac:spMkLst>
            <pc:docMk/>
            <pc:sldMk cId="2368747858" sldId="268"/>
            <ac:spMk id="12" creationId="{71708220-9E62-09B9-5F58-CFE828BA1DB5}"/>
          </ac:spMkLst>
        </pc:spChg>
        <pc:spChg chg="add mod">
          <ac:chgData name="Kevin Chang" userId="9dcd50664716db08" providerId="LiveId" clId="{A5D13542-83CA-4F83-8A7F-B229ED3A4D15}" dt="2022-10-17T01:58:36.109" v="3072" actId="1037"/>
          <ac:spMkLst>
            <pc:docMk/>
            <pc:sldMk cId="2368747858" sldId="268"/>
            <ac:spMk id="13" creationId="{2378ACC8-7EAF-15E3-D499-CB0164A8D4EC}"/>
          </ac:spMkLst>
        </pc:spChg>
        <pc:spChg chg="add mod">
          <ac:chgData name="Kevin Chang" userId="9dcd50664716db08" providerId="LiveId" clId="{A5D13542-83CA-4F83-8A7F-B229ED3A4D15}" dt="2022-10-17T01:58:49.973" v="3095" actId="1035"/>
          <ac:spMkLst>
            <pc:docMk/>
            <pc:sldMk cId="2368747858" sldId="268"/>
            <ac:spMk id="14" creationId="{527D836B-0FD3-133F-E1BE-DD8C31E63654}"/>
          </ac:spMkLst>
        </pc:spChg>
        <pc:spChg chg="add mod">
          <ac:chgData name="Kevin Chang" userId="9dcd50664716db08" providerId="LiveId" clId="{A5D13542-83CA-4F83-8A7F-B229ED3A4D15}" dt="2022-10-17T02:00:00.294" v="3233" actId="20577"/>
          <ac:spMkLst>
            <pc:docMk/>
            <pc:sldMk cId="2368747858" sldId="268"/>
            <ac:spMk id="15" creationId="{37A2964D-0D84-1E58-4CCD-5D23DB10687D}"/>
          </ac:spMkLst>
        </pc:spChg>
        <pc:spChg chg="add mod">
          <ac:chgData name="Kevin Chang" userId="9dcd50664716db08" providerId="LiveId" clId="{A5D13542-83CA-4F83-8A7F-B229ED3A4D15}" dt="2022-10-17T02:01:03.243" v="3328" actId="20577"/>
          <ac:spMkLst>
            <pc:docMk/>
            <pc:sldMk cId="2368747858" sldId="268"/>
            <ac:spMk id="16" creationId="{5384CCD4-2FA7-4983-F5F9-E84DBF667C98}"/>
          </ac:spMkLst>
        </pc:spChg>
        <pc:spChg chg="add mod">
          <ac:chgData name="Kevin Chang" userId="9dcd50664716db08" providerId="LiveId" clId="{A5D13542-83CA-4F83-8A7F-B229ED3A4D15}" dt="2022-10-17T02:00:57.167" v="3327" actId="20577"/>
          <ac:spMkLst>
            <pc:docMk/>
            <pc:sldMk cId="2368747858" sldId="268"/>
            <ac:spMk id="17" creationId="{9F8E085D-66C3-E63E-A407-888591AC10F5}"/>
          </ac:spMkLst>
        </pc:spChg>
        <pc:picChg chg="add mod">
          <ac:chgData name="Kevin Chang" userId="9dcd50664716db08" providerId="LiveId" clId="{A5D13542-83CA-4F83-8A7F-B229ED3A4D15}" dt="2022-10-17T01:52:53.002" v="2855" actId="1076"/>
          <ac:picMkLst>
            <pc:docMk/>
            <pc:sldMk cId="2368747858" sldId="268"/>
            <ac:picMk id="4" creationId="{289DB7C9-3971-7D4B-574F-906042C56095}"/>
          </ac:picMkLst>
        </pc:picChg>
        <pc:picChg chg="add mod">
          <ac:chgData name="Kevin Chang" userId="9dcd50664716db08" providerId="LiveId" clId="{A5D13542-83CA-4F83-8A7F-B229ED3A4D15}" dt="2022-10-17T01:52:53.002" v="2855" actId="1076"/>
          <ac:picMkLst>
            <pc:docMk/>
            <pc:sldMk cId="2368747858" sldId="268"/>
            <ac:picMk id="5" creationId="{065F97D0-FA6A-A084-CBED-85B6257AA46B}"/>
          </ac:picMkLst>
        </pc:picChg>
        <pc:picChg chg="add mod">
          <ac:chgData name="Kevin Chang" userId="9dcd50664716db08" providerId="LiveId" clId="{A5D13542-83CA-4F83-8A7F-B229ED3A4D15}" dt="2022-10-17T01:52:53.002" v="2855" actId="1076"/>
          <ac:picMkLst>
            <pc:docMk/>
            <pc:sldMk cId="2368747858" sldId="268"/>
            <ac:picMk id="6" creationId="{4CFB999A-2C7E-F832-86DD-489540016BD4}"/>
          </ac:picMkLst>
        </pc:picChg>
        <pc:picChg chg="add mod">
          <ac:chgData name="Kevin Chang" userId="9dcd50664716db08" providerId="LiveId" clId="{A5D13542-83CA-4F83-8A7F-B229ED3A4D15}" dt="2022-10-17T01:52:53.002" v="2855" actId="1076"/>
          <ac:picMkLst>
            <pc:docMk/>
            <pc:sldMk cId="2368747858" sldId="268"/>
            <ac:picMk id="7" creationId="{E205BF8C-49C1-CA37-1DD8-55D380858D9E}"/>
          </ac:picMkLst>
        </pc:picChg>
      </pc:sldChg>
      <pc:sldChg chg="modSp new del mod ord">
        <pc:chgData name="Kevin Chang" userId="9dcd50664716db08" providerId="LiveId" clId="{A5D13542-83CA-4F83-8A7F-B229ED3A4D15}" dt="2022-10-17T01:51:50.874" v="2774" actId="47"/>
        <pc:sldMkLst>
          <pc:docMk/>
          <pc:sldMk cId="2572960190" sldId="268"/>
        </pc:sldMkLst>
        <pc:spChg chg="mod">
          <ac:chgData name="Kevin Chang" userId="9dcd50664716db08" providerId="LiveId" clId="{A5D13542-83CA-4F83-8A7F-B229ED3A4D15}" dt="2022-10-17T01:51:28.481" v="2773" actId="20577"/>
          <ac:spMkLst>
            <pc:docMk/>
            <pc:sldMk cId="2572960190" sldId="268"/>
            <ac:spMk id="2" creationId="{9004B0A8-A231-56ED-4BEF-54952C0F0A45}"/>
          </ac:spMkLst>
        </pc:spChg>
      </pc:sldChg>
      <pc:sldChg chg="addSp delSp modSp new mod modNotesTx">
        <pc:chgData name="Kevin Chang" userId="9dcd50664716db08" providerId="LiveId" clId="{A5D13542-83CA-4F83-8A7F-B229ED3A4D15}" dt="2022-10-20T18:12:02.548" v="4333"/>
        <pc:sldMkLst>
          <pc:docMk/>
          <pc:sldMk cId="1338137333" sldId="269"/>
        </pc:sldMkLst>
        <pc:spChg chg="mod">
          <ac:chgData name="Kevin Chang" userId="9dcd50664716db08" providerId="LiveId" clId="{A5D13542-83CA-4F83-8A7F-B229ED3A4D15}" dt="2022-10-20T18:03:38.852" v="4205" actId="20577"/>
          <ac:spMkLst>
            <pc:docMk/>
            <pc:sldMk cId="1338137333" sldId="269"/>
            <ac:spMk id="2" creationId="{204C725C-86DD-79F9-8309-EB4E99F045DC}"/>
          </ac:spMkLst>
        </pc:spChg>
        <pc:spChg chg="del">
          <ac:chgData name="Kevin Chang" userId="9dcd50664716db08" providerId="LiveId" clId="{A5D13542-83CA-4F83-8A7F-B229ED3A4D15}" dt="2022-10-20T18:03:20.230" v="4146" actId="478"/>
          <ac:spMkLst>
            <pc:docMk/>
            <pc:sldMk cId="1338137333" sldId="269"/>
            <ac:spMk id="3" creationId="{112F31F2-C483-2714-8EE8-4060BC066790}"/>
          </ac:spMkLst>
        </pc:spChg>
        <pc:picChg chg="add mod">
          <ac:chgData name="Kevin Chang" userId="9dcd50664716db08" providerId="LiveId" clId="{A5D13542-83CA-4F83-8A7F-B229ED3A4D15}" dt="2022-10-20T18:10:54.164" v="4290" actId="1037"/>
          <ac:picMkLst>
            <pc:docMk/>
            <pc:sldMk cId="1338137333" sldId="269"/>
            <ac:picMk id="5" creationId="{5E5A75B7-987C-4A84-8FD2-30617D7F7E37}"/>
          </ac:picMkLst>
        </pc:picChg>
        <pc:picChg chg="add mod">
          <ac:chgData name="Kevin Chang" userId="9dcd50664716db08" providerId="LiveId" clId="{A5D13542-83CA-4F83-8A7F-B229ED3A4D15}" dt="2022-10-20T18:10:54.164" v="4290" actId="1037"/>
          <ac:picMkLst>
            <pc:docMk/>
            <pc:sldMk cId="1338137333" sldId="269"/>
            <ac:picMk id="7" creationId="{32041924-9781-72ED-2E9D-96BB1C674ABE}"/>
          </ac:picMkLst>
        </pc:picChg>
        <pc:picChg chg="add mod">
          <ac:chgData name="Kevin Chang" userId="9dcd50664716db08" providerId="LiveId" clId="{A5D13542-83CA-4F83-8A7F-B229ED3A4D15}" dt="2022-10-20T18:10:54.164" v="4290" actId="1037"/>
          <ac:picMkLst>
            <pc:docMk/>
            <pc:sldMk cId="1338137333" sldId="269"/>
            <ac:picMk id="9" creationId="{A37BB613-22AD-DBAB-D34E-3DD52FEC32ED}"/>
          </ac:picMkLst>
        </pc:picChg>
        <pc:picChg chg="add mod">
          <ac:chgData name="Kevin Chang" userId="9dcd50664716db08" providerId="LiveId" clId="{A5D13542-83CA-4F83-8A7F-B229ED3A4D15}" dt="2022-10-20T18:10:54.164" v="4290" actId="1037"/>
          <ac:picMkLst>
            <pc:docMk/>
            <pc:sldMk cId="1338137333" sldId="269"/>
            <ac:picMk id="11" creationId="{4ACE49CD-8E8A-65FA-6383-D88551E9F17D}"/>
          </ac:picMkLst>
        </pc:picChg>
      </pc:sldChg>
    </pc:docChg>
  </pc:docChgLst>
  <pc:docChgLst>
    <pc:chgData name="Kevin Chang" userId="9dcd50664716db08" providerId="LiveId" clId="{AE68788C-B590-4AA6-A3F2-6E63E76C13CA}"/>
    <pc:docChg chg="undo custSel addSld modSld">
      <pc:chgData name="Kevin Chang" userId="9dcd50664716db08" providerId="LiveId" clId="{AE68788C-B590-4AA6-A3F2-6E63E76C13CA}" dt="2023-03-07T03:47:27.066" v="1009" actId="20577"/>
      <pc:docMkLst>
        <pc:docMk/>
      </pc:docMkLst>
      <pc:sldChg chg="modSp mod">
        <pc:chgData name="Kevin Chang" userId="9dcd50664716db08" providerId="LiveId" clId="{AE68788C-B590-4AA6-A3F2-6E63E76C13CA}" dt="2023-03-03T03:09:22.186" v="4" actId="20577"/>
        <pc:sldMkLst>
          <pc:docMk/>
          <pc:sldMk cId="2533397578" sldId="256"/>
        </pc:sldMkLst>
        <pc:spChg chg="mod">
          <ac:chgData name="Kevin Chang" userId="9dcd50664716db08" providerId="LiveId" clId="{AE68788C-B590-4AA6-A3F2-6E63E76C13CA}" dt="2023-03-03T03:09:22.186" v="4" actId="20577"/>
          <ac:spMkLst>
            <pc:docMk/>
            <pc:sldMk cId="2533397578" sldId="256"/>
            <ac:spMk id="3" creationId="{BFF8D37D-BB6A-4C4C-908D-787F18375C89}"/>
          </ac:spMkLst>
        </pc:spChg>
      </pc:sldChg>
      <pc:sldChg chg="addSp delSp modSp mod modClrScheme chgLayout">
        <pc:chgData name="Kevin Chang" userId="9dcd50664716db08" providerId="LiveId" clId="{AE68788C-B590-4AA6-A3F2-6E63E76C13CA}" dt="2023-03-07T03:23:00.868" v="962" actId="14100"/>
        <pc:sldMkLst>
          <pc:docMk/>
          <pc:sldMk cId="3831280219" sldId="259"/>
        </pc:sldMkLst>
        <pc:spChg chg="mod ord">
          <ac:chgData name="Kevin Chang" userId="9dcd50664716db08" providerId="LiveId" clId="{AE68788C-B590-4AA6-A3F2-6E63E76C13CA}" dt="2023-03-07T03:15:37.663" v="573" actId="700"/>
          <ac:spMkLst>
            <pc:docMk/>
            <pc:sldMk cId="3831280219" sldId="259"/>
            <ac:spMk id="2" creationId="{BC5AFE9F-A004-4CCF-976D-9F00E57C7516}"/>
          </ac:spMkLst>
        </pc:spChg>
        <pc:spChg chg="mod ord">
          <ac:chgData name="Kevin Chang" userId="9dcd50664716db08" providerId="LiveId" clId="{AE68788C-B590-4AA6-A3F2-6E63E76C13CA}" dt="2023-03-07T03:18:18.456" v="666"/>
          <ac:spMkLst>
            <pc:docMk/>
            <pc:sldMk cId="3831280219" sldId="259"/>
            <ac:spMk id="3" creationId="{59718BA2-A5D9-4FCC-81E2-09F5C2EDB935}"/>
          </ac:spMkLst>
        </pc:spChg>
        <pc:spChg chg="add del mod ord">
          <ac:chgData name="Kevin Chang" userId="9dcd50664716db08" providerId="LiveId" clId="{AE68788C-B590-4AA6-A3F2-6E63E76C13CA}" dt="2023-03-07T03:15:40.474" v="574" actId="478"/>
          <ac:spMkLst>
            <pc:docMk/>
            <pc:sldMk cId="3831280219" sldId="259"/>
            <ac:spMk id="4" creationId="{A1D3E949-2D5D-05CB-22DD-52F3DA403A9D}"/>
          </ac:spMkLst>
        </pc:spChg>
        <pc:spChg chg="add del">
          <ac:chgData name="Kevin Chang" userId="9dcd50664716db08" providerId="LiveId" clId="{AE68788C-B590-4AA6-A3F2-6E63E76C13CA}" dt="2023-03-07T03:15:42.976" v="576" actId="22"/>
          <ac:spMkLst>
            <pc:docMk/>
            <pc:sldMk cId="3831280219" sldId="259"/>
            <ac:spMk id="6" creationId="{4105F5D3-0D0C-C3E3-1160-5C819928DEBC}"/>
          </ac:spMkLst>
        </pc:spChg>
        <pc:spChg chg="add mod">
          <ac:chgData name="Kevin Chang" userId="9dcd50664716db08" providerId="LiveId" clId="{AE68788C-B590-4AA6-A3F2-6E63E76C13CA}" dt="2023-03-07T03:21:35.839" v="798" actId="1076"/>
          <ac:spMkLst>
            <pc:docMk/>
            <pc:sldMk cId="3831280219" sldId="259"/>
            <ac:spMk id="9" creationId="{82AE37D9-FEDC-AB04-1A0B-41B80BC32642}"/>
          </ac:spMkLst>
        </pc:spChg>
        <pc:spChg chg="add mod">
          <ac:chgData name="Kevin Chang" userId="9dcd50664716db08" providerId="LiveId" clId="{AE68788C-B590-4AA6-A3F2-6E63E76C13CA}" dt="2023-03-07T03:23:00.868" v="962" actId="14100"/>
          <ac:spMkLst>
            <pc:docMk/>
            <pc:sldMk cId="3831280219" sldId="259"/>
            <ac:spMk id="10" creationId="{0C160EF4-D786-E6FA-8E8A-157D6D338904}"/>
          </ac:spMkLst>
        </pc:spChg>
        <pc:picChg chg="add mod">
          <ac:chgData name="Kevin Chang" userId="9dcd50664716db08" providerId="LiveId" clId="{AE68788C-B590-4AA6-A3F2-6E63E76C13CA}" dt="2023-03-07T03:16:03.971" v="581" actId="1076"/>
          <ac:picMkLst>
            <pc:docMk/>
            <pc:sldMk cId="3831280219" sldId="259"/>
            <ac:picMk id="8" creationId="{D2764718-1FE7-7921-4EF6-325A0815F4C3}"/>
          </ac:picMkLst>
        </pc:picChg>
      </pc:sldChg>
      <pc:sldChg chg="modSp mod">
        <pc:chgData name="Kevin Chang" userId="9dcd50664716db08" providerId="LiveId" clId="{AE68788C-B590-4AA6-A3F2-6E63E76C13CA}" dt="2023-03-07T03:47:27.066" v="1009" actId="20577"/>
        <pc:sldMkLst>
          <pc:docMk/>
          <pc:sldMk cId="3503014897" sldId="260"/>
        </pc:sldMkLst>
        <pc:spChg chg="mod">
          <ac:chgData name="Kevin Chang" userId="9dcd50664716db08" providerId="LiveId" clId="{AE68788C-B590-4AA6-A3F2-6E63E76C13CA}" dt="2023-03-07T03:47:27.066" v="1009" actId="20577"/>
          <ac:spMkLst>
            <pc:docMk/>
            <pc:sldMk cId="3503014897" sldId="260"/>
            <ac:spMk id="3" creationId="{D23F31A8-D667-4D7B-AFD7-1E2757963B50}"/>
          </ac:spMkLst>
        </pc:spChg>
      </pc:sldChg>
      <pc:sldChg chg="addSp delSp modSp mod">
        <pc:chgData name="Kevin Chang" userId="9dcd50664716db08" providerId="LiveId" clId="{AE68788C-B590-4AA6-A3F2-6E63E76C13CA}" dt="2023-03-07T02:58:57.671" v="503" actId="20577"/>
        <pc:sldMkLst>
          <pc:docMk/>
          <pc:sldMk cId="2175877290" sldId="261"/>
        </pc:sldMkLst>
        <pc:spChg chg="mod">
          <ac:chgData name="Kevin Chang" userId="9dcd50664716db08" providerId="LiveId" clId="{AE68788C-B590-4AA6-A3F2-6E63E76C13CA}" dt="2023-03-07T02:58:57.671" v="503" actId="20577"/>
          <ac:spMkLst>
            <pc:docMk/>
            <pc:sldMk cId="2175877290" sldId="261"/>
            <ac:spMk id="2" creationId="{31FA5A73-E220-4C2F-A47E-3FC21CF750BB}"/>
          </ac:spMkLst>
        </pc:spChg>
        <pc:spChg chg="mod">
          <ac:chgData name="Kevin Chang" userId="9dcd50664716db08" providerId="LiveId" clId="{AE68788C-B590-4AA6-A3F2-6E63E76C13CA}" dt="2023-03-07T02:27:02.547" v="36" actId="14100"/>
          <ac:spMkLst>
            <pc:docMk/>
            <pc:sldMk cId="2175877290" sldId="261"/>
            <ac:spMk id="3" creationId="{9359FEE1-66F6-4233-8F70-D1FA25607543}"/>
          </ac:spMkLst>
        </pc:spChg>
        <pc:spChg chg="del">
          <ac:chgData name="Kevin Chang" userId="9dcd50664716db08" providerId="LiveId" clId="{AE68788C-B590-4AA6-A3F2-6E63E76C13CA}" dt="2023-03-07T02:26:36.101" v="13" actId="21"/>
          <ac:spMkLst>
            <pc:docMk/>
            <pc:sldMk cId="2175877290" sldId="261"/>
            <ac:spMk id="4" creationId="{1F1C3852-AF9D-4A65-B4F7-AD048778B73A}"/>
          </ac:spMkLst>
        </pc:spChg>
        <pc:spChg chg="add del mod">
          <ac:chgData name="Kevin Chang" userId="9dcd50664716db08" providerId="LiveId" clId="{AE68788C-B590-4AA6-A3F2-6E63E76C13CA}" dt="2023-03-07T02:26:38.190" v="14" actId="478"/>
          <ac:spMkLst>
            <pc:docMk/>
            <pc:sldMk cId="2175877290" sldId="261"/>
            <ac:spMk id="6" creationId="{14F5191D-F44B-99BA-C7BD-D4C2ED86E70D}"/>
          </ac:spMkLst>
        </pc:spChg>
        <pc:spChg chg="add del mod">
          <ac:chgData name="Kevin Chang" userId="9dcd50664716db08" providerId="LiveId" clId="{AE68788C-B590-4AA6-A3F2-6E63E76C13CA}" dt="2023-03-07T02:30:46.546" v="42" actId="478"/>
          <ac:spMkLst>
            <pc:docMk/>
            <pc:sldMk cId="2175877290" sldId="261"/>
            <ac:spMk id="9" creationId="{82EDF5CB-8ED3-E333-C42D-538368F1CB0D}"/>
          </ac:spMkLst>
        </pc:spChg>
        <pc:spChg chg="add del">
          <ac:chgData name="Kevin Chang" userId="9dcd50664716db08" providerId="LiveId" clId="{AE68788C-B590-4AA6-A3F2-6E63E76C13CA}" dt="2023-03-07T02:31:16.616" v="44" actId="478"/>
          <ac:spMkLst>
            <pc:docMk/>
            <pc:sldMk cId="2175877290" sldId="261"/>
            <ac:spMk id="10" creationId="{22DABBB3-71E5-7B43-A3F4-5317A22EDDDB}"/>
          </ac:spMkLst>
        </pc:spChg>
        <pc:spChg chg="add mod">
          <ac:chgData name="Kevin Chang" userId="9dcd50664716db08" providerId="LiveId" clId="{AE68788C-B590-4AA6-A3F2-6E63E76C13CA}" dt="2023-03-07T02:31:46.975" v="53" actId="1582"/>
          <ac:spMkLst>
            <pc:docMk/>
            <pc:sldMk cId="2175877290" sldId="261"/>
            <ac:spMk id="11" creationId="{404EBF86-D0B1-8999-DACA-6EC91C408881}"/>
          </ac:spMkLst>
        </pc:spChg>
        <pc:spChg chg="add mod">
          <ac:chgData name="Kevin Chang" userId="9dcd50664716db08" providerId="LiveId" clId="{AE68788C-B590-4AA6-A3F2-6E63E76C13CA}" dt="2023-03-07T02:32:09.510" v="57" actId="207"/>
          <ac:spMkLst>
            <pc:docMk/>
            <pc:sldMk cId="2175877290" sldId="261"/>
            <ac:spMk id="12" creationId="{4BD7FC46-860A-5286-9182-A14F1AB7E423}"/>
          </ac:spMkLst>
        </pc:spChg>
        <pc:spChg chg="add mod">
          <ac:chgData name="Kevin Chang" userId="9dcd50664716db08" providerId="LiveId" clId="{AE68788C-B590-4AA6-A3F2-6E63E76C13CA}" dt="2023-03-07T02:34:01.499" v="85" actId="207"/>
          <ac:spMkLst>
            <pc:docMk/>
            <pc:sldMk cId="2175877290" sldId="261"/>
            <ac:spMk id="15" creationId="{CD9E18FB-4F11-329A-90FB-BCC43EDEDBA3}"/>
          </ac:spMkLst>
        </pc:spChg>
        <pc:spChg chg="add mod">
          <ac:chgData name="Kevin Chang" userId="9dcd50664716db08" providerId="LiveId" clId="{AE68788C-B590-4AA6-A3F2-6E63E76C13CA}" dt="2023-03-07T02:34:24.864" v="89" actId="1582"/>
          <ac:spMkLst>
            <pc:docMk/>
            <pc:sldMk cId="2175877290" sldId="261"/>
            <ac:spMk id="16" creationId="{156C1A5F-DAF9-7987-C3A3-5B8D961A29EC}"/>
          </ac:spMkLst>
        </pc:spChg>
        <pc:spChg chg="add mod">
          <ac:chgData name="Kevin Chang" userId="9dcd50664716db08" providerId="LiveId" clId="{AE68788C-B590-4AA6-A3F2-6E63E76C13CA}" dt="2023-03-07T02:34:53.040" v="93" actId="207"/>
          <ac:spMkLst>
            <pc:docMk/>
            <pc:sldMk cId="2175877290" sldId="261"/>
            <ac:spMk id="17" creationId="{BA474136-0355-F0E3-8876-B56CB0ED8BD0}"/>
          </ac:spMkLst>
        </pc:spChg>
        <pc:spChg chg="add mod">
          <ac:chgData name="Kevin Chang" userId="9dcd50664716db08" providerId="LiveId" clId="{AE68788C-B590-4AA6-A3F2-6E63E76C13CA}" dt="2023-03-07T02:35:09.727" v="97" actId="207"/>
          <ac:spMkLst>
            <pc:docMk/>
            <pc:sldMk cId="2175877290" sldId="261"/>
            <ac:spMk id="18" creationId="{97FEEADB-A402-B920-AD1B-81D3042756C7}"/>
          </ac:spMkLst>
        </pc:spChg>
        <pc:picChg chg="add del mod">
          <ac:chgData name="Kevin Chang" userId="9dcd50664716db08" providerId="LiveId" clId="{AE68788C-B590-4AA6-A3F2-6E63E76C13CA}" dt="2023-03-07T02:33:13.731" v="58" actId="478"/>
          <ac:picMkLst>
            <pc:docMk/>
            <pc:sldMk cId="2175877290" sldId="261"/>
            <ac:picMk id="8" creationId="{40F5C6A7-B870-5ECB-AFE1-BC7EE3AF0DBD}"/>
          </ac:picMkLst>
        </pc:picChg>
        <pc:picChg chg="add mod ord">
          <ac:chgData name="Kevin Chang" userId="9dcd50664716db08" providerId="LiveId" clId="{AE68788C-B590-4AA6-A3F2-6E63E76C13CA}" dt="2023-03-07T02:33:24.615" v="79" actId="1038"/>
          <ac:picMkLst>
            <pc:docMk/>
            <pc:sldMk cId="2175877290" sldId="261"/>
            <ac:picMk id="14" creationId="{8215F619-B814-46EB-FA45-8E3F86C65031}"/>
          </ac:picMkLst>
        </pc:picChg>
      </pc:sldChg>
      <pc:sldChg chg="modSp mod">
        <pc:chgData name="Kevin Chang" userId="9dcd50664716db08" providerId="LiveId" clId="{AE68788C-B590-4AA6-A3F2-6E63E76C13CA}" dt="2023-03-07T02:45:09.244" v="275" actId="20577"/>
        <pc:sldMkLst>
          <pc:docMk/>
          <pc:sldMk cId="1948667931" sldId="263"/>
        </pc:sldMkLst>
        <pc:spChg chg="mod">
          <ac:chgData name="Kevin Chang" userId="9dcd50664716db08" providerId="LiveId" clId="{AE68788C-B590-4AA6-A3F2-6E63E76C13CA}" dt="2023-03-07T02:45:07.351" v="273" actId="20577"/>
          <ac:spMkLst>
            <pc:docMk/>
            <pc:sldMk cId="1948667931" sldId="263"/>
            <ac:spMk id="31" creationId="{F38C36EF-5E4F-360E-DDE9-58F31D18CA6A}"/>
          </ac:spMkLst>
        </pc:spChg>
        <pc:spChg chg="mod">
          <ac:chgData name="Kevin Chang" userId="9dcd50664716db08" providerId="LiveId" clId="{AE68788C-B590-4AA6-A3F2-6E63E76C13CA}" dt="2023-03-07T02:45:09.244" v="275" actId="20577"/>
          <ac:spMkLst>
            <pc:docMk/>
            <pc:sldMk cId="1948667931" sldId="263"/>
            <ac:spMk id="32" creationId="{121C087F-8A0D-28B5-DC23-D841BDEBA1CC}"/>
          </ac:spMkLst>
        </pc:spChg>
      </pc:sldChg>
      <pc:sldChg chg="modSp mod">
        <pc:chgData name="Kevin Chang" userId="9dcd50664716db08" providerId="LiveId" clId="{AE68788C-B590-4AA6-A3F2-6E63E76C13CA}" dt="2023-03-07T02:46:50.435" v="277" actId="207"/>
        <pc:sldMkLst>
          <pc:docMk/>
          <pc:sldMk cId="1914038560" sldId="264"/>
        </pc:sldMkLst>
        <pc:spChg chg="mod">
          <ac:chgData name="Kevin Chang" userId="9dcd50664716db08" providerId="LiveId" clId="{AE68788C-B590-4AA6-A3F2-6E63E76C13CA}" dt="2023-03-07T02:46:50.435" v="277" actId="207"/>
          <ac:spMkLst>
            <pc:docMk/>
            <pc:sldMk cId="1914038560" sldId="264"/>
            <ac:spMk id="27" creationId="{2F64196C-CB73-63BB-85BC-A90530A9CBC2}"/>
          </ac:spMkLst>
        </pc:spChg>
        <pc:spChg chg="mod">
          <ac:chgData name="Kevin Chang" userId="9dcd50664716db08" providerId="LiveId" clId="{AE68788C-B590-4AA6-A3F2-6E63E76C13CA}" dt="2023-03-07T02:46:46.798" v="276" actId="207"/>
          <ac:spMkLst>
            <pc:docMk/>
            <pc:sldMk cId="1914038560" sldId="264"/>
            <ac:spMk id="36" creationId="{B3FAF9AF-DC81-B043-46AA-E26AA1112402}"/>
          </ac:spMkLst>
        </pc:spChg>
      </pc:sldChg>
      <pc:sldChg chg="modSp mod">
        <pc:chgData name="Kevin Chang" userId="9dcd50664716db08" providerId="LiveId" clId="{AE68788C-B590-4AA6-A3F2-6E63E76C13CA}" dt="2023-03-03T04:45:17.828" v="12" actId="20577"/>
        <pc:sldMkLst>
          <pc:docMk/>
          <pc:sldMk cId="2368747858" sldId="268"/>
        </pc:sldMkLst>
        <pc:spChg chg="mod">
          <ac:chgData name="Kevin Chang" userId="9dcd50664716db08" providerId="LiveId" clId="{AE68788C-B590-4AA6-A3F2-6E63E76C13CA}" dt="2023-03-03T04:45:17.828" v="12" actId="20577"/>
          <ac:spMkLst>
            <pc:docMk/>
            <pc:sldMk cId="2368747858" sldId="268"/>
            <ac:spMk id="16" creationId="{5384CCD4-2FA7-4983-F5F9-E84DBF667C98}"/>
          </ac:spMkLst>
        </pc:spChg>
      </pc:sldChg>
      <pc:sldChg chg="addSp delSp modSp new mod">
        <pc:chgData name="Kevin Chang" userId="9dcd50664716db08" providerId="LiveId" clId="{AE68788C-B590-4AA6-A3F2-6E63E76C13CA}" dt="2023-03-07T02:44:48.066" v="271" actId="12"/>
        <pc:sldMkLst>
          <pc:docMk/>
          <pc:sldMk cId="3165385723" sldId="270"/>
        </pc:sldMkLst>
        <pc:spChg chg="mod">
          <ac:chgData name="Kevin Chang" userId="9dcd50664716db08" providerId="LiveId" clId="{AE68788C-B590-4AA6-A3F2-6E63E76C13CA}" dt="2023-03-07T02:26:42.536" v="30" actId="20577"/>
          <ac:spMkLst>
            <pc:docMk/>
            <pc:sldMk cId="3165385723" sldId="270"/>
            <ac:spMk id="2" creationId="{EB9E482B-759C-9968-CE9F-2C7871FEB346}"/>
          </ac:spMkLst>
        </pc:spChg>
        <pc:spChg chg="del">
          <ac:chgData name="Kevin Chang" userId="9dcd50664716db08" providerId="LiveId" clId="{AE68788C-B590-4AA6-A3F2-6E63E76C13CA}" dt="2023-03-07T02:26:43.686" v="31"/>
          <ac:spMkLst>
            <pc:docMk/>
            <pc:sldMk cId="3165385723" sldId="270"/>
            <ac:spMk id="3" creationId="{42836874-6CAA-64C1-4383-B4FBB474446F}"/>
          </ac:spMkLst>
        </pc:spChg>
        <pc:spChg chg="del mod">
          <ac:chgData name="Kevin Chang" userId="9dcd50664716db08" providerId="LiveId" clId="{AE68788C-B590-4AA6-A3F2-6E63E76C13CA}" dt="2023-03-07T02:36:17.467" v="98" actId="478"/>
          <ac:spMkLst>
            <pc:docMk/>
            <pc:sldMk cId="3165385723" sldId="270"/>
            <ac:spMk id="4" creationId="{5A5D3DFE-AA02-1976-F8D8-C31E32601C72}"/>
          </ac:spMkLst>
        </pc:spChg>
        <pc:spChg chg="add mod">
          <ac:chgData name="Kevin Chang" userId="9dcd50664716db08" providerId="LiveId" clId="{AE68788C-B590-4AA6-A3F2-6E63E76C13CA}" dt="2023-03-07T02:44:48.066" v="271" actId="12"/>
          <ac:spMkLst>
            <pc:docMk/>
            <pc:sldMk cId="3165385723" sldId="270"/>
            <ac:spMk id="5" creationId="{8A7B4451-6BE0-7BDF-D342-54D90336CFB0}"/>
          </ac:spMkLst>
        </pc:spChg>
        <pc:spChg chg="add mod">
          <ac:chgData name="Kevin Chang" userId="9dcd50664716db08" providerId="LiveId" clId="{AE68788C-B590-4AA6-A3F2-6E63E76C13CA}" dt="2023-03-07T02:39:53.229" v="166" actId="1038"/>
          <ac:spMkLst>
            <pc:docMk/>
            <pc:sldMk cId="3165385723" sldId="270"/>
            <ac:spMk id="8" creationId="{4B58EFA0-2FB3-FD2B-2EBD-9CA8CEC05844}"/>
          </ac:spMkLst>
        </pc:spChg>
        <pc:spChg chg="add mod">
          <ac:chgData name="Kevin Chang" userId="9dcd50664716db08" providerId="LiveId" clId="{AE68788C-B590-4AA6-A3F2-6E63E76C13CA}" dt="2023-03-07T02:39:53.229" v="166" actId="1038"/>
          <ac:spMkLst>
            <pc:docMk/>
            <pc:sldMk cId="3165385723" sldId="270"/>
            <ac:spMk id="12" creationId="{48704595-777B-FCBA-5322-E6E609E5D2CE}"/>
          </ac:spMkLst>
        </pc:spChg>
        <pc:spChg chg="add mod">
          <ac:chgData name="Kevin Chang" userId="9dcd50664716db08" providerId="LiveId" clId="{AE68788C-B590-4AA6-A3F2-6E63E76C13CA}" dt="2023-03-07T02:39:53.229" v="166" actId="1038"/>
          <ac:spMkLst>
            <pc:docMk/>
            <pc:sldMk cId="3165385723" sldId="270"/>
            <ac:spMk id="17" creationId="{70EC115E-8812-26BD-D3C6-88DD95855874}"/>
          </ac:spMkLst>
        </pc:spChg>
        <pc:spChg chg="add mod">
          <ac:chgData name="Kevin Chang" userId="9dcd50664716db08" providerId="LiveId" clId="{AE68788C-B590-4AA6-A3F2-6E63E76C13CA}" dt="2023-03-07T02:39:53.229" v="166" actId="1038"/>
          <ac:spMkLst>
            <pc:docMk/>
            <pc:sldMk cId="3165385723" sldId="270"/>
            <ac:spMk id="23" creationId="{BD966906-4043-F27B-0C9F-D1DCD4686C78}"/>
          </ac:spMkLst>
        </pc:spChg>
        <pc:spChg chg="add mod">
          <ac:chgData name="Kevin Chang" userId="9dcd50664716db08" providerId="LiveId" clId="{AE68788C-B590-4AA6-A3F2-6E63E76C13CA}" dt="2023-03-07T02:39:53.229" v="166" actId="1038"/>
          <ac:spMkLst>
            <pc:docMk/>
            <pc:sldMk cId="3165385723" sldId="270"/>
            <ac:spMk id="27" creationId="{2F54C109-05AB-8F42-9942-FB1ED14CDA2C}"/>
          </ac:spMkLst>
        </pc:spChg>
        <pc:picChg chg="add mod">
          <ac:chgData name="Kevin Chang" userId="9dcd50664716db08" providerId="LiveId" clId="{AE68788C-B590-4AA6-A3F2-6E63E76C13CA}" dt="2023-03-07T02:39:53.229" v="166" actId="1038"/>
          <ac:picMkLst>
            <pc:docMk/>
            <pc:sldMk cId="3165385723" sldId="270"/>
            <ac:picMk id="7" creationId="{B5881A2C-8F3A-3367-EC86-EAD15D5FD2F6}"/>
          </ac:picMkLst>
        </pc:picChg>
        <pc:cxnChg chg="add mod">
          <ac:chgData name="Kevin Chang" userId="9dcd50664716db08" providerId="LiveId" clId="{AE68788C-B590-4AA6-A3F2-6E63E76C13CA}" dt="2023-03-07T02:39:53.229" v="166" actId="1038"/>
          <ac:cxnSpMkLst>
            <pc:docMk/>
            <pc:sldMk cId="3165385723" sldId="270"/>
            <ac:cxnSpMk id="10" creationId="{9ED6EB9C-2847-75FB-0D6D-936D8E1431EA}"/>
          </ac:cxnSpMkLst>
        </pc:cxnChg>
        <pc:cxnChg chg="add mod">
          <ac:chgData name="Kevin Chang" userId="9dcd50664716db08" providerId="LiveId" clId="{AE68788C-B590-4AA6-A3F2-6E63E76C13CA}" dt="2023-03-07T02:39:53.229" v="166" actId="1038"/>
          <ac:cxnSpMkLst>
            <pc:docMk/>
            <pc:sldMk cId="3165385723" sldId="270"/>
            <ac:cxnSpMk id="13" creationId="{5ACB008C-4053-403F-518F-E453BFE0C6B7}"/>
          </ac:cxnSpMkLst>
        </pc:cxnChg>
        <pc:cxnChg chg="add mod">
          <ac:chgData name="Kevin Chang" userId="9dcd50664716db08" providerId="LiveId" clId="{AE68788C-B590-4AA6-A3F2-6E63E76C13CA}" dt="2023-03-07T02:39:53.229" v="166" actId="1038"/>
          <ac:cxnSpMkLst>
            <pc:docMk/>
            <pc:sldMk cId="3165385723" sldId="270"/>
            <ac:cxnSpMk id="18" creationId="{DDA3640D-358A-0ACC-CCC3-7F6187582AFE}"/>
          </ac:cxnSpMkLst>
        </pc:cxnChg>
        <pc:cxnChg chg="add mod">
          <ac:chgData name="Kevin Chang" userId="9dcd50664716db08" providerId="LiveId" clId="{AE68788C-B590-4AA6-A3F2-6E63E76C13CA}" dt="2023-03-07T02:39:53.229" v="166" actId="1038"/>
          <ac:cxnSpMkLst>
            <pc:docMk/>
            <pc:sldMk cId="3165385723" sldId="270"/>
            <ac:cxnSpMk id="24" creationId="{6EE4957F-C4E0-CD55-3BDF-B0DBDB3FAC4D}"/>
          </ac:cxnSpMkLst>
        </pc:cxnChg>
        <pc:cxnChg chg="add mod">
          <ac:chgData name="Kevin Chang" userId="9dcd50664716db08" providerId="LiveId" clId="{AE68788C-B590-4AA6-A3F2-6E63E76C13CA}" dt="2023-03-07T02:39:53.229" v="166" actId="1038"/>
          <ac:cxnSpMkLst>
            <pc:docMk/>
            <pc:sldMk cId="3165385723" sldId="270"/>
            <ac:cxnSpMk id="28" creationId="{0C244447-925C-A477-0FE9-C7ED9CE42C0B}"/>
          </ac:cxnSpMkLst>
        </pc:cxnChg>
        <pc:cxnChg chg="add mod">
          <ac:chgData name="Kevin Chang" userId="9dcd50664716db08" providerId="LiveId" clId="{AE68788C-B590-4AA6-A3F2-6E63E76C13CA}" dt="2023-03-07T02:39:53.229" v="166" actId="1038"/>
          <ac:cxnSpMkLst>
            <pc:docMk/>
            <pc:sldMk cId="3165385723" sldId="270"/>
            <ac:cxnSpMk id="31" creationId="{DDCFDFC3-0190-AE84-BC36-F226DC93C8D7}"/>
          </ac:cxnSpMkLst>
        </pc:cxnChg>
      </pc:sldChg>
      <pc:sldChg chg="addSp delSp modSp new mod">
        <pc:chgData name="Kevin Chang" userId="9dcd50664716db08" providerId="LiveId" clId="{AE68788C-B590-4AA6-A3F2-6E63E76C13CA}" dt="2023-03-07T03:08:25.202" v="554" actId="693"/>
        <pc:sldMkLst>
          <pc:docMk/>
          <pc:sldMk cId="450166583" sldId="271"/>
        </pc:sldMkLst>
        <pc:spChg chg="mod">
          <ac:chgData name="Kevin Chang" userId="9dcd50664716db08" providerId="LiveId" clId="{AE68788C-B590-4AA6-A3F2-6E63E76C13CA}" dt="2023-03-07T02:58:55.076" v="495" actId="20577"/>
          <ac:spMkLst>
            <pc:docMk/>
            <pc:sldMk cId="450166583" sldId="271"/>
            <ac:spMk id="2" creationId="{EEDF72D0-0BCB-3001-F3F6-7313FECCC213}"/>
          </ac:spMkLst>
        </pc:spChg>
        <pc:spChg chg="mod">
          <ac:chgData name="Kevin Chang" userId="9dcd50664716db08" providerId="LiveId" clId="{AE68788C-B590-4AA6-A3F2-6E63E76C13CA}" dt="2023-03-07T02:58:17.844" v="465" actId="113"/>
          <ac:spMkLst>
            <pc:docMk/>
            <pc:sldMk cId="450166583" sldId="271"/>
            <ac:spMk id="3" creationId="{BAAD8CFB-E6E2-675F-655D-8CB8B24AE40F}"/>
          </ac:spMkLst>
        </pc:spChg>
        <pc:spChg chg="del">
          <ac:chgData name="Kevin Chang" userId="9dcd50664716db08" providerId="LiveId" clId="{AE68788C-B590-4AA6-A3F2-6E63E76C13CA}" dt="2023-03-07T02:58:48.285" v="466" actId="478"/>
          <ac:spMkLst>
            <pc:docMk/>
            <pc:sldMk cId="450166583" sldId="271"/>
            <ac:spMk id="4" creationId="{F82FBAC7-D7E0-615C-D3C2-AD636BA46BF4}"/>
          </ac:spMkLst>
        </pc:spChg>
        <pc:picChg chg="add del mod">
          <ac:chgData name="Kevin Chang" userId="9dcd50664716db08" providerId="LiveId" clId="{AE68788C-B590-4AA6-A3F2-6E63E76C13CA}" dt="2023-03-07T02:59:08.637" v="505" actId="478"/>
          <ac:picMkLst>
            <pc:docMk/>
            <pc:sldMk cId="450166583" sldId="271"/>
            <ac:picMk id="5" creationId="{D8208794-1072-56E3-F0D1-F2E75A2329A6}"/>
          </ac:picMkLst>
        </pc:picChg>
        <pc:picChg chg="add mod">
          <ac:chgData name="Kevin Chang" userId="9dcd50664716db08" providerId="LiveId" clId="{AE68788C-B590-4AA6-A3F2-6E63E76C13CA}" dt="2023-03-07T02:59:41.888" v="508" actId="1076"/>
          <ac:picMkLst>
            <pc:docMk/>
            <pc:sldMk cId="450166583" sldId="271"/>
            <ac:picMk id="7" creationId="{30C655C6-543A-EAD4-B3F8-CC131F8AB302}"/>
          </ac:picMkLst>
        </pc:picChg>
        <pc:cxnChg chg="add mod">
          <ac:chgData name="Kevin Chang" userId="9dcd50664716db08" providerId="LiveId" clId="{AE68788C-B590-4AA6-A3F2-6E63E76C13CA}" dt="2023-03-07T03:08:25.202" v="554" actId="693"/>
          <ac:cxnSpMkLst>
            <pc:docMk/>
            <pc:sldMk cId="450166583" sldId="271"/>
            <ac:cxnSpMk id="9" creationId="{23CDC114-EC33-AF33-F996-83BF25650663}"/>
          </ac:cxnSpMkLst>
        </pc:cxnChg>
        <pc:cxnChg chg="add mod">
          <ac:chgData name="Kevin Chang" userId="9dcd50664716db08" providerId="LiveId" clId="{AE68788C-B590-4AA6-A3F2-6E63E76C13CA}" dt="2023-03-07T03:08:25.202" v="554" actId="693"/>
          <ac:cxnSpMkLst>
            <pc:docMk/>
            <pc:sldMk cId="450166583" sldId="271"/>
            <ac:cxnSpMk id="10" creationId="{4C14807B-3BE9-0704-CED6-7127C4BF6247}"/>
          </ac:cxnSpMkLst>
        </pc:cxnChg>
        <pc:cxnChg chg="add mod">
          <ac:chgData name="Kevin Chang" userId="9dcd50664716db08" providerId="LiveId" clId="{AE68788C-B590-4AA6-A3F2-6E63E76C13CA}" dt="2023-03-07T03:08:16.878" v="553" actId="693"/>
          <ac:cxnSpMkLst>
            <pc:docMk/>
            <pc:sldMk cId="450166583" sldId="271"/>
            <ac:cxnSpMk id="12" creationId="{73B1F395-D32E-E1ED-2F6B-796AFE6B6AD1}"/>
          </ac:cxnSpMkLst>
        </pc:cxnChg>
        <pc:cxnChg chg="add mod">
          <ac:chgData name="Kevin Chang" userId="9dcd50664716db08" providerId="LiveId" clId="{AE68788C-B590-4AA6-A3F2-6E63E76C13CA}" dt="2023-03-07T03:08:25.202" v="554" actId="693"/>
          <ac:cxnSpMkLst>
            <pc:docMk/>
            <pc:sldMk cId="450166583" sldId="271"/>
            <ac:cxnSpMk id="15" creationId="{104C045B-B06D-9603-7E09-1CD9DD6A19C3}"/>
          </ac:cxnSpMkLst>
        </pc:cxnChg>
        <pc:cxnChg chg="add mod">
          <ac:chgData name="Kevin Chang" userId="9dcd50664716db08" providerId="LiveId" clId="{AE68788C-B590-4AA6-A3F2-6E63E76C13CA}" dt="2023-03-07T03:08:25.202" v="554" actId="693"/>
          <ac:cxnSpMkLst>
            <pc:docMk/>
            <pc:sldMk cId="450166583" sldId="271"/>
            <ac:cxnSpMk id="18" creationId="{2B9D5BD4-A39C-C4A2-791A-262F36F2819C}"/>
          </ac:cxnSpMkLst>
        </pc:cxnChg>
        <pc:cxnChg chg="add mod">
          <ac:chgData name="Kevin Chang" userId="9dcd50664716db08" providerId="LiveId" clId="{AE68788C-B590-4AA6-A3F2-6E63E76C13CA}" dt="2023-03-07T03:08:25.202" v="554" actId="693"/>
          <ac:cxnSpMkLst>
            <pc:docMk/>
            <pc:sldMk cId="450166583" sldId="271"/>
            <ac:cxnSpMk id="20" creationId="{7670CD21-420E-A483-6AA9-9DBF4E9E13A2}"/>
          </ac:cxnSpMkLst>
        </pc:cxnChg>
        <pc:cxnChg chg="add mod">
          <ac:chgData name="Kevin Chang" userId="9dcd50664716db08" providerId="LiveId" clId="{AE68788C-B590-4AA6-A3F2-6E63E76C13CA}" dt="2023-03-07T03:08:25.202" v="554" actId="693"/>
          <ac:cxnSpMkLst>
            <pc:docMk/>
            <pc:sldMk cId="450166583" sldId="271"/>
            <ac:cxnSpMk id="22" creationId="{A3B8D408-E68B-C3C3-21F3-556BF5B77BA1}"/>
          </ac:cxnSpMkLst>
        </pc:cxnChg>
        <pc:cxnChg chg="add mod">
          <ac:chgData name="Kevin Chang" userId="9dcd50664716db08" providerId="LiveId" clId="{AE68788C-B590-4AA6-A3F2-6E63E76C13CA}" dt="2023-03-07T03:08:25.202" v="554" actId="693"/>
          <ac:cxnSpMkLst>
            <pc:docMk/>
            <pc:sldMk cId="450166583" sldId="271"/>
            <ac:cxnSpMk id="26" creationId="{1E128B3D-5CAA-0DE8-5F76-842DC00483E2}"/>
          </ac:cxnSpMkLst>
        </pc:cxnChg>
      </pc:sldChg>
      <pc:sldChg chg="modSp new mod">
        <pc:chgData name="Kevin Chang" userId="9dcd50664716db08" providerId="LiveId" clId="{AE68788C-B590-4AA6-A3F2-6E63E76C13CA}" dt="2023-03-07T03:15:26.850" v="570" actId="20577"/>
        <pc:sldMkLst>
          <pc:docMk/>
          <pc:sldMk cId="2666253541" sldId="272"/>
        </pc:sldMkLst>
        <pc:spChg chg="mod">
          <ac:chgData name="Kevin Chang" userId="9dcd50664716db08" providerId="LiveId" clId="{AE68788C-B590-4AA6-A3F2-6E63E76C13CA}" dt="2023-03-07T03:12:29.429" v="566" actId="20577"/>
          <ac:spMkLst>
            <pc:docMk/>
            <pc:sldMk cId="2666253541" sldId="272"/>
            <ac:spMk id="2" creationId="{580AABA2-CC9C-B5CB-59CB-CE9C8D1FDC69}"/>
          </ac:spMkLst>
        </pc:spChg>
        <pc:spChg chg="mod">
          <ac:chgData name="Kevin Chang" userId="9dcd50664716db08" providerId="LiveId" clId="{AE68788C-B590-4AA6-A3F2-6E63E76C13CA}" dt="2023-03-07T03:15:26.850" v="570" actId="20577"/>
          <ac:spMkLst>
            <pc:docMk/>
            <pc:sldMk cId="2666253541" sldId="272"/>
            <ac:spMk id="3" creationId="{80AB1CC1-84E0-624E-3418-4E326AB9B50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A0806E-EC2B-440B-B306-377C143A0CA7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67D1E6-72D3-424F-82DF-93E3C0A4B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0246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 1: https://www.cubedb.net/?puzzle=4&amp;scramble=F-_L2_B_R2_B-_L2_U2_B2_D2_F_L2_F_R_U2_B_D_U_L-_F2_U_Uw2_Fw2_Rw2_F_Uw2_L_F_R2_B-_R2_B-_R2_Uw_F_L_U2_B-_Fw_R2_Uw_U_Rw-_D-_L-&amp;alg=F_Rw_R2_Bw_Uw_U_Fw2_B2_Rw_B2_Rw-_%2F%2F_white_and_yellow_centers%0AU_Fw-_D_Fw2_%2F%2F_blue_center%0AR-_Bw_R-_D_Bw2_D2_Bw_%2F%2F_orange_center%0Ax_z</a:t>
            </a:r>
          </a:p>
          <a:p>
            <a:r>
              <a:rPr lang="en-US" dirty="0"/>
              <a:t>Example 2: https://www.cubedb.net/?puzzle=4&amp;scramble=F-_L2_B_R2_B-_L2_U2_B2_D2_F_L2_F_R_U2_B_D_U_L-_F2_U_Uw2_Fw2_Rw2_F_Uw2_L_F_R2_B-_R2_B-_R2_Uw_F_L_U2_B-_Fw_R2_Uw_U_Rw-_D-_L-&amp;alg=F_Rw_R2_Bw_Uw_U_Fw2_B2_Rw_B2_Rw-_%2F%2F_white_and_yellow_centers%0AU_Fw-_D_Fw2_%2F%2F_blue_center%0AR-_Bw_R-_D_Bw2_D2_Bw_%2F%2F_orange_center%0Ax_z_Rw_U_Rw-</a:t>
            </a:r>
          </a:p>
          <a:p>
            <a:r>
              <a:rPr lang="en-US" dirty="0"/>
              <a:t>Example 3: https://www.cubedb.net/?puzzle=4&amp;scramble=F-_L2_B_R2_B-_L2_U2_B2_D2_F_L2_F_R_U2_B_D_U_L-_F2_U_Uw2_Fw2_Rw2_F_Uw2_L_F_R2_B-_R2_B-_R2_Uw_F_L_U2_B-_Fw_R2_Uw_U_Rw-_D-_L-&amp;alg=F_Rw_R2_Bw_Uw_U_Fw2_B2_Rw_B2_Rw-_%2F%2F_white_and_yellow_centers%0AU_Fw-_D_Fw2_%2F%2F_blue_center%0AR-_Bw_R-_D_Bw2_D2_Bw_%2F%2F_orange_center%0Ax_z_U_Rw_U_Rw-</a:t>
            </a:r>
          </a:p>
          <a:p>
            <a:r>
              <a:rPr lang="en-US" dirty="0"/>
              <a:t>Example 4: https://www.cubedb.net/?puzzle=4&amp;scramble=F-_L2_B_R2_B-_L2_U2_B2_D2_F_L2_F_R_U2_B_D_U_L-_F2_U_Uw2_Fw2_Rw2_F_Uw2_L_F_R2_B-_R2_B-_R2_Uw_F_L_U2_B-_Fw_R2_Uw_U_Rw-_D-_L-&amp;alg=F_Rw_R2_Bw_Uw_U_Fw2_B2_Rw_B2_Rw-_%2F%2F_white_and_yellow_centers%0AU_Fw-_D_Fw2_%2F%2F_blue_center%0AR-_Bw_R-_D_Bw2_D2_Bw_%2F%2F_orange_center%0Ax_z_U_Rw_U_Rw-_Lw-_U2_L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67D1E6-72D3-424F-82DF-93E3C0A4B6B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0611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DBCF2-AF76-483F-9596-32116ECC1C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AA7CB5-705E-47CB-8B34-D4476BFEDA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7BFC44-5722-427D-B108-6E7A4658B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A3E4E-D3A8-47A6-B636-FDE1C1724C21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D1A828-28EF-485D-ABC0-6A70C2159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DF53E2-B5E9-4AB0-B4EB-024BFB8CD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D2E6A-495F-4842-9672-CF8CB5A7E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811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65C63-CA29-45AD-9710-C199FD531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2DA814-4463-4942-A829-3D218F6E37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E309CE-9580-4047-8E55-E96BEF6ED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A3E4E-D3A8-47A6-B636-FDE1C1724C21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26B7D9-5620-481D-81AC-1774B9E73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BD3540-0A44-451A-8DA1-448BB3890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D2E6A-495F-4842-9672-CF8CB5A7E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682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442D6C-950D-49E7-B04A-821F81B0D5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6E285A-B138-4126-8A80-435B2978F5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D4ADAE-FB28-47A8-9377-B0B64C994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A3E4E-D3A8-47A6-B636-FDE1C1724C21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E63854-F4E9-4D2D-BDAA-88E4BC529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7E2631-E273-45F3-8C8E-49DF85A5B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D2E6A-495F-4842-9672-CF8CB5A7E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161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0C3B6-C0C6-4C02-8AC8-609F21AED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A6F1D-9FC6-4C5D-9B5C-BA64C5D0E8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312D3B-0825-49D2-9EA7-8904AD590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A3E4E-D3A8-47A6-B636-FDE1C1724C21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09C15-7178-4FE3-873A-591E71E8E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25D60B-408D-4F97-ABCA-8FE18FDC2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D2E6A-495F-4842-9672-CF8CB5A7E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926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27E35-D0F5-4683-A7D8-F9E338E8E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0F3181-05FE-4FC9-AA66-E070495F76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31997D-6BFD-4BCC-B65B-0A849D96D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A3E4E-D3A8-47A6-B636-FDE1C1724C21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CF81F6-D559-4193-8A6D-76217DFB6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E1582C-58CD-4C6F-AF47-CE78512EB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D2E6A-495F-4842-9672-CF8CB5A7E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904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3BEEC-7EB1-4169-A289-5AF84F5D8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41A01A-5956-4422-8772-20C4D6BFD4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68FF74-0891-42AF-8028-58E174C1E4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BD4EAB-8E79-41A3-B792-DB13DCA39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A3E4E-D3A8-47A6-B636-FDE1C1724C21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F21E1C-F772-4E7E-A816-95548DFD3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1509B5-627E-4BE6-B929-0B6A5190E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D2E6A-495F-4842-9672-CF8CB5A7E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985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3DB20-ED36-4F47-9E2E-324E62FD5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BE5B00-05BA-4FD9-8429-3F7EF55776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B7CE64-1B10-4977-BEE7-37E41B464F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4E886B-03D1-41D7-927E-AEAEE5132B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B5108F-661A-481F-9E52-074A54CDB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3A86A4-B550-4B74-8EC9-B7EEEFBDA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A3E4E-D3A8-47A6-B636-FDE1C1724C21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F7DA1E-291D-4D1B-A515-521B761F0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E9120B-C004-4F15-8C71-EC9B3869D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D2E6A-495F-4842-9672-CF8CB5A7E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469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3F1C5-3AD6-4947-B28E-38F299EDF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EE0135-2262-4CFA-8A5F-DBE8EDD68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A3E4E-D3A8-47A6-B636-FDE1C1724C21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D8C539-4236-4DB8-9441-EE07ED42D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7E0B1E-B9DF-44C6-9097-F0111C6E7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D2E6A-495F-4842-9672-CF8CB5A7E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33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9F5018-EBCD-41C2-929F-7EFB6AF4F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A3E4E-D3A8-47A6-B636-FDE1C1724C21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B204A8-87A2-441F-BEEC-4C853E456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618695-121B-48A6-AFB0-DD06C5FB9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D2E6A-495F-4842-9672-CF8CB5A7E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638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7E711-51EA-4BE2-BC52-4F857CD13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5A1BDB-A733-4F71-BDF4-7F6D60A77C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452680-D1AF-4A9E-AD51-B118F0231F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D94855-C8FA-4F26-83C4-DB10A09CA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A3E4E-D3A8-47A6-B636-FDE1C1724C21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0255F9-3696-4505-938E-4C81687BA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E3D869-EAF2-44D9-8294-6808886DF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D2E6A-495F-4842-9672-CF8CB5A7E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281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69E7A-4CBD-448D-85AB-9D5D57B4E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1E66CE-B780-44AB-A37E-3FD953F0D5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ADAE7F-279A-4676-BE3C-2C7FECF94A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F33BE4-314A-4BB1-AE66-BE8E0E4CE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A3E4E-D3A8-47A6-B636-FDE1C1724C21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8D1335-97DE-4882-93D5-06647EB3A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9FEE0B-06DC-4EB7-8ED4-8530C5069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D2E6A-495F-4842-9672-CF8CB5A7E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81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751012-32AD-4401-850E-C78F8200B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8D7108-636F-4679-A2F8-D8A334A3CD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FB53DD-51F7-4EC9-9DBE-1EDF2B2AE7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4A3E4E-D3A8-47A6-B636-FDE1C1724C21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3EA2A5-A353-4FB4-AFD8-1837C5C864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C93C4B-C293-4AC1-8E9F-CEBF87C48E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7D2E6A-495F-4842-9672-CF8CB5A7E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577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E6AB4-2710-48DB-967E-6676D0ADC7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4x4 – Centers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F8D37D-BB6A-4C4C-908D-787F18375C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COLL 134</a:t>
            </a:r>
          </a:p>
          <a:p>
            <a:r>
              <a:rPr lang="en-US"/>
              <a:t>Week 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3975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CF496-6AF5-FBD2-9C13-281F468B4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Half-Center Displacement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0730036-ACA2-413B-10C7-33DF0BD446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533" y="1464710"/>
            <a:ext cx="2074962" cy="20526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67C159A-7A14-0619-62F7-1663D568B3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8829" y="1464711"/>
            <a:ext cx="2074963" cy="205274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3B4AF1D-861B-7021-5CF0-6FE4B44D17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6126" y="1464711"/>
            <a:ext cx="2048121" cy="205260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92DA79F-F280-3A0D-B854-4C0322313F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06581" y="1464712"/>
            <a:ext cx="2102227" cy="205260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01C1FFA-5F01-6A85-5B58-45F9711F35F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32816" y="4039322"/>
            <a:ext cx="2065932" cy="2052603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A909BE1F-4F61-2549-B9E8-231C6089894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30064" y="4039321"/>
            <a:ext cx="2075011" cy="2052603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FB2C8EAE-E494-662B-82D3-0514D4D4CE1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36391" y="4039321"/>
            <a:ext cx="2079731" cy="205260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A79567D9-C16F-5350-E147-6A6521787E2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542718" y="4039321"/>
            <a:ext cx="2070454" cy="2052605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DF410650-170E-C9B1-9DB1-8A4BB844F737}"/>
              </a:ext>
            </a:extLst>
          </p:cNvPr>
          <p:cNvSpPr txBox="1"/>
          <p:nvPr/>
        </p:nvSpPr>
        <p:spPr>
          <a:xfrm>
            <a:off x="7962181" y="137932"/>
            <a:ext cx="40716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Problem: One yellow half-center is already in the top layer, so positioning the other yellow half-center into the remaining empty space WILL NOT work.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D5BBE4-618D-F451-5DF8-B3EA7D337088}"/>
              </a:ext>
            </a:extLst>
          </p:cNvPr>
          <p:cNvSpPr txBox="1"/>
          <p:nvPr/>
        </p:nvSpPr>
        <p:spPr>
          <a:xfrm>
            <a:off x="82141" y="6169709"/>
            <a:ext cx="67766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Solution: Temporarily displace the top layer yellow half-center with the middle layer yellow half-center to complete the yellow full-center.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DC302F26-2D19-95A3-2054-B958352EFD31}"/>
              </a:ext>
            </a:extLst>
          </p:cNvPr>
          <p:cNvSpPr/>
          <p:nvPr/>
        </p:nvSpPr>
        <p:spPr>
          <a:xfrm>
            <a:off x="2705623" y="2310249"/>
            <a:ext cx="344078" cy="361524"/>
          </a:xfrm>
          <a:prstGeom prst="rightArrow">
            <a:avLst/>
          </a:prstGeom>
          <a:solidFill>
            <a:srgbClr val="FF09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1B6ED6A1-8FD7-F29E-0CA0-19F36254E1C0}"/>
              </a:ext>
            </a:extLst>
          </p:cNvPr>
          <p:cNvSpPr/>
          <p:nvPr/>
        </p:nvSpPr>
        <p:spPr>
          <a:xfrm>
            <a:off x="5302920" y="2310249"/>
            <a:ext cx="344078" cy="361524"/>
          </a:xfrm>
          <a:prstGeom prst="rightArrow">
            <a:avLst/>
          </a:prstGeom>
          <a:solidFill>
            <a:srgbClr val="FF09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FD09A002-15A0-1F0D-F232-A7EDF5881D40}"/>
              </a:ext>
            </a:extLst>
          </p:cNvPr>
          <p:cNvSpPr/>
          <p:nvPr/>
        </p:nvSpPr>
        <p:spPr>
          <a:xfrm>
            <a:off x="7873375" y="2310249"/>
            <a:ext cx="344078" cy="361524"/>
          </a:xfrm>
          <a:prstGeom prst="rightArrow">
            <a:avLst/>
          </a:prstGeom>
          <a:solidFill>
            <a:srgbClr val="FF09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C373F5C4-03C3-810C-E620-2975C0AD9F2B}"/>
              </a:ext>
            </a:extLst>
          </p:cNvPr>
          <p:cNvSpPr/>
          <p:nvPr/>
        </p:nvSpPr>
        <p:spPr>
          <a:xfrm>
            <a:off x="3890007" y="4884860"/>
            <a:ext cx="344078" cy="361524"/>
          </a:xfrm>
          <a:prstGeom prst="rightArrow">
            <a:avLst/>
          </a:prstGeom>
          <a:solidFill>
            <a:srgbClr val="AE23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6DAC2C36-EE30-7AB5-8A10-64BD16B6AB89}"/>
              </a:ext>
            </a:extLst>
          </p:cNvPr>
          <p:cNvSpPr/>
          <p:nvPr/>
        </p:nvSpPr>
        <p:spPr>
          <a:xfrm>
            <a:off x="6494849" y="4884860"/>
            <a:ext cx="344078" cy="361524"/>
          </a:xfrm>
          <a:prstGeom prst="rightArrow">
            <a:avLst/>
          </a:prstGeom>
          <a:solidFill>
            <a:srgbClr val="AE23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A40E7064-680E-5098-2CFD-B8BFE9BA76D4}"/>
              </a:ext>
            </a:extLst>
          </p:cNvPr>
          <p:cNvSpPr/>
          <p:nvPr/>
        </p:nvSpPr>
        <p:spPr>
          <a:xfrm>
            <a:off x="9107381" y="4884860"/>
            <a:ext cx="344078" cy="361524"/>
          </a:xfrm>
          <a:prstGeom prst="rightArrow">
            <a:avLst/>
          </a:prstGeom>
          <a:solidFill>
            <a:srgbClr val="AE23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EA0DD732-80F2-DF66-07D1-E592AFC192E3}"/>
              </a:ext>
            </a:extLst>
          </p:cNvPr>
          <p:cNvSpPr/>
          <p:nvPr/>
        </p:nvSpPr>
        <p:spPr>
          <a:xfrm rot="5400000">
            <a:off x="2023826" y="3597555"/>
            <a:ext cx="344078" cy="361524"/>
          </a:xfrm>
          <a:prstGeom prst="rightArrow">
            <a:avLst/>
          </a:prstGeom>
          <a:solidFill>
            <a:srgbClr val="AE23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rrow: Up 37">
            <a:extLst>
              <a:ext uri="{FF2B5EF4-FFF2-40B4-BE49-F238E27FC236}">
                <a16:creationId xmlns:a16="http://schemas.microsoft.com/office/drawing/2014/main" id="{9E66C60A-1399-A923-45FB-E8D49B4561F5}"/>
              </a:ext>
            </a:extLst>
          </p:cNvPr>
          <p:cNvSpPr/>
          <p:nvPr/>
        </p:nvSpPr>
        <p:spPr>
          <a:xfrm rot="172475">
            <a:off x="1994339" y="2092188"/>
            <a:ext cx="131305" cy="629066"/>
          </a:xfrm>
          <a:prstGeom prst="upArrow">
            <a:avLst>
              <a:gd name="adj1" fmla="val 45557"/>
              <a:gd name="adj2" fmla="val 50000"/>
            </a:avLst>
          </a:prstGeom>
          <a:solidFill>
            <a:srgbClr val="FF09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Arrow: Up 38">
            <a:extLst>
              <a:ext uri="{FF2B5EF4-FFF2-40B4-BE49-F238E27FC236}">
                <a16:creationId xmlns:a16="http://schemas.microsoft.com/office/drawing/2014/main" id="{C17F5ACA-FDC2-2906-C91E-791E01B709A4}"/>
              </a:ext>
            </a:extLst>
          </p:cNvPr>
          <p:cNvSpPr/>
          <p:nvPr/>
        </p:nvSpPr>
        <p:spPr>
          <a:xfrm rot="10967521">
            <a:off x="7173183" y="2111251"/>
            <a:ext cx="131305" cy="629066"/>
          </a:xfrm>
          <a:prstGeom prst="upArrow">
            <a:avLst>
              <a:gd name="adj1" fmla="val 45557"/>
              <a:gd name="adj2" fmla="val 50000"/>
            </a:avLst>
          </a:prstGeom>
          <a:solidFill>
            <a:srgbClr val="FF09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Arrow: Up 40">
            <a:extLst>
              <a:ext uri="{FF2B5EF4-FFF2-40B4-BE49-F238E27FC236}">
                <a16:creationId xmlns:a16="http://schemas.microsoft.com/office/drawing/2014/main" id="{FD243E76-96E2-2C45-AA0F-E105FA981365}"/>
              </a:ext>
            </a:extLst>
          </p:cNvPr>
          <p:cNvSpPr/>
          <p:nvPr/>
        </p:nvSpPr>
        <p:spPr>
          <a:xfrm rot="14291991">
            <a:off x="4597908" y="2048954"/>
            <a:ext cx="137894" cy="278532"/>
          </a:xfrm>
          <a:prstGeom prst="upArrow">
            <a:avLst>
              <a:gd name="adj1" fmla="val 45557"/>
              <a:gd name="adj2" fmla="val 50000"/>
            </a:avLst>
          </a:prstGeom>
          <a:solidFill>
            <a:srgbClr val="FF09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Arrow: Up 41">
            <a:extLst>
              <a:ext uri="{FF2B5EF4-FFF2-40B4-BE49-F238E27FC236}">
                <a16:creationId xmlns:a16="http://schemas.microsoft.com/office/drawing/2014/main" id="{F365C6C2-5E8E-A127-3EAF-05418EF78281}"/>
              </a:ext>
            </a:extLst>
          </p:cNvPr>
          <p:cNvSpPr/>
          <p:nvPr/>
        </p:nvSpPr>
        <p:spPr>
          <a:xfrm rot="14291991">
            <a:off x="4307443" y="2225597"/>
            <a:ext cx="137894" cy="278532"/>
          </a:xfrm>
          <a:prstGeom prst="upArrow">
            <a:avLst>
              <a:gd name="adj1" fmla="val 45557"/>
              <a:gd name="adj2" fmla="val 50000"/>
            </a:avLst>
          </a:prstGeom>
          <a:solidFill>
            <a:srgbClr val="FF09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Arrow: Up 43">
            <a:extLst>
              <a:ext uri="{FF2B5EF4-FFF2-40B4-BE49-F238E27FC236}">
                <a16:creationId xmlns:a16="http://schemas.microsoft.com/office/drawing/2014/main" id="{1364EA4A-DC55-63DE-13FD-064517D700CE}"/>
              </a:ext>
            </a:extLst>
          </p:cNvPr>
          <p:cNvSpPr/>
          <p:nvPr/>
        </p:nvSpPr>
        <p:spPr>
          <a:xfrm rot="17994416">
            <a:off x="1372596" y="2213473"/>
            <a:ext cx="137894" cy="278532"/>
          </a:xfrm>
          <a:prstGeom prst="upArrow">
            <a:avLst>
              <a:gd name="adj1" fmla="val 45557"/>
              <a:gd name="adj2" fmla="val 50000"/>
            </a:avLst>
          </a:prstGeom>
          <a:solidFill>
            <a:srgbClr val="AE23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Arrow: Up 44">
            <a:extLst>
              <a:ext uri="{FF2B5EF4-FFF2-40B4-BE49-F238E27FC236}">
                <a16:creationId xmlns:a16="http://schemas.microsoft.com/office/drawing/2014/main" id="{8AF2B78A-D793-BE95-31FC-AF60A3BE141A}"/>
              </a:ext>
            </a:extLst>
          </p:cNvPr>
          <p:cNvSpPr/>
          <p:nvPr/>
        </p:nvSpPr>
        <p:spPr>
          <a:xfrm rot="17994416">
            <a:off x="1063701" y="2037017"/>
            <a:ext cx="137894" cy="278532"/>
          </a:xfrm>
          <a:prstGeom prst="upArrow">
            <a:avLst>
              <a:gd name="adj1" fmla="val 45557"/>
              <a:gd name="adj2" fmla="val 50000"/>
            </a:avLst>
          </a:prstGeom>
          <a:solidFill>
            <a:srgbClr val="AE23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Arrow: Up 45">
            <a:extLst>
              <a:ext uri="{FF2B5EF4-FFF2-40B4-BE49-F238E27FC236}">
                <a16:creationId xmlns:a16="http://schemas.microsoft.com/office/drawing/2014/main" id="{0718AA18-A4E9-8B16-D494-1A1EBBCD6EE7}"/>
              </a:ext>
            </a:extLst>
          </p:cNvPr>
          <p:cNvSpPr/>
          <p:nvPr/>
        </p:nvSpPr>
        <p:spPr>
          <a:xfrm rot="172475">
            <a:off x="3188834" y="4673351"/>
            <a:ext cx="131305" cy="629066"/>
          </a:xfrm>
          <a:prstGeom prst="upArrow">
            <a:avLst>
              <a:gd name="adj1" fmla="val 45557"/>
              <a:gd name="adj2" fmla="val 50000"/>
            </a:avLst>
          </a:prstGeom>
          <a:solidFill>
            <a:srgbClr val="AE23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Arrow: Up 46">
            <a:extLst>
              <a:ext uri="{FF2B5EF4-FFF2-40B4-BE49-F238E27FC236}">
                <a16:creationId xmlns:a16="http://schemas.microsoft.com/office/drawing/2014/main" id="{A4746290-7036-7C50-E48C-D2146929E341}"/>
              </a:ext>
            </a:extLst>
          </p:cNvPr>
          <p:cNvSpPr/>
          <p:nvPr/>
        </p:nvSpPr>
        <p:spPr>
          <a:xfrm rot="14291991">
            <a:off x="5775089" y="4603486"/>
            <a:ext cx="137894" cy="278532"/>
          </a:xfrm>
          <a:prstGeom prst="upArrow">
            <a:avLst>
              <a:gd name="adj1" fmla="val 45557"/>
              <a:gd name="adj2" fmla="val 50000"/>
            </a:avLst>
          </a:prstGeom>
          <a:solidFill>
            <a:srgbClr val="AE23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Arrow: Up 47">
            <a:extLst>
              <a:ext uri="{FF2B5EF4-FFF2-40B4-BE49-F238E27FC236}">
                <a16:creationId xmlns:a16="http://schemas.microsoft.com/office/drawing/2014/main" id="{2625F6A0-3C08-2DE9-A732-D0CF8AEC3EEC}"/>
              </a:ext>
            </a:extLst>
          </p:cNvPr>
          <p:cNvSpPr/>
          <p:nvPr/>
        </p:nvSpPr>
        <p:spPr>
          <a:xfrm rot="14291991">
            <a:off x="5484624" y="4780129"/>
            <a:ext cx="137894" cy="278532"/>
          </a:xfrm>
          <a:prstGeom prst="upArrow">
            <a:avLst>
              <a:gd name="adj1" fmla="val 45557"/>
              <a:gd name="adj2" fmla="val 50000"/>
            </a:avLst>
          </a:prstGeom>
          <a:solidFill>
            <a:srgbClr val="AE23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Arrow: Up 48">
            <a:extLst>
              <a:ext uri="{FF2B5EF4-FFF2-40B4-BE49-F238E27FC236}">
                <a16:creationId xmlns:a16="http://schemas.microsoft.com/office/drawing/2014/main" id="{9D792B4F-B636-ABF5-0CBD-584F128FA458}"/>
              </a:ext>
            </a:extLst>
          </p:cNvPr>
          <p:cNvSpPr/>
          <p:nvPr/>
        </p:nvSpPr>
        <p:spPr>
          <a:xfrm rot="10975379">
            <a:off x="8399009" y="4673241"/>
            <a:ext cx="131305" cy="629066"/>
          </a:xfrm>
          <a:prstGeom prst="upArrow">
            <a:avLst>
              <a:gd name="adj1" fmla="val 45557"/>
              <a:gd name="adj2" fmla="val 50000"/>
            </a:avLst>
          </a:prstGeom>
          <a:solidFill>
            <a:srgbClr val="AE23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3677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AFE9F-A004-4CCF-976D-9F00E57C7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Center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718BA2-A5D9-4FCC-81E2-09F5C2EDB93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center solving is mostly identical to 1</a:t>
            </a:r>
            <a:r>
              <a:rPr lang="en-US" baseline="30000" dirty="0"/>
              <a:t>st</a:t>
            </a:r>
            <a:r>
              <a:rPr lang="en-US" dirty="0"/>
              <a:t> center solving</a:t>
            </a:r>
          </a:p>
          <a:p>
            <a:endParaRPr lang="en-US" dirty="0"/>
          </a:p>
          <a:p>
            <a:r>
              <a:rPr lang="en-US" dirty="0"/>
              <a:t>All unsolved centers follow the same axis of rotation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/>
              <a:t> ↓</a:t>
            </a:r>
            <a:endParaRPr lang="en-US" dirty="0"/>
          </a:p>
          <a:p>
            <a:r>
              <a:rPr lang="en-US" dirty="0"/>
              <a:t>No need to use moves affecting white and yellow centers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2764718-1FE7-7921-4EF6-325A0815F4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3453" y="1459117"/>
            <a:ext cx="4023730" cy="410618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2AE37D9-FEDC-AB04-1A0B-41B80BC32642}"/>
              </a:ext>
            </a:extLst>
          </p:cNvPr>
          <p:cNvSpPr txBox="1"/>
          <p:nvPr/>
        </p:nvSpPr>
        <p:spPr>
          <a:xfrm>
            <a:off x="6983453" y="535787"/>
            <a:ext cx="35728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These 4 remaining centers can be solved using only outer face turns with 2R/</a:t>
            </a:r>
            <a:r>
              <a:rPr lang="en-US" dirty="0" err="1"/>
              <a:t>Rw</a:t>
            </a:r>
            <a:r>
              <a:rPr lang="en-US" dirty="0"/>
              <a:t> and 2L/</a:t>
            </a:r>
            <a:r>
              <a:rPr lang="en-US" dirty="0" err="1"/>
              <a:t>Lw</a:t>
            </a:r>
            <a:r>
              <a:rPr lang="en-US" dirty="0"/>
              <a:t> moves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160EF4-D786-E6FA-8E8A-157D6D338904}"/>
              </a:ext>
            </a:extLst>
          </p:cNvPr>
          <p:cNvSpPr txBox="1"/>
          <p:nvPr/>
        </p:nvSpPr>
        <p:spPr>
          <a:xfrm>
            <a:off x="6983453" y="5565300"/>
            <a:ext cx="34461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Blue, Green, Red, and Orange are all located along the x-axis, which corresponds to R/L</a:t>
            </a:r>
          </a:p>
        </p:txBody>
      </p:sp>
    </p:spTree>
    <p:extLst>
      <p:ext uri="{BB962C8B-B14F-4D97-AF65-F5344CB8AC3E}">
        <p14:creationId xmlns:p14="http://schemas.microsoft.com/office/powerpoint/2010/main" val="38312802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AABA2-CC9C-B5CB-59CB-CE9C8D1FD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</a:t>
            </a:r>
            <a:r>
              <a:rPr lang="en-US" baseline="30000" dirty="0"/>
              <a:t>th</a:t>
            </a:r>
            <a:r>
              <a:rPr lang="en-US" dirty="0"/>
              <a:t> Center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B1CC1-84E0-624E-3418-4E326AB9B5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4</a:t>
            </a:r>
            <a:r>
              <a:rPr lang="en-US" baseline="30000" dirty="0"/>
              <a:t>th</a:t>
            </a:r>
            <a:r>
              <a:rPr lang="en-US" dirty="0"/>
              <a:t> center should be adjacent to 3</a:t>
            </a:r>
            <a:r>
              <a:rPr lang="en-US" baseline="30000" dirty="0"/>
              <a:t>rd</a:t>
            </a:r>
            <a:r>
              <a:rPr lang="en-US" dirty="0"/>
              <a:t> center</a:t>
            </a:r>
          </a:p>
          <a:p>
            <a:r>
              <a:rPr lang="en-US" dirty="0"/>
              <a:t>Also very similar to 2</a:t>
            </a:r>
            <a:r>
              <a:rPr lang="en-US" baseline="30000" dirty="0"/>
              <a:t>nd</a:t>
            </a:r>
            <a:r>
              <a:rPr lang="en-US" dirty="0"/>
              <a:t> center solving</a:t>
            </a:r>
          </a:p>
          <a:p>
            <a:r>
              <a:rPr lang="en-US" dirty="0"/>
              <a:t>Any move affecting 4</a:t>
            </a:r>
            <a:r>
              <a:rPr lang="en-US" baseline="30000" dirty="0"/>
              <a:t>th</a:t>
            </a:r>
            <a:r>
              <a:rPr lang="en-US" dirty="0"/>
              <a:t> center will also affect 3</a:t>
            </a:r>
            <a:r>
              <a:rPr lang="en-US" baseline="30000" dirty="0"/>
              <a:t>rd</a:t>
            </a:r>
            <a:r>
              <a:rPr lang="en-US" dirty="0"/>
              <a:t> center</a:t>
            </a:r>
          </a:p>
          <a:p>
            <a:pPr lvl="1"/>
            <a:r>
              <a:rPr lang="en-US" dirty="0"/>
              <a:t>-&gt; will need to use displacement</a:t>
            </a:r>
          </a:p>
        </p:txBody>
      </p:sp>
    </p:spTree>
    <p:extLst>
      <p:ext uri="{BB962C8B-B14F-4D97-AF65-F5344CB8AC3E}">
        <p14:creationId xmlns:p14="http://schemas.microsoft.com/office/powerpoint/2010/main" val="26662535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9B8A2-3151-4831-AB97-7A6E45724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</a:t>
            </a:r>
            <a:r>
              <a:rPr lang="en-US" baseline="30000" dirty="0"/>
              <a:t>th</a:t>
            </a:r>
            <a:r>
              <a:rPr lang="en-US" dirty="0"/>
              <a:t> and 6</a:t>
            </a:r>
            <a:r>
              <a:rPr lang="en-US" baseline="30000" dirty="0"/>
              <a:t>th</a:t>
            </a:r>
            <a:r>
              <a:rPr lang="en-US" dirty="0"/>
              <a:t> Centers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F31A8-D667-4D7B-AFD7-1E2757963B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Should be adjacent</a:t>
            </a:r>
          </a:p>
          <a:p>
            <a:pPr lvl="1"/>
            <a:r>
              <a:rPr lang="en-US" dirty="0"/>
              <a:t>Can technically be opposite, but this is harder to solve</a:t>
            </a:r>
          </a:p>
          <a:p>
            <a:r>
              <a:rPr lang="en-US" dirty="0"/>
              <a:t>Use piece swaps and displacements</a:t>
            </a:r>
          </a:p>
        </p:txBody>
      </p:sp>
    </p:spTree>
    <p:extLst>
      <p:ext uri="{BB962C8B-B14F-4D97-AF65-F5344CB8AC3E}">
        <p14:creationId xmlns:p14="http://schemas.microsoft.com/office/powerpoint/2010/main" val="35030148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C725C-86DD-79F9-8309-EB4E99F04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</a:t>
            </a:r>
            <a:r>
              <a:rPr lang="en-US" baseline="30000" dirty="0"/>
              <a:t>th</a:t>
            </a:r>
            <a:r>
              <a:rPr lang="en-US" dirty="0"/>
              <a:t> and 6</a:t>
            </a:r>
            <a:r>
              <a:rPr lang="en-US" baseline="30000" dirty="0"/>
              <a:t>th</a:t>
            </a:r>
            <a:r>
              <a:rPr lang="en-US" dirty="0"/>
              <a:t> Centers Example Cases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5A75B7-987C-4A84-8FD2-30617D7F7E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320" y="2182506"/>
            <a:ext cx="2522432" cy="24929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2041924-9781-72ED-2E9D-96BB1C674A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4800" y="2182506"/>
            <a:ext cx="2546969" cy="249298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37BB613-22AD-DBAB-D34E-3DD52FEC32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8817" y="2182506"/>
            <a:ext cx="2542451" cy="249298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ACE49CD-8E8A-65FA-6383-D88551E9F17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88316" y="2182506"/>
            <a:ext cx="2557290" cy="2492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1373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E4F77-85D5-4189-8E4F-052CBB71B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Fixing Color Schemes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C85A4D-392D-4BE0-890A-6D027DE572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Requires memorization of color placements</a:t>
            </a:r>
          </a:p>
          <a:p>
            <a:r>
              <a:rPr lang="en-US" dirty="0"/>
              <a:t>Wrong color scheme = must swap centers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4" name="Picture 6" descr="Western Rubiks Cube color scheme">
            <a:extLst>
              <a:ext uri="{FF2B5EF4-FFF2-40B4-BE49-F238E27FC236}">
                <a16:creationId xmlns:a16="http://schemas.microsoft.com/office/drawing/2014/main" id="{64082E6A-3468-74EB-6185-28A096550B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5811" y="0"/>
            <a:ext cx="3236189" cy="2311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B011E66-C620-06E3-7571-CF5E9DEEC0ED}"/>
              </a:ext>
            </a:extLst>
          </p:cNvPr>
          <p:cNvSpPr txBox="1"/>
          <p:nvPr/>
        </p:nvSpPr>
        <p:spPr>
          <a:xfrm>
            <a:off x="8955811" y="2311564"/>
            <a:ext cx="2605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Western color scheme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7AE0B39-F722-1D2F-4E12-73676FD5B3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8029" y="3815296"/>
            <a:ext cx="3115942" cy="304270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569167C-7988-96AA-6D4F-EC876EF186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011" y="3815296"/>
            <a:ext cx="3062377" cy="304270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72B51CC-6443-A427-380F-ABE36BAD7E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97705" y="3815296"/>
            <a:ext cx="3079276" cy="304270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7C1D84C-86B3-C4A7-11F7-DA82966CBDA8}"/>
              </a:ext>
            </a:extLst>
          </p:cNvPr>
          <p:cNvSpPr txBox="1"/>
          <p:nvPr/>
        </p:nvSpPr>
        <p:spPr>
          <a:xfrm>
            <a:off x="4909415" y="3445964"/>
            <a:ext cx="2372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CORRECT COLORS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7531D1-4608-7A19-17FF-7EA89A217877}"/>
              </a:ext>
            </a:extLst>
          </p:cNvPr>
          <p:cNvSpPr txBox="1"/>
          <p:nvPr/>
        </p:nvSpPr>
        <p:spPr>
          <a:xfrm>
            <a:off x="8851211" y="3445964"/>
            <a:ext cx="2372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3x3 Reference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DEDF5C-CF7B-6EB0-7E71-D2A1779B96D3}"/>
              </a:ext>
            </a:extLst>
          </p:cNvPr>
          <p:cNvSpPr txBox="1"/>
          <p:nvPr/>
        </p:nvSpPr>
        <p:spPr>
          <a:xfrm>
            <a:off x="690887" y="3168965"/>
            <a:ext cx="3062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Blue and Orange swapped</a:t>
            </a:r>
          </a:p>
          <a:p>
            <a:pPr algn="ctr"/>
            <a:r>
              <a:rPr lang="en-US" dirty="0"/>
              <a:t>INCORRECT COLORS</a:t>
            </a:r>
          </a:p>
        </p:txBody>
      </p:sp>
    </p:spTree>
    <p:extLst>
      <p:ext uri="{BB962C8B-B14F-4D97-AF65-F5344CB8AC3E}">
        <p14:creationId xmlns:p14="http://schemas.microsoft.com/office/powerpoint/2010/main" val="39535367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7B3B8-39AA-C564-A4AC-587BA600F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Swapping Adjacent Centers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4D89FA-31AE-2D4A-6B41-E2C96144CC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86294" y="214453"/>
            <a:ext cx="3936928" cy="124126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Hold the two centers of interest on F and U</a:t>
            </a:r>
          </a:p>
          <a:p>
            <a:pPr lvl="1"/>
            <a:r>
              <a:rPr lang="en-US" dirty="0" err="1"/>
              <a:t>Rw</a:t>
            </a:r>
            <a:r>
              <a:rPr lang="en-US" dirty="0"/>
              <a:t> U2 </a:t>
            </a:r>
            <a:r>
              <a:rPr lang="en-US" dirty="0" err="1"/>
              <a:t>Rw</a:t>
            </a:r>
            <a:r>
              <a:rPr lang="en-US" dirty="0"/>
              <a:t>’ </a:t>
            </a:r>
            <a:r>
              <a:rPr lang="en-US" dirty="0" err="1"/>
              <a:t>Lw</a:t>
            </a:r>
            <a:r>
              <a:rPr lang="en-US" dirty="0"/>
              <a:t>’ U2 </a:t>
            </a:r>
            <a:r>
              <a:rPr lang="en-US" dirty="0" err="1"/>
              <a:t>Lw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A1533D-BF0B-6956-CAB0-40D6AE6A48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9071" y="1690688"/>
            <a:ext cx="2361959" cy="23463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0D1198A-419C-8075-2BFD-DDB6C4DBED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948" y="1681484"/>
            <a:ext cx="2362344" cy="235098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808E5B3-7CFA-1921-05F2-34E8E4BAA9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2809" y="1690688"/>
            <a:ext cx="2382404" cy="234638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CCDA777-6BF3-2C68-A8CD-A3EDC23EAC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26992" y="1686085"/>
            <a:ext cx="2367013" cy="234638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728C8B2-B763-AD02-47AE-8C44E40D4C7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8624" y="4507012"/>
            <a:ext cx="2382404" cy="235098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7D25856-3AD8-CB24-4419-D823DBA001E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94308" y="4507012"/>
            <a:ext cx="2361276" cy="235098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897F43D-DC99-5C16-B338-7326724F0E4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48864" y="4507012"/>
            <a:ext cx="2345798" cy="235098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7339783-DF7D-AB84-C8A2-304F1760D14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387942" y="4507012"/>
            <a:ext cx="2335280" cy="2350988"/>
          </a:xfrm>
          <a:prstGeom prst="rect">
            <a:avLst/>
          </a:prstGeom>
        </p:spPr>
      </p:pic>
      <p:sp>
        <p:nvSpPr>
          <p:cNvPr id="21" name="Arrow: Right 20">
            <a:extLst>
              <a:ext uri="{FF2B5EF4-FFF2-40B4-BE49-F238E27FC236}">
                <a16:creationId xmlns:a16="http://schemas.microsoft.com/office/drawing/2014/main" id="{D1610A96-82DD-5CCF-5D83-08842B8175D7}"/>
              </a:ext>
            </a:extLst>
          </p:cNvPr>
          <p:cNvSpPr/>
          <p:nvPr/>
        </p:nvSpPr>
        <p:spPr>
          <a:xfrm>
            <a:off x="5719073" y="2690812"/>
            <a:ext cx="281615" cy="327533"/>
          </a:xfrm>
          <a:prstGeom prst="rightArrow">
            <a:avLst/>
          </a:prstGeom>
          <a:solidFill>
            <a:srgbClr val="FF09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294ECE85-BD59-03F6-658E-5D7A49AAA66D}"/>
              </a:ext>
            </a:extLst>
          </p:cNvPr>
          <p:cNvSpPr/>
          <p:nvPr/>
        </p:nvSpPr>
        <p:spPr>
          <a:xfrm>
            <a:off x="8560295" y="2690812"/>
            <a:ext cx="281615" cy="327533"/>
          </a:xfrm>
          <a:prstGeom prst="rightArrow">
            <a:avLst/>
          </a:prstGeom>
          <a:solidFill>
            <a:srgbClr val="FF09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A7ED2FFD-4628-F46D-DB6E-595D91CF5672}"/>
              </a:ext>
            </a:extLst>
          </p:cNvPr>
          <p:cNvSpPr/>
          <p:nvPr/>
        </p:nvSpPr>
        <p:spPr>
          <a:xfrm>
            <a:off x="11379087" y="2700113"/>
            <a:ext cx="281615" cy="327533"/>
          </a:xfrm>
          <a:prstGeom prst="rightArrow">
            <a:avLst/>
          </a:prstGeom>
          <a:solidFill>
            <a:srgbClr val="FF09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CF57E932-72DC-F11D-FD51-4E1482EAA326}"/>
              </a:ext>
            </a:extLst>
          </p:cNvPr>
          <p:cNvSpPr/>
          <p:nvPr/>
        </p:nvSpPr>
        <p:spPr>
          <a:xfrm>
            <a:off x="3306860" y="5518739"/>
            <a:ext cx="281615" cy="327533"/>
          </a:xfrm>
          <a:prstGeom prst="rightArrow">
            <a:avLst/>
          </a:prstGeom>
          <a:solidFill>
            <a:srgbClr val="FF09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C2BBE335-C3E6-4C2E-4FE2-3D8068B1522C}"/>
              </a:ext>
            </a:extLst>
          </p:cNvPr>
          <p:cNvSpPr/>
          <p:nvPr/>
        </p:nvSpPr>
        <p:spPr>
          <a:xfrm>
            <a:off x="6161416" y="5518739"/>
            <a:ext cx="281615" cy="327533"/>
          </a:xfrm>
          <a:prstGeom prst="rightArrow">
            <a:avLst/>
          </a:prstGeom>
          <a:solidFill>
            <a:srgbClr val="FF09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00F55D12-880B-4C28-C8D2-5D8A5C23C30F}"/>
              </a:ext>
            </a:extLst>
          </p:cNvPr>
          <p:cNvSpPr/>
          <p:nvPr/>
        </p:nvSpPr>
        <p:spPr>
          <a:xfrm>
            <a:off x="9000494" y="5518739"/>
            <a:ext cx="281615" cy="327533"/>
          </a:xfrm>
          <a:prstGeom prst="rightArrow">
            <a:avLst/>
          </a:prstGeom>
          <a:solidFill>
            <a:srgbClr val="FF09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Up 26">
            <a:extLst>
              <a:ext uri="{FF2B5EF4-FFF2-40B4-BE49-F238E27FC236}">
                <a16:creationId xmlns:a16="http://schemas.microsoft.com/office/drawing/2014/main" id="{EEDA287E-0919-491B-C656-57183A3B59E3}"/>
              </a:ext>
            </a:extLst>
          </p:cNvPr>
          <p:cNvSpPr/>
          <p:nvPr/>
        </p:nvSpPr>
        <p:spPr>
          <a:xfrm rot="202808">
            <a:off x="4913648" y="2435064"/>
            <a:ext cx="148308" cy="689664"/>
          </a:xfrm>
          <a:prstGeom prst="upArrow">
            <a:avLst>
              <a:gd name="adj1" fmla="val 45557"/>
              <a:gd name="adj2" fmla="val 50000"/>
            </a:avLst>
          </a:prstGeom>
          <a:solidFill>
            <a:srgbClr val="FF09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Not Equal 27">
            <a:extLst>
              <a:ext uri="{FF2B5EF4-FFF2-40B4-BE49-F238E27FC236}">
                <a16:creationId xmlns:a16="http://schemas.microsoft.com/office/drawing/2014/main" id="{CA9B0055-EEA6-9AE9-66BD-48EBFC576413}"/>
              </a:ext>
            </a:extLst>
          </p:cNvPr>
          <p:cNvSpPr/>
          <p:nvPr/>
        </p:nvSpPr>
        <p:spPr>
          <a:xfrm>
            <a:off x="2910899" y="2745581"/>
            <a:ext cx="276051" cy="204787"/>
          </a:xfrm>
          <a:prstGeom prst="mathNotEqual">
            <a:avLst/>
          </a:prstGeom>
          <a:solidFill>
            <a:srgbClr val="FF09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Arrow: Up 28">
            <a:extLst>
              <a:ext uri="{FF2B5EF4-FFF2-40B4-BE49-F238E27FC236}">
                <a16:creationId xmlns:a16="http://schemas.microsoft.com/office/drawing/2014/main" id="{BDA72625-35CB-31C7-FC9F-DB5FE4287D5D}"/>
              </a:ext>
            </a:extLst>
          </p:cNvPr>
          <p:cNvSpPr/>
          <p:nvPr/>
        </p:nvSpPr>
        <p:spPr>
          <a:xfrm rot="14459812">
            <a:off x="7397966" y="2538399"/>
            <a:ext cx="148308" cy="347946"/>
          </a:xfrm>
          <a:prstGeom prst="upArrow">
            <a:avLst>
              <a:gd name="adj1" fmla="val 45557"/>
              <a:gd name="adj2" fmla="val 50000"/>
            </a:avLst>
          </a:prstGeom>
          <a:solidFill>
            <a:srgbClr val="FF09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Up 29">
            <a:extLst>
              <a:ext uri="{FF2B5EF4-FFF2-40B4-BE49-F238E27FC236}">
                <a16:creationId xmlns:a16="http://schemas.microsoft.com/office/drawing/2014/main" id="{1F384065-D1EA-E2AE-E6D5-7497D8FDC6BD}"/>
              </a:ext>
            </a:extLst>
          </p:cNvPr>
          <p:cNvSpPr/>
          <p:nvPr/>
        </p:nvSpPr>
        <p:spPr>
          <a:xfrm rot="14459812">
            <a:off x="7745481" y="2345612"/>
            <a:ext cx="148308" cy="347946"/>
          </a:xfrm>
          <a:prstGeom prst="upArrow">
            <a:avLst>
              <a:gd name="adj1" fmla="val 45557"/>
              <a:gd name="adj2" fmla="val 50000"/>
            </a:avLst>
          </a:prstGeom>
          <a:solidFill>
            <a:srgbClr val="FF09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row: Up 30">
            <a:extLst>
              <a:ext uri="{FF2B5EF4-FFF2-40B4-BE49-F238E27FC236}">
                <a16:creationId xmlns:a16="http://schemas.microsoft.com/office/drawing/2014/main" id="{CD9B806A-3A97-C439-1425-784888AC0E60}"/>
              </a:ext>
            </a:extLst>
          </p:cNvPr>
          <p:cNvSpPr/>
          <p:nvPr/>
        </p:nvSpPr>
        <p:spPr>
          <a:xfrm rot="10994584">
            <a:off x="10549483" y="2457081"/>
            <a:ext cx="148308" cy="689664"/>
          </a:xfrm>
          <a:prstGeom prst="upArrow">
            <a:avLst>
              <a:gd name="adj1" fmla="val 45557"/>
              <a:gd name="adj2" fmla="val 50000"/>
            </a:avLst>
          </a:prstGeom>
          <a:solidFill>
            <a:srgbClr val="FF09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row: Up 31">
            <a:extLst>
              <a:ext uri="{FF2B5EF4-FFF2-40B4-BE49-F238E27FC236}">
                <a16:creationId xmlns:a16="http://schemas.microsoft.com/office/drawing/2014/main" id="{C5034FE6-3614-4564-CA28-8A7A2528999B}"/>
              </a:ext>
            </a:extLst>
          </p:cNvPr>
          <p:cNvSpPr/>
          <p:nvPr/>
        </p:nvSpPr>
        <p:spPr>
          <a:xfrm rot="152490">
            <a:off x="2116291" y="5479380"/>
            <a:ext cx="148308" cy="689664"/>
          </a:xfrm>
          <a:prstGeom prst="upArrow">
            <a:avLst>
              <a:gd name="adj1" fmla="val 45557"/>
              <a:gd name="adj2" fmla="val 50000"/>
            </a:avLst>
          </a:prstGeom>
          <a:solidFill>
            <a:srgbClr val="FF09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row: Up 32">
            <a:extLst>
              <a:ext uri="{FF2B5EF4-FFF2-40B4-BE49-F238E27FC236}">
                <a16:creationId xmlns:a16="http://schemas.microsoft.com/office/drawing/2014/main" id="{7632D85A-6E2C-0706-B76C-E253972F7AED}"/>
              </a:ext>
            </a:extLst>
          </p:cNvPr>
          <p:cNvSpPr/>
          <p:nvPr/>
        </p:nvSpPr>
        <p:spPr>
          <a:xfrm rot="14459812">
            <a:off x="4971707" y="5366054"/>
            <a:ext cx="148308" cy="347946"/>
          </a:xfrm>
          <a:prstGeom prst="upArrow">
            <a:avLst>
              <a:gd name="adj1" fmla="val 45557"/>
              <a:gd name="adj2" fmla="val 50000"/>
            </a:avLst>
          </a:prstGeom>
          <a:solidFill>
            <a:srgbClr val="FF09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row: Up 33">
            <a:extLst>
              <a:ext uri="{FF2B5EF4-FFF2-40B4-BE49-F238E27FC236}">
                <a16:creationId xmlns:a16="http://schemas.microsoft.com/office/drawing/2014/main" id="{3D888A20-F518-4074-BBA6-5E5C4A8A906D}"/>
              </a:ext>
            </a:extLst>
          </p:cNvPr>
          <p:cNvSpPr/>
          <p:nvPr/>
        </p:nvSpPr>
        <p:spPr>
          <a:xfrm rot="14459812">
            <a:off x="5319222" y="5173267"/>
            <a:ext cx="148308" cy="347946"/>
          </a:xfrm>
          <a:prstGeom prst="upArrow">
            <a:avLst>
              <a:gd name="adj1" fmla="val 45557"/>
              <a:gd name="adj2" fmla="val 50000"/>
            </a:avLst>
          </a:prstGeom>
          <a:solidFill>
            <a:srgbClr val="FF09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Up 34">
            <a:extLst>
              <a:ext uri="{FF2B5EF4-FFF2-40B4-BE49-F238E27FC236}">
                <a16:creationId xmlns:a16="http://schemas.microsoft.com/office/drawing/2014/main" id="{C8A53750-A7CA-2DF8-014D-FF397ABFC028}"/>
              </a:ext>
            </a:extLst>
          </p:cNvPr>
          <p:cNvSpPr/>
          <p:nvPr/>
        </p:nvSpPr>
        <p:spPr>
          <a:xfrm rot="10800000">
            <a:off x="7817455" y="5474880"/>
            <a:ext cx="148308" cy="689664"/>
          </a:xfrm>
          <a:prstGeom prst="upArrow">
            <a:avLst>
              <a:gd name="adj1" fmla="val 45557"/>
              <a:gd name="adj2" fmla="val 50000"/>
            </a:avLst>
          </a:prstGeom>
          <a:solidFill>
            <a:srgbClr val="FF09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C52CA35-223C-23B1-1CE0-9BE4AECA2189}"/>
              </a:ext>
            </a:extLst>
          </p:cNvPr>
          <p:cNvSpPr txBox="1"/>
          <p:nvPr/>
        </p:nvSpPr>
        <p:spPr>
          <a:xfrm>
            <a:off x="255870" y="4082539"/>
            <a:ext cx="11665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Theory: Displace on the right to swap one set of half-centers, then displace on the left to swap the other set of half-centers.</a:t>
            </a:r>
          </a:p>
        </p:txBody>
      </p:sp>
    </p:spTree>
    <p:extLst>
      <p:ext uri="{BB962C8B-B14F-4D97-AF65-F5344CB8AC3E}">
        <p14:creationId xmlns:p14="http://schemas.microsoft.com/office/powerpoint/2010/main" val="7643136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710A5-192D-1C64-342B-F45504B81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Swapping Opposite Centers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7954A-6EE7-93B9-8D45-095615FF3D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647536" cy="1495545"/>
          </a:xfrm>
        </p:spPr>
        <p:txBody>
          <a:bodyPr/>
          <a:lstStyle/>
          <a:p>
            <a:r>
              <a:rPr lang="en-US" dirty="0"/>
              <a:t>Hold the two centers of interest on L and R</a:t>
            </a:r>
          </a:p>
          <a:p>
            <a:pPr lvl="1"/>
            <a:r>
              <a:rPr lang="en-US" dirty="0"/>
              <a:t>Rw2 E2 Rw2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A45D9D8-5B94-332F-08A7-4B8F97B954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7361" y="1508563"/>
            <a:ext cx="2546629" cy="246927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A975AF7-5269-E77E-8EB8-93118C2EBF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9127" y="4388722"/>
            <a:ext cx="2508032" cy="246927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B050FCA-F549-6C19-717F-BA6969E1CA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8118" y="4388722"/>
            <a:ext cx="2490939" cy="246927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C0CE8D1-6598-25D3-415A-49DADC5C32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90016" y="4388722"/>
            <a:ext cx="2501984" cy="246927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846EA0D-9699-4536-FA37-2B92F7ABD6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93970" y="1508563"/>
            <a:ext cx="2485777" cy="2469278"/>
          </a:xfrm>
          <a:prstGeom prst="rect">
            <a:avLst/>
          </a:prstGeom>
        </p:spPr>
      </p:pic>
      <p:sp>
        <p:nvSpPr>
          <p:cNvPr id="20" name="Not Equal 19">
            <a:extLst>
              <a:ext uri="{FF2B5EF4-FFF2-40B4-BE49-F238E27FC236}">
                <a16:creationId xmlns:a16="http://schemas.microsoft.com/office/drawing/2014/main" id="{4DA79BD0-DB5F-B7C5-48CF-3EA16373F4FE}"/>
              </a:ext>
            </a:extLst>
          </p:cNvPr>
          <p:cNvSpPr/>
          <p:nvPr/>
        </p:nvSpPr>
        <p:spPr>
          <a:xfrm>
            <a:off x="8295954" y="2629477"/>
            <a:ext cx="276051" cy="204787"/>
          </a:xfrm>
          <a:prstGeom prst="mathNotEqual">
            <a:avLst/>
          </a:prstGeom>
          <a:solidFill>
            <a:srgbClr val="FF09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1FEE909A-B4C0-BCD7-2BD6-50AF46A3157E}"/>
              </a:ext>
            </a:extLst>
          </p:cNvPr>
          <p:cNvSpPr/>
          <p:nvPr/>
        </p:nvSpPr>
        <p:spPr>
          <a:xfrm>
            <a:off x="11301712" y="2568103"/>
            <a:ext cx="281615" cy="327533"/>
          </a:xfrm>
          <a:prstGeom prst="rightArrow">
            <a:avLst/>
          </a:prstGeom>
          <a:solidFill>
            <a:srgbClr val="FF09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37F0E718-3033-376E-6D2E-68A58B32D516}"/>
              </a:ext>
            </a:extLst>
          </p:cNvPr>
          <p:cNvSpPr/>
          <p:nvPr/>
        </p:nvSpPr>
        <p:spPr>
          <a:xfrm>
            <a:off x="6276831" y="5459593"/>
            <a:ext cx="281615" cy="327533"/>
          </a:xfrm>
          <a:prstGeom prst="rightArrow">
            <a:avLst/>
          </a:prstGeom>
          <a:solidFill>
            <a:srgbClr val="FF09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0AC1E1BF-B828-E390-C91E-A4BA62492A72}"/>
              </a:ext>
            </a:extLst>
          </p:cNvPr>
          <p:cNvSpPr/>
          <p:nvPr/>
        </p:nvSpPr>
        <p:spPr>
          <a:xfrm>
            <a:off x="9288729" y="5465380"/>
            <a:ext cx="281615" cy="327533"/>
          </a:xfrm>
          <a:prstGeom prst="rightArrow">
            <a:avLst/>
          </a:prstGeom>
          <a:solidFill>
            <a:srgbClr val="FF09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Up 23">
            <a:extLst>
              <a:ext uri="{FF2B5EF4-FFF2-40B4-BE49-F238E27FC236}">
                <a16:creationId xmlns:a16="http://schemas.microsoft.com/office/drawing/2014/main" id="{EA5C8D10-61BA-4C54-5BE3-3A65917FC66C}"/>
              </a:ext>
            </a:extLst>
          </p:cNvPr>
          <p:cNvSpPr/>
          <p:nvPr/>
        </p:nvSpPr>
        <p:spPr>
          <a:xfrm rot="202808">
            <a:off x="10396912" y="2666794"/>
            <a:ext cx="148308" cy="360786"/>
          </a:xfrm>
          <a:prstGeom prst="upArrow">
            <a:avLst>
              <a:gd name="adj1" fmla="val 45557"/>
              <a:gd name="adj2" fmla="val 50000"/>
            </a:avLst>
          </a:prstGeom>
          <a:solidFill>
            <a:srgbClr val="FF09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Up 24">
            <a:extLst>
              <a:ext uri="{FF2B5EF4-FFF2-40B4-BE49-F238E27FC236}">
                <a16:creationId xmlns:a16="http://schemas.microsoft.com/office/drawing/2014/main" id="{51589B9F-848E-A122-4646-5D99CB6CA406}"/>
              </a:ext>
            </a:extLst>
          </p:cNvPr>
          <p:cNvSpPr/>
          <p:nvPr/>
        </p:nvSpPr>
        <p:spPr>
          <a:xfrm rot="202808">
            <a:off x="10420728" y="2262612"/>
            <a:ext cx="148308" cy="360786"/>
          </a:xfrm>
          <a:prstGeom prst="upArrow">
            <a:avLst>
              <a:gd name="adj1" fmla="val 45557"/>
              <a:gd name="adj2" fmla="val 50000"/>
            </a:avLst>
          </a:prstGeom>
          <a:solidFill>
            <a:srgbClr val="FF09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row: Up 25">
            <a:extLst>
              <a:ext uri="{FF2B5EF4-FFF2-40B4-BE49-F238E27FC236}">
                <a16:creationId xmlns:a16="http://schemas.microsoft.com/office/drawing/2014/main" id="{53883420-196D-2521-4EC3-AB842775AB51}"/>
              </a:ext>
            </a:extLst>
          </p:cNvPr>
          <p:cNvSpPr/>
          <p:nvPr/>
        </p:nvSpPr>
        <p:spPr>
          <a:xfrm rot="3423114">
            <a:off x="5027050" y="5596954"/>
            <a:ext cx="148308" cy="360786"/>
          </a:xfrm>
          <a:prstGeom prst="upArrow">
            <a:avLst>
              <a:gd name="adj1" fmla="val 45557"/>
              <a:gd name="adj2" fmla="val 50000"/>
            </a:avLst>
          </a:prstGeom>
          <a:solidFill>
            <a:srgbClr val="FF09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Up 27">
            <a:extLst>
              <a:ext uri="{FF2B5EF4-FFF2-40B4-BE49-F238E27FC236}">
                <a16:creationId xmlns:a16="http://schemas.microsoft.com/office/drawing/2014/main" id="{FE1C099B-2595-CEB6-E0D8-886907D11F65}"/>
              </a:ext>
            </a:extLst>
          </p:cNvPr>
          <p:cNvSpPr/>
          <p:nvPr/>
        </p:nvSpPr>
        <p:spPr>
          <a:xfrm rot="3423114">
            <a:off x="5397771" y="5361570"/>
            <a:ext cx="148308" cy="360786"/>
          </a:xfrm>
          <a:prstGeom prst="upArrow">
            <a:avLst>
              <a:gd name="adj1" fmla="val 45557"/>
              <a:gd name="adj2" fmla="val 50000"/>
            </a:avLst>
          </a:prstGeom>
          <a:solidFill>
            <a:srgbClr val="FF09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Up 28">
            <a:extLst>
              <a:ext uri="{FF2B5EF4-FFF2-40B4-BE49-F238E27FC236}">
                <a16:creationId xmlns:a16="http://schemas.microsoft.com/office/drawing/2014/main" id="{721E8078-A8BB-69A6-BC16-0E5C851666B8}"/>
              </a:ext>
            </a:extLst>
          </p:cNvPr>
          <p:cNvSpPr/>
          <p:nvPr/>
        </p:nvSpPr>
        <p:spPr>
          <a:xfrm rot="202808">
            <a:off x="8393411" y="5556413"/>
            <a:ext cx="148308" cy="360786"/>
          </a:xfrm>
          <a:prstGeom prst="upArrow">
            <a:avLst>
              <a:gd name="adj1" fmla="val 45557"/>
              <a:gd name="adj2" fmla="val 50000"/>
            </a:avLst>
          </a:prstGeom>
          <a:solidFill>
            <a:srgbClr val="FF09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Up 29">
            <a:extLst>
              <a:ext uri="{FF2B5EF4-FFF2-40B4-BE49-F238E27FC236}">
                <a16:creationId xmlns:a16="http://schemas.microsoft.com/office/drawing/2014/main" id="{F0AA68E6-B03D-F6A6-3AF7-FBC041F449FB}"/>
              </a:ext>
            </a:extLst>
          </p:cNvPr>
          <p:cNvSpPr/>
          <p:nvPr/>
        </p:nvSpPr>
        <p:spPr>
          <a:xfrm rot="202808">
            <a:off x="8417227" y="5152231"/>
            <a:ext cx="148308" cy="360786"/>
          </a:xfrm>
          <a:prstGeom prst="upArrow">
            <a:avLst>
              <a:gd name="adj1" fmla="val 45557"/>
              <a:gd name="adj2" fmla="val 50000"/>
            </a:avLst>
          </a:prstGeom>
          <a:solidFill>
            <a:srgbClr val="FF09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2967978-3860-6560-78F5-697A3F17B0E1}"/>
              </a:ext>
            </a:extLst>
          </p:cNvPr>
          <p:cNvSpPr txBox="1"/>
          <p:nvPr/>
        </p:nvSpPr>
        <p:spPr>
          <a:xfrm>
            <a:off x="189782" y="3321170"/>
            <a:ext cx="328529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Theory: Offsetting the 4 correct centers by 180 degrees (via Rw2) gives them rotational symmetry.</a:t>
            </a:r>
          </a:p>
          <a:p>
            <a:endParaRPr lang="en-US" dirty="0"/>
          </a:p>
          <a:p>
            <a:r>
              <a:rPr lang="en-US" dirty="0"/>
              <a:t>Swapping the blue and green centers (via E2) will also swap the red and orange half-centers.</a:t>
            </a:r>
          </a:p>
          <a:p>
            <a:endParaRPr lang="en-US" dirty="0"/>
          </a:p>
          <a:p>
            <a:r>
              <a:rPr lang="en-US" dirty="0"/>
              <a:t>But, when the 4 correct centers are restored (via Rw2), the red and orange centers remain in place.</a:t>
            </a:r>
          </a:p>
        </p:txBody>
      </p:sp>
    </p:spTree>
    <p:extLst>
      <p:ext uri="{BB962C8B-B14F-4D97-AF65-F5344CB8AC3E}">
        <p14:creationId xmlns:p14="http://schemas.microsoft.com/office/powerpoint/2010/main" val="1250391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8215F619-B814-46EB-FA45-8E3F86C650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7844" y="1274159"/>
            <a:ext cx="4391638" cy="438211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1FA5A73-E220-4C2F-A47E-3FC21CF75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59FEE1-66F6-4233-8F70-D1FA256075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r>
              <a:rPr lang="en-US" dirty="0"/>
              <a:t>Each center = 2x2 block of “mini-centers”</a:t>
            </a:r>
          </a:p>
          <a:p>
            <a:r>
              <a:rPr lang="en-US" dirty="0"/>
              <a:t>For each center, create two 1x2 strips, aka “half-centers”</a:t>
            </a:r>
          </a:p>
          <a:p>
            <a:r>
              <a:rPr lang="en-US" dirty="0"/>
              <a:t>Align matching half-centers to get complete center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04EBF86-D0B1-8999-DACA-6EC91C408881}"/>
              </a:ext>
            </a:extLst>
          </p:cNvPr>
          <p:cNvSpPr/>
          <p:nvPr/>
        </p:nvSpPr>
        <p:spPr>
          <a:xfrm>
            <a:off x="8428777" y="2245259"/>
            <a:ext cx="977774" cy="506994"/>
          </a:xfrm>
          <a:custGeom>
            <a:avLst/>
            <a:gdLst>
              <a:gd name="connsiteX0" fmla="*/ 0 w 977774"/>
              <a:gd name="connsiteY0" fmla="*/ 153909 h 506994"/>
              <a:gd name="connsiteX1" fmla="*/ 642796 w 977774"/>
              <a:gd name="connsiteY1" fmla="*/ 506994 h 506994"/>
              <a:gd name="connsiteX2" fmla="*/ 977774 w 977774"/>
              <a:gd name="connsiteY2" fmla="*/ 334979 h 506994"/>
              <a:gd name="connsiteX3" fmla="*/ 334978 w 977774"/>
              <a:gd name="connsiteY3" fmla="*/ 0 h 506994"/>
              <a:gd name="connsiteX4" fmla="*/ 0 w 977774"/>
              <a:gd name="connsiteY4" fmla="*/ 153909 h 506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7774" h="506994">
                <a:moveTo>
                  <a:pt x="0" y="153909"/>
                </a:moveTo>
                <a:lnTo>
                  <a:pt x="642796" y="506994"/>
                </a:lnTo>
                <a:lnTo>
                  <a:pt x="977774" y="334979"/>
                </a:lnTo>
                <a:lnTo>
                  <a:pt x="334978" y="0"/>
                </a:lnTo>
                <a:lnTo>
                  <a:pt x="0" y="153909"/>
                </a:lnTo>
                <a:close/>
              </a:path>
            </a:pathLst>
          </a:custGeom>
          <a:noFill/>
          <a:ln w="57150">
            <a:solidFill>
              <a:srgbClr val="FF09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BD7FC46-860A-5286-9182-A14F1AB7E423}"/>
              </a:ext>
            </a:extLst>
          </p:cNvPr>
          <p:cNvSpPr/>
          <p:nvPr/>
        </p:nvSpPr>
        <p:spPr>
          <a:xfrm>
            <a:off x="8772808" y="2082297"/>
            <a:ext cx="968721" cy="497941"/>
          </a:xfrm>
          <a:custGeom>
            <a:avLst/>
            <a:gdLst>
              <a:gd name="connsiteX0" fmla="*/ 651849 w 968721"/>
              <a:gd name="connsiteY0" fmla="*/ 497941 h 497941"/>
              <a:gd name="connsiteX1" fmla="*/ 968721 w 968721"/>
              <a:gd name="connsiteY1" fmla="*/ 325925 h 497941"/>
              <a:gd name="connsiteX2" fmla="*/ 316871 w 968721"/>
              <a:gd name="connsiteY2" fmla="*/ 0 h 497941"/>
              <a:gd name="connsiteX3" fmla="*/ 0 w 968721"/>
              <a:gd name="connsiteY3" fmla="*/ 162962 h 497941"/>
              <a:gd name="connsiteX4" fmla="*/ 651849 w 968721"/>
              <a:gd name="connsiteY4" fmla="*/ 497941 h 497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8721" h="497941">
                <a:moveTo>
                  <a:pt x="651849" y="497941"/>
                </a:moveTo>
                <a:lnTo>
                  <a:pt x="968721" y="325925"/>
                </a:lnTo>
                <a:lnTo>
                  <a:pt x="316871" y="0"/>
                </a:lnTo>
                <a:lnTo>
                  <a:pt x="0" y="162962"/>
                </a:lnTo>
                <a:lnTo>
                  <a:pt x="651849" y="497941"/>
                </a:lnTo>
                <a:close/>
              </a:path>
            </a:pathLst>
          </a:custGeom>
          <a:noFill/>
          <a:ln w="57150">
            <a:solidFill>
              <a:srgbClr val="FF09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CD9E18FB-4F11-329A-90FB-BCC43EDEDBA3}"/>
              </a:ext>
            </a:extLst>
          </p:cNvPr>
          <p:cNvSpPr/>
          <p:nvPr/>
        </p:nvSpPr>
        <p:spPr>
          <a:xfrm>
            <a:off x="8084745" y="2978590"/>
            <a:ext cx="642796" cy="751438"/>
          </a:xfrm>
          <a:custGeom>
            <a:avLst/>
            <a:gdLst>
              <a:gd name="connsiteX0" fmla="*/ 0 w 642796"/>
              <a:gd name="connsiteY0" fmla="*/ 0 h 751438"/>
              <a:gd name="connsiteX1" fmla="*/ 27160 w 642796"/>
              <a:gd name="connsiteY1" fmla="*/ 371192 h 751438"/>
              <a:gd name="connsiteX2" fmla="*/ 642796 w 642796"/>
              <a:gd name="connsiteY2" fmla="*/ 751438 h 751438"/>
              <a:gd name="connsiteX3" fmla="*/ 642796 w 642796"/>
              <a:gd name="connsiteY3" fmla="*/ 380246 h 751438"/>
              <a:gd name="connsiteX4" fmla="*/ 0 w 642796"/>
              <a:gd name="connsiteY4" fmla="*/ 0 h 751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2796" h="751438">
                <a:moveTo>
                  <a:pt x="0" y="0"/>
                </a:moveTo>
                <a:lnTo>
                  <a:pt x="27160" y="371192"/>
                </a:lnTo>
                <a:lnTo>
                  <a:pt x="642796" y="751438"/>
                </a:lnTo>
                <a:lnTo>
                  <a:pt x="642796" y="380246"/>
                </a:lnTo>
                <a:lnTo>
                  <a:pt x="0" y="0"/>
                </a:lnTo>
                <a:close/>
              </a:path>
            </a:pathLst>
          </a:custGeom>
          <a:noFill/>
          <a:ln w="57150">
            <a:solidFill>
              <a:srgbClr val="FF09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56C1A5F-DAF9-7987-C3A3-5B8D961A29EC}"/>
              </a:ext>
            </a:extLst>
          </p:cNvPr>
          <p:cNvSpPr/>
          <p:nvPr/>
        </p:nvSpPr>
        <p:spPr>
          <a:xfrm>
            <a:off x="8120958" y="3358836"/>
            <a:ext cx="624690" cy="751437"/>
          </a:xfrm>
          <a:custGeom>
            <a:avLst/>
            <a:gdLst>
              <a:gd name="connsiteX0" fmla="*/ 606583 w 624690"/>
              <a:gd name="connsiteY0" fmla="*/ 751437 h 751437"/>
              <a:gd name="connsiteX1" fmla="*/ 624690 w 624690"/>
              <a:gd name="connsiteY1" fmla="*/ 398352 h 751437"/>
              <a:gd name="connsiteX2" fmla="*/ 0 w 624690"/>
              <a:gd name="connsiteY2" fmla="*/ 0 h 751437"/>
              <a:gd name="connsiteX3" fmla="*/ 18107 w 624690"/>
              <a:gd name="connsiteY3" fmla="*/ 362138 h 751437"/>
              <a:gd name="connsiteX4" fmla="*/ 606583 w 624690"/>
              <a:gd name="connsiteY4" fmla="*/ 751437 h 751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4690" h="751437">
                <a:moveTo>
                  <a:pt x="606583" y="751437"/>
                </a:moveTo>
                <a:lnTo>
                  <a:pt x="624690" y="398352"/>
                </a:lnTo>
                <a:lnTo>
                  <a:pt x="0" y="0"/>
                </a:lnTo>
                <a:lnTo>
                  <a:pt x="18107" y="362138"/>
                </a:lnTo>
                <a:lnTo>
                  <a:pt x="606583" y="751437"/>
                </a:lnTo>
                <a:close/>
              </a:path>
            </a:pathLst>
          </a:custGeom>
          <a:noFill/>
          <a:ln w="57150">
            <a:solidFill>
              <a:srgbClr val="FF09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BA474136-0355-F0E3-8876-B56CB0ED8BD0}"/>
              </a:ext>
            </a:extLst>
          </p:cNvPr>
          <p:cNvSpPr/>
          <p:nvPr/>
        </p:nvSpPr>
        <p:spPr>
          <a:xfrm>
            <a:off x="9406550" y="3195873"/>
            <a:ext cx="353086" cy="905347"/>
          </a:xfrm>
          <a:custGeom>
            <a:avLst/>
            <a:gdLst>
              <a:gd name="connsiteX0" fmla="*/ 27161 w 353086"/>
              <a:gd name="connsiteY0" fmla="*/ 181070 h 905347"/>
              <a:gd name="connsiteX1" fmla="*/ 0 w 353086"/>
              <a:gd name="connsiteY1" fmla="*/ 905347 h 905347"/>
              <a:gd name="connsiteX2" fmla="*/ 316872 w 353086"/>
              <a:gd name="connsiteY2" fmla="*/ 724277 h 905347"/>
              <a:gd name="connsiteX3" fmla="*/ 353086 w 353086"/>
              <a:gd name="connsiteY3" fmla="*/ 0 h 905347"/>
              <a:gd name="connsiteX4" fmla="*/ 27161 w 353086"/>
              <a:gd name="connsiteY4" fmla="*/ 181070 h 905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3086" h="905347">
                <a:moveTo>
                  <a:pt x="27161" y="181070"/>
                </a:moveTo>
                <a:lnTo>
                  <a:pt x="0" y="905347"/>
                </a:lnTo>
                <a:lnTo>
                  <a:pt x="316872" y="724277"/>
                </a:lnTo>
                <a:lnTo>
                  <a:pt x="353086" y="0"/>
                </a:lnTo>
                <a:lnTo>
                  <a:pt x="27161" y="181070"/>
                </a:lnTo>
                <a:close/>
              </a:path>
            </a:pathLst>
          </a:custGeom>
          <a:noFill/>
          <a:ln w="57150">
            <a:solidFill>
              <a:srgbClr val="FF09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7FEEADB-A402-B920-AD1B-81D3042756C7}"/>
              </a:ext>
            </a:extLst>
          </p:cNvPr>
          <p:cNvSpPr/>
          <p:nvPr/>
        </p:nvSpPr>
        <p:spPr>
          <a:xfrm>
            <a:off x="9732475" y="3005750"/>
            <a:ext cx="334978" cy="923454"/>
          </a:xfrm>
          <a:custGeom>
            <a:avLst/>
            <a:gdLst>
              <a:gd name="connsiteX0" fmla="*/ 334978 w 334978"/>
              <a:gd name="connsiteY0" fmla="*/ 0 h 923454"/>
              <a:gd name="connsiteX1" fmla="*/ 18107 w 334978"/>
              <a:gd name="connsiteY1" fmla="*/ 199177 h 923454"/>
              <a:gd name="connsiteX2" fmla="*/ 0 w 334978"/>
              <a:gd name="connsiteY2" fmla="*/ 923454 h 923454"/>
              <a:gd name="connsiteX3" fmla="*/ 289711 w 334978"/>
              <a:gd name="connsiteY3" fmla="*/ 733331 h 923454"/>
              <a:gd name="connsiteX4" fmla="*/ 334978 w 334978"/>
              <a:gd name="connsiteY4" fmla="*/ 0 h 923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4978" h="923454">
                <a:moveTo>
                  <a:pt x="334978" y="0"/>
                </a:moveTo>
                <a:lnTo>
                  <a:pt x="18107" y="199177"/>
                </a:lnTo>
                <a:lnTo>
                  <a:pt x="0" y="923454"/>
                </a:lnTo>
                <a:lnTo>
                  <a:pt x="289711" y="733331"/>
                </a:lnTo>
                <a:lnTo>
                  <a:pt x="334978" y="0"/>
                </a:lnTo>
                <a:close/>
              </a:path>
            </a:pathLst>
          </a:custGeom>
          <a:noFill/>
          <a:ln w="57150">
            <a:solidFill>
              <a:srgbClr val="FF09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877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F72D0-0BCB-3001-F3F6-7313FECCC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AD8CFB-E6E2-675F-655D-8CB8B24AE40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All center pieces are positioned on inner layers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/>
              <a:t>↓</a:t>
            </a:r>
          </a:p>
          <a:p>
            <a:r>
              <a:rPr lang="en-US" dirty="0"/>
              <a:t>Only turns involving inner layers will affect center pieces</a:t>
            </a:r>
          </a:p>
          <a:p>
            <a:pPr lvl="1"/>
            <a:r>
              <a:rPr lang="en-US" dirty="0"/>
              <a:t>e.g., slice turns and wide turns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0C655C6-543A-EAD4-B3F8-CC131F8AB3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8191" y="1433499"/>
            <a:ext cx="3870791" cy="3991002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3CDC114-EC33-AF33-F996-83BF25650663}"/>
              </a:ext>
            </a:extLst>
          </p:cNvPr>
          <p:cNvCxnSpPr/>
          <p:nvPr/>
        </p:nvCxnSpPr>
        <p:spPr>
          <a:xfrm flipV="1">
            <a:off x="9089679" y="2027976"/>
            <a:ext cx="1050202" cy="1086416"/>
          </a:xfrm>
          <a:prstGeom prst="line">
            <a:avLst/>
          </a:prstGeom>
          <a:ln w="57150">
            <a:solidFill>
              <a:srgbClr val="FF09ED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C14807B-3BE9-0704-CED6-7127C4BF6247}"/>
              </a:ext>
            </a:extLst>
          </p:cNvPr>
          <p:cNvCxnSpPr>
            <a:cxnSpLocks/>
          </p:cNvCxnSpPr>
          <p:nvPr/>
        </p:nvCxnSpPr>
        <p:spPr>
          <a:xfrm flipV="1">
            <a:off x="8713881" y="1963719"/>
            <a:ext cx="1079745" cy="1014455"/>
          </a:xfrm>
          <a:prstGeom prst="line">
            <a:avLst/>
          </a:prstGeom>
          <a:ln w="57150">
            <a:solidFill>
              <a:srgbClr val="FF09ED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3B1F395-D32E-E1ED-2F6B-796AFE6B6AD1}"/>
              </a:ext>
            </a:extLst>
          </p:cNvPr>
          <p:cNvCxnSpPr>
            <a:cxnSpLocks/>
          </p:cNvCxnSpPr>
          <p:nvPr/>
        </p:nvCxnSpPr>
        <p:spPr>
          <a:xfrm>
            <a:off x="8713881" y="2978174"/>
            <a:ext cx="40980" cy="1584773"/>
          </a:xfrm>
          <a:prstGeom prst="line">
            <a:avLst/>
          </a:prstGeom>
          <a:ln w="57150">
            <a:solidFill>
              <a:srgbClr val="FF09ED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4C045B-B06D-9603-7E09-1CD9DD6A19C3}"/>
              </a:ext>
            </a:extLst>
          </p:cNvPr>
          <p:cNvCxnSpPr>
            <a:cxnSpLocks/>
          </p:cNvCxnSpPr>
          <p:nvPr/>
        </p:nvCxnSpPr>
        <p:spPr>
          <a:xfrm>
            <a:off x="9083586" y="3114392"/>
            <a:ext cx="0" cy="1577741"/>
          </a:xfrm>
          <a:prstGeom prst="line">
            <a:avLst/>
          </a:prstGeom>
          <a:ln w="57150">
            <a:solidFill>
              <a:srgbClr val="FF09ED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B9D5BD4-A39C-C4A2-791A-262F36F2819C}"/>
              </a:ext>
            </a:extLst>
          </p:cNvPr>
          <p:cNvCxnSpPr/>
          <p:nvPr/>
        </p:nvCxnSpPr>
        <p:spPr>
          <a:xfrm flipV="1">
            <a:off x="9465477" y="2165256"/>
            <a:ext cx="1050202" cy="1086416"/>
          </a:xfrm>
          <a:prstGeom prst="line">
            <a:avLst/>
          </a:prstGeom>
          <a:ln w="57150">
            <a:solidFill>
              <a:srgbClr val="AE23E5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670CD21-420E-A483-6AA9-9DBF4E9E13A2}"/>
              </a:ext>
            </a:extLst>
          </p:cNvPr>
          <p:cNvCxnSpPr>
            <a:cxnSpLocks/>
          </p:cNvCxnSpPr>
          <p:nvPr/>
        </p:nvCxnSpPr>
        <p:spPr>
          <a:xfrm flipV="1">
            <a:off x="8356189" y="1825625"/>
            <a:ext cx="1079745" cy="1011321"/>
          </a:xfrm>
          <a:prstGeom prst="line">
            <a:avLst/>
          </a:prstGeom>
          <a:ln w="57150">
            <a:solidFill>
              <a:srgbClr val="AE23E5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3B8D408-E68B-C3C3-21F3-556BF5B77BA1}"/>
              </a:ext>
            </a:extLst>
          </p:cNvPr>
          <p:cNvCxnSpPr>
            <a:cxnSpLocks/>
          </p:cNvCxnSpPr>
          <p:nvPr/>
        </p:nvCxnSpPr>
        <p:spPr>
          <a:xfrm flipH="1">
            <a:off x="9435934" y="3223836"/>
            <a:ext cx="29543" cy="1637875"/>
          </a:xfrm>
          <a:prstGeom prst="line">
            <a:avLst/>
          </a:prstGeom>
          <a:ln w="57150">
            <a:solidFill>
              <a:srgbClr val="AE23E5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E128B3D-5CAA-0DE8-5F76-842DC00483E2}"/>
              </a:ext>
            </a:extLst>
          </p:cNvPr>
          <p:cNvCxnSpPr>
            <a:cxnSpLocks/>
          </p:cNvCxnSpPr>
          <p:nvPr/>
        </p:nvCxnSpPr>
        <p:spPr>
          <a:xfrm>
            <a:off x="8338083" y="2836946"/>
            <a:ext cx="111699" cy="1577936"/>
          </a:xfrm>
          <a:prstGeom prst="line">
            <a:avLst/>
          </a:prstGeom>
          <a:ln w="57150">
            <a:solidFill>
              <a:srgbClr val="AE23E5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0166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E482B-759C-9968-CE9F-2C7871FEB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Order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8A7B4451-6BE0-7BDF-D342-54D90336CF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Most commonly: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White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Center opposite to 1</a:t>
            </a:r>
            <a:r>
              <a:rPr lang="en-US" baseline="30000" dirty="0"/>
              <a:t>st</a:t>
            </a:r>
          </a:p>
          <a:p>
            <a:pPr lvl="1"/>
            <a:r>
              <a:rPr lang="en-US" dirty="0"/>
              <a:t>e.g., Yellow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Any of the last 4 centers</a:t>
            </a:r>
          </a:p>
          <a:p>
            <a:pPr lvl="1"/>
            <a:r>
              <a:rPr lang="en-US" dirty="0"/>
              <a:t>e.g., Green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Either center adjacent to 3</a:t>
            </a:r>
            <a:r>
              <a:rPr lang="en-US" baseline="30000" dirty="0"/>
              <a:t>rd</a:t>
            </a:r>
            <a:endParaRPr lang="en-US" dirty="0"/>
          </a:p>
          <a:p>
            <a:pPr lvl="1"/>
            <a:r>
              <a:rPr lang="en-US" dirty="0"/>
              <a:t>e.g., Red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Last 2 centers simultaneously</a:t>
            </a:r>
          </a:p>
          <a:p>
            <a:pPr lvl="1"/>
            <a:r>
              <a:rPr lang="en-US" dirty="0"/>
              <a:t>e.g., Blue and Orange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5881A2C-8F3A-3367-EC86-EAD15D5FD2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3961" y="1793895"/>
            <a:ext cx="3327331" cy="327020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B58EFA0-2FB3-FD2B-2EBD-9CA8CEC05844}"/>
              </a:ext>
            </a:extLst>
          </p:cNvPr>
          <p:cNvSpPr txBox="1"/>
          <p:nvPr/>
        </p:nvSpPr>
        <p:spPr>
          <a:xfrm>
            <a:off x="6290256" y="2371947"/>
            <a:ext cx="516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09ED"/>
                </a:solidFill>
              </a:rPr>
              <a:t>1.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ED6EB9C-2847-75FB-0D6D-936D8E1431EA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6806304" y="2633557"/>
            <a:ext cx="2283372" cy="0"/>
          </a:xfrm>
          <a:prstGeom prst="straightConnector1">
            <a:avLst/>
          </a:prstGeom>
          <a:ln w="38100">
            <a:solidFill>
              <a:srgbClr val="FF09E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8704595-777B-FCBA-5322-E6E609E5D2CE}"/>
              </a:ext>
            </a:extLst>
          </p:cNvPr>
          <p:cNvSpPr txBox="1"/>
          <p:nvPr/>
        </p:nvSpPr>
        <p:spPr>
          <a:xfrm>
            <a:off x="6288358" y="2895167"/>
            <a:ext cx="516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09ED"/>
                </a:solidFill>
              </a:rPr>
              <a:t>2.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ACB008C-4053-403F-518F-E453BFE0C6B7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6546382" y="3418387"/>
            <a:ext cx="2543294" cy="972544"/>
          </a:xfrm>
          <a:prstGeom prst="straightConnector1">
            <a:avLst/>
          </a:prstGeom>
          <a:ln w="38100">
            <a:solidFill>
              <a:srgbClr val="FF09E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0EC115E-8812-26BD-D3C6-88DD95855874}"/>
              </a:ext>
            </a:extLst>
          </p:cNvPr>
          <p:cNvSpPr txBox="1"/>
          <p:nvPr/>
        </p:nvSpPr>
        <p:spPr>
          <a:xfrm>
            <a:off x="6849256" y="2893893"/>
            <a:ext cx="516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09ED"/>
                </a:solidFill>
              </a:rPr>
              <a:t>3.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DA3640D-358A-0ACC-CCC3-7F6187582AFE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7365304" y="3155503"/>
            <a:ext cx="1280752" cy="317717"/>
          </a:xfrm>
          <a:prstGeom prst="straightConnector1">
            <a:avLst/>
          </a:prstGeom>
          <a:ln w="38100">
            <a:solidFill>
              <a:srgbClr val="FF09E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D966906-4043-F27B-0C9F-D1DCD4686C78}"/>
              </a:ext>
            </a:extLst>
          </p:cNvPr>
          <p:cNvSpPr txBox="1"/>
          <p:nvPr/>
        </p:nvSpPr>
        <p:spPr>
          <a:xfrm>
            <a:off x="11326294" y="3052751"/>
            <a:ext cx="516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09ED"/>
                </a:solidFill>
              </a:rPr>
              <a:t>4.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EE4957F-C4E0-CD55-3BDF-B0DBDB3FAC4D}"/>
              </a:ext>
            </a:extLst>
          </p:cNvPr>
          <p:cNvCxnSpPr>
            <a:cxnSpLocks/>
            <a:stCxn id="23" idx="1"/>
          </p:cNvCxnSpPr>
          <p:nvPr/>
        </p:nvCxnSpPr>
        <p:spPr>
          <a:xfrm flipH="1">
            <a:off x="9796027" y="3314361"/>
            <a:ext cx="1530267" cy="158859"/>
          </a:xfrm>
          <a:prstGeom prst="straightConnector1">
            <a:avLst/>
          </a:prstGeom>
          <a:ln w="38100">
            <a:solidFill>
              <a:srgbClr val="FF09E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F54C109-05AB-8F42-9942-FB1ED14CDA2C}"/>
              </a:ext>
            </a:extLst>
          </p:cNvPr>
          <p:cNvSpPr txBox="1"/>
          <p:nvPr/>
        </p:nvSpPr>
        <p:spPr>
          <a:xfrm>
            <a:off x="9089676" y="766296"/>
            <a:ext cx="516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09ED"/>
                </a:solidFill>
              </a:rPr>
              <a:t>5.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C244447-925C-A477-0FE9-C7ED9CE42C0B}"/>
              </a:ext>
            </a:extLst>
          </p:cNvPr>
          <p:cNvCxnSpPr>
            <a:cxnSpLocks/>
            <a:stCxn id="27" idx="2"/>
          </p:cNvCxnSpPr>
          <p:nvPr/>
        </p:nvCxnSpPr>
        <p:spPr>
          <a:xfrm flipH="1">
            <a:off x="8193021" y="1289516"/>
            <a:ext cx="1154679" cy="1209240"/>
          </a:xfrm>
          <a:prstGeom prst="straightConnector1">
            <a:avLst/>
          </a:prstGeom>
          <a:ln w="38100">
            <a:solidFill>
              <a:srgbClr val="FF09E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DCFDFC3-0190-AE84-BC36-F226DC93C8D7}"/>
              </a:ext>
            </a:extLst>
          </p:cNvPr>
          <p:cNvCxnSpPr>
            <a:cxnSpLocks/>
            <a:stCxn id="27" idx="2"/>
          </p:cNvCxnSpPr>
          <p:nvPr/>
        </p:nvCxnSpPr>
        <p:spPr>
          <a:xfrm>
            <a:off x="9347700" y="1289516"/>
            <a:ext cx="896655" cy="1316609"/>
          </a:xfrm>
          <a:prstGeom prst="straightConnector1">
            <a:avLst/>
          </a:prstGeom>
          <a:ln w="38100">
            <a:solidFill>
              <a:srgbClr val="FF09E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5385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1AE2E-3E38-E847-3578-B99969DBA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Half-Center Construction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76F83D5B-DB29-FB98-CD8C-EF7A244ABCE1}"/>
              </a:ext>
            </a:extLst>
          </p:cNvPr>
          <p:cNvSpPr/>
          <p:nvPr/>
        </p:nvSpPr>
        <p:spPr>
          <a:xfrm>
            <a:off x="9000461" y="3101600"/>
            <a:ext cx="317896" cy="336378"/>
          </a:xfrm>
          <a:prstGeom prst="rightArrow">
            <a:avLst/>
          </a:prstGeom>
          <a:solidFill>
            <a:srgbClr val="FF09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953D016-88CA-A2F5-515F-E50F5EBCF7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771" y="1984072"/>
            <a:ext cx="2544709" cy="257143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70AEC41-E08E-3890-F855-E55E3B26DC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551" y="1984071"/>
            <a:ext cx="2627098" cy="257143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BDB449E-C642-A774-878F-BCCAF10557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2720" y="1984071"/>
            <a:ext cx="2694154" cy="257143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031414A-0272-9B8C-0C65-F470983B31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71945" y="1984070"/>
            <a:ext cx="2560331" cy="2571439"/>
          </a:xfrm>
          <a:prstGeom prst="rect">
            <a:avLst/>
          </a:prstGeom>
        </p:spPr>
      </p:pic>
      <p:sp>
        <p:nvSpPr>
          <p:cNvPr id="19" name="Arrow: Right 18">
            <a:extLst>
              <a:ext uri="{FF2B5EF4-FFF2-40B4-BE49-F238E27FC236}">
                <a16:creationId xmlns:a16="http://schemas.microsoft.com/office/drawing/2014/main" id="{5F6A0CDB-1C5F-F27A-D0EB-C071FE4EA055}"/>
              </a:ext>
            </a:extLst>
          </p:cNvPr>
          <p:cNvSpPr/>
          <p:nvPr/>
        </p:nvSpPr>
        <p:spPr>
          <a:xfrm>
            <a:off x="5881236" y="3101600"/>
            <a:ext cx="317896" cy="336378"/>
          </a:xfrm>
          <a:prstGeom prst="rightArrow">
            <a:avLst/>
          </a:prstGeom>
          <a:solidFill>
            <a:srgbClr val="FF09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DCD80105-E880-FACF-A2C9-77713261952B}"/>
              </a:ext>
            </a:extLst>
          </p:cNvPr>
          <p:cNvSpPr/>
          <p:nvPr/>
        </p:nvSpPr>
        <p:spPr>
          <a:xfrm>
            <a:off x="2834433" y="3101600"/>
            <a:ext cx="317896" cy="336378"/>
          </a:xfrm>
          <a:prstGeom prst="rightArrow">
            <a:avLst/>
          </a:prstGeom>
          <a:solidFill>
            <a:srgbClr val="FF09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Up 7">
            <a:extLst>
              <a:ext uri="{FF2B5EF4-FFF2-40B4-BE49-F238E27FC236}">
                <a16:creationId xmlns:a16="http://schemas.microsoft.com/office/drawing/2014/main" id="{8FB29B40-DD59-AAB3-1905-6B94C4EC0828}"/>
              </a:ext>
            </a:extLst>
          </p:cNvPr>
          <p:cNvSpPr/>
          <p:nvPr/>
        </p:nvSpPr>
        <p:spPr>
          <a:xfrm rot="10950045">
            <a:off x="1955147" y="2854387"/>
            <a:ext cx="186100" cy="794786"/>
          </a:xfrm>
          <a:prstGeom prst="upArrow">
            <a:avLst>
              <a:gd name="adj1" fmla="val 45557"/>
              <a:gd name="adj2" fmla="val 50000"/>
            </a:avLst>
          </a:prstGeom>
          <a:solidFill>
            <a:srgbClr val="FF09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010A5B05-B002-FF9B-A2ED-655AEBF978E8}"/>
              </a:ext>
            </a:extLst>
          </p:cNvPr>
          <p:cNvSpPr/>
          <p:nvPr/>
        </p:nvSpPr>
        <p:spPr>
          <a:xfrm>
            <a:off x="1157288" y="2628901"/>
            <a:ext cx="371475" cy="195262"/>
          </a:xfrm>
          <a:custGeom>
            <a:avLst/>
            <a:gdLst>
              <a:gd name="connsiteX0" fmla="*/ 0 w 371475"/>
              <a:gd name="connsiteY0" fmla="*/ 85725 h 195262"/>
              <a:gd name="connsiteX1" fmla="*/ 180975 w 371475"/>
              <a:gd name="connsiteY1" fmla="*/ 0 h 195262"/>
              <a:gd name="connsiteX2" fmla="*/ 371475 w 371475"/>
              <a:gd name="connsiteY2" fmla="*/ 100012 h 195262"/>
              <a:gd name="connsiteX3" fmla="*/ 176212 w 371475"/>
              <a:gd name="connsiteY3" fmla="*/ 195262 h 195262"/>
              <a:gd name="connsiteX4" fmla="*/ 0 w 371475"/>
              <a:gd name="connsiteY4" fmla="*/ 85725 h 195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1475" h="195262">
                <a:moveTo>
                  <a:pt x="0" y="85725"/>
                </a:moveTo>
                <a:lnTo>
                  <a:pt x="180975" y="0"/>
                </a:lnTo>
                <a:lnTo>
                  <a:pt x="371475" y="100012"/>
                </a:lnTo>
                <a:lnTo>
                  <a:pt x="176212" y="195262"/>
                </a:lnTo>
                <a:lnTo>
                  <a:pt x="0" y="85725"/>
                </a:lnTo>
                <a:close/>
              </a:path>
            </a:pathLst>
          </a:custGeom>
          <a:noFill/>
          <a:ln w="38100">
            <a:solidFill>
              <a:srgbClr val="FF09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F3ED1170-D7AA-F215-BB7D-615715E18887}"/>
              </a:ext>
            </a:extLst>
          </p:cNvPr>
          <p:cNvSpPr/>
          <p:nvPr/>
        </p:nvSpPr>
        <p:spPr>
          <a:xfrm>
            <a:off x="4142625" y="2571751"/>
            <a:ext cx="371475" cy="195262"/>
          </a:xfrm>
          <a:custGeom>
            <a:avLst/>
            <a:gdLst>
              <a:gd name="connsiteX0" fmla="*/ 0 w 371475"/>
              <a:gd name="connsiteY0" fmla="*/ 85725 h 195262"/>
              <a:gd name="connsiteX1" fmla="*/ 180975 w 371475"/>
              <a:gd name="connsiteY1" fmla="*/ 0 h 195262"/>
              <a:gd name="connsiteX2" fmla="*/ 371475 w 371475"/>
              <a:gd name="connsiteY2" fmla="*/ 100012 h 195262"/>
              <a:gd name="connsiteX3" fmla="*/ 176212 w 371475"/>
              <a:gd name="connsiteY3" fmla="*/ 195262 h 195262"/>
              <a:gd name="connsiteX4" fmla="*/ 0 w 371475"/>
              <a:gd name="connsiteY4" fmla="*/ 85725 h 195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1475" h="195262">
                <a:moveTo>
                  <a:pt x="0" y="85725"/>
                </a:moveTo>
                <a:lnTo>
                  <a:pt x="180975" y="0"/>
                </a:lnTo>
                <a:lnTo>
                  <a:pt x="371475" y="100012"/>
                </a:lnTo>
                <a:lnTo>
                  <a:pt x="176212" y="195262"/>
                </a:lnTo>
                <a:lnTo>
                  <a:pt x="0" y="85725"/>
                </a:lnTo>
                <a:close/>
              </a:path>
            </a:pathLst>
          </a:custGeom>
          <a:noFill/>
          <a:ln w="38100">
            <a:solidFill>
              <a:srgbClr val="FF09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72C645F-99D5-0DED-3172-678E275BE6AC}"/>
              </a:ext>
            </a:extLst>
          </p:cNvPr>
          <p:cNvSpPr/>
          <p:nvPr/>
        </p:nvSpPr>
        <p:spPr>
          <a:xfrm>
            <a:off x="7262063" y="2571751"/>
            <a:ext cx="371475" cy="195262"/>
          </a:xfrm>
          <a:custGeom>
            <a:avLst/>
            <a:gdLst>
              <a:gd name="connsiteX0" fmla="*/ 0 w 371475"/>
              <a:gd name="connsiteY0" fmla="*/ 85725 h 195262"/>
              <a:gd name="connsiteX1" fmla="*/ 180975 w 371475"/>
              <a:gd name="connsiteY1" fmla="*/ 0 h 195262"/>
              <a:gd name="connsiteX2" fmla="*/ 371475 w 371475"/>
              <a:gd name="connsiteY2" fmla="*/ 100012 h 195262"/>
              <a:gd name="connsiteX3" fmla="*/ 176212 w 371475"/>
              <a:gd name="connsiteY3" fmla="*/ 195262 h 195262"/>
              <a:gd name="connsiteX4" fmla="*/ 0 w 371475"/>
              <a:gd name="connsiteY4" fmla="*/ 85725 h 195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1475" h="195262">
                <a:moveTo>
                  <a:pt x="0" y="85725"/>
                </a:moveTo>
                <a:lnTo>
                  <a:pt x="180975" y="0"/>
                </a:lnTo>
                <a:lnTo>
                  <a:pt x="371475" y="100012"/>
                </a:lnTo>
                <a:lnTo>
                  <a:pt x="176212" y="195262"/>
                </a:lnTo>
                <a:lnTo>
                  <a:pt x="0" y="85725"/>
                </a:lnTo>
                <a:close/>
              </a:path>
            </a:pathLst>
          </a:custGeom>
          <a:noFill/>
          <a:ln w="38100">
            <a:solidFill>
              <a:srgbClr val="FF09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Up 23">
            <a:extLst>
              <a:ext uri="{FF2B5EF4-FFF2-40B4-BE49-F238E27FC236}">
                <a16:creationId xmlns:a16="http://schemas.microsoft.com/office/drawing/2014/main" id="{E4BFC91C-AE64-E99D-E11A-E3F65245EA11}"/>
              </a:ext>
            </a:extLst>
          </p:cNvPr>
          <p:cNvSpPr/>
          <p:nvPr/>
        </p:nvSpPr>
        <p:spPr>
          <a:xfrm rot="14463159">
            <a:off x="4725482" y="2445822"/>
            <a:ext cx="186100" cy="794786"/>
          </a:xfrm>
          <a:prstGeom prst="upArrow">
            <a:avLst>
              <a:gd name="adj1" fmla="val 45557"/>
              <a:gd name="adj2" fmla="val 50000"/>
            </a:avLst>
          </a:prstGeom>
          <a:solidFill>
            <a:srgbClr val="FF09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Up 24">
            <a:extLst>
              <a:ext uri="{FF2B5EF4-FFF2-40B4-BE49-F238E27FC236}">
                <a16:creationId xmlns:a16="http://schemas.microsoft.com/office/drawing/2014/main" id="{0A4325A5-CD69-5AF3-EFC9-E8BAE62D18B3}"/>
              </a:ext>
            </a:extLst>
          </p:cNvPr>
          <p:cNvSpPr/>
          <p:nvPr/>
        </p:nvSpPr>
        <p:spPr>
          <a:xfrm rot="17855215">
            <a:off x="7736246" y="2166413"/>
            <a:ext cx="186100" cy="794786"/>
          </a:xfrm>
          <a:prstGeom prst="upArrow">
            <a:avLst>
              <a:gd name="adj1" fmla="val 45557"/>
              <a:gd name="adj2" fmla="val 50000"/>
            </a:avLst>
          </a:prstGeom>
          <a:solidFill>
            <a:srgbClr val="FF09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FEF20802-3160-480F-6A3A-89838CE70463}"/>
              </a:ext>
            </a:extLst>
          </p:cNvPr>
          <p:cNvSpPr/>
          <p:nvPr/>
        </p:nvSpPr>
        <p:spPr>
          <a:xfrm>
            <a:off x="1519238" y="2624138"/>
            <a:ext cx="361950" cy="204787"/>
          </a:xfrm>
          <a:custGeom>
            <a:avLst/>
            <a:gdLst>
              <a:gd name="connsiteX0" fmla="*/ 180975 w 361950"/>
              <a:gd name="connsiteY0" fmla="*/ 0 h 204787"/>
              <a:gd name="connsiteX1" fmla="*/ 0 w 361950"/>
              <a:gd name="connsiteY1" fmla="*/ 95250 h 204787"/>
              <a:gd name="connsiteX2" fmla="*/ 185737 w 361950"/>
              <a:gd name="connsiteY2" fmla="*/ 204787 h 204787"/>
              <a:gd name="connsiteX3" fmla="*/ 361950 w 361950"/>
              <a:gd name="connsiteY3" fmla="*/ 95250 h 204787"/>
              <a:gd name="connsiteX4" fmla="*/ 180975 w 361950"/>
              <a:gd name="connsiteY4" fmla="*/ 0 h 204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1950" h="204787">
                <a:moveTo>
                  <a:pt x="180975" y="0"/>
                </a:moveTo>
                <a:lnTo>
                  <a:pt x="0" y="95250"/>
                </a:lnTo>
                <a:lnTo>
                  <a:pt x="185737" y="204787"/>
                </a:lnTo>
                <a:lnTo>
                  <a:pt x="361950" y="95250"/>
                </a:lnTo>
                <a:lnTo>
                  <a:pt x="180975" y="0"/>
                </a:lnTo>
                <a:close/>
              </a:path>
            </a:pathLst>
          </a:custGeom>
          <a:noFill/>
          <a:ln w="38100">
            <a:solidFill>
              <a:srgbClr val="FF09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526D2D50-8992-46BA-2942-734A60068777}"/>
              </a:ext>
            </a:extLst>
          </p:cNvPr>
          <p:cNvSpPr/>
          <p:nvPr/>
        </p:nvSpPr>
        <p:spPr>
          <a:xfrm>
            <a:off x="4914900" y="3224213"/>
            <a:ext cx="185738" cy="309562"/>
          </a:xfrm>
          <a:custGeom>
            <a:avLst/>
            <a:gdLst>
              <a:gd name="connsiteX0" fmla="*/ 0 w 185738"/>
              <a:gd name="connsiteY0" fmla="*/ 109537 h 309562"/>
              <a:gd name="connsiteX1" fmla="*/ 0 w 185738"/>
              <a:gd name="connsiteY1" fmla="*/ 309562 h 309562"/>
              <a:gd name="connsiteX2" fmla="*/ 176213 w 185738"/>
              <a:gd name="connsiteY2" fmla="*/ 195262 h 309562"/>
              <a:gd name="connsiteX3" fmla="*/ 185738 w 185738"/>
              <a:gd name="connsiteY3" fmla="*/ 0 h 309562"/>
              <a:gd name="connsiteX4" fmla="*/ 0 w 185738"/>
              <a:gd name="connsiteY4" fmla="*/ 109537 h 309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5738" h="309562">
                <a:moveTo>
                  <a:pt x="0" y="109537"/>
                </a:moveTo>
                <a:lnTo>
                  <a:pt x="0" y="309562"/>
                </a:lnTo>
                <a:lnTo>
                  <a:pt x="176213" y="195262"/>
                </a:lnTo>
                <a:lnTo>
                  <a:pt x="185738" y="0"/>
                </a:lnTo>
                <a:lnTo>
                  <a:pt x="0" y="109537"/>
                </a:lnTo>
                <a:close/>
              </a:path>
            </a:pathLst>
          </a:custGeom>
          <a:noFill/>
          <a:ln w="38100">
            <a:solidFill>
              <a:srgbClr val="FF09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EA93EA5E-661B-3F60-DE83-9CE939FE1FCA}"/>
              </a:ext>
            </a:extLst>
          </p:cNvPr>
          <p:cNvSpPr/>
          <p:nvPr/>
        </p:nvSpPr>
        <p:spPr>
          <a:xfrm>
            <a:off x="8040704" y="3012126"/>
            <a:ext cx="185738" cy="309562"/>
          </a:xfrm>
          <a:custGeom>
            <a:avLst/>
            <a:gdLst>
              <a:gd name="connsiteX0" fmla="*/ 0 w 185738"/>
              <a:gd name="connsiteY0" fmla="*/ 109537 h 309562"/>
              <a:gd name="connsiteX1" fmla="*/ 0 w 185738"/>
              <a:gd name="connsiteY1" fmla="*/ 309562 h 309562"/>
              <a:gd name="connsiteX2" fmla="*/ 176213 w 185738"/>
              <a:gd name="connsiteY2" fmla="*/ 195262 h 309562"/>
              <a:gd name="connsiteX3" fmla="*/ 185738 w 185738"/>
              <a:gd name="connsiteY3" fmla="*/ 0 h 309562"/>
              <a:gd name="connsiteX4" fmla="*/ 0 w 185738"/>
              <a:gd name="connsiteY4" fmla="*/ 109537 h 309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5738" h="309562">
                <a:moveTo>
                  <a:pt x="0" y="109537"/>
                </a:moveTo>
                <a:lnTo>
                  <a:pt x="0" y="309562"/>
                </a:lnTo>
                <a:lnTo>
                  <a:pt x="176213" y="195262"/>
                </a:lnTo>
                <a:lnTo>
                  <a:pt x="185738" y="0"/>
                </a:lnTo>
                <a:lnTo>
                  <a:pt x="0" y="109537"/>
                </a:lnTo>
                <a:close/>
              </a:path>
            </a:pathLst>
          </a:custGeom>
          <a:noFill/>
          <a:ln w="38100">
            <a:solidFill>
              <a:srgbClr val="FF09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6B2B366B-B577-6370-959C-AE1A47934486}"/>
              </a:ext>
            </a:extLst>
          </p:cNvPr>
          <p:cNvSpPr/>
          <p:nvPr/>
        </p:nvSpPr>
        <p:spPr>
          <a:xfrm>
            <a:off x="10287000" y="2476500"/>
            <a:ext cx="552450" cy="300038"/>
          </a:xfrm>
          <a:custGeom>
            <a:avLst/>
            <a:gdLst>
              <a:gd name="connsiteX0" fmla="*/ 0 w 552450"/>
              <a:gd name="connsiteY0" fmla="*/ 195263 h 300038"/>
              <a:gd name="connsiteX1" fmla="*/ 361950 w 552450"/>
              <a:gd name="connsiteY1" fmla="*/ 0 h 300038"/>
              <a:gd name="connsiteX2" fmla="*/ 552450 w 552450"/>
              <a:gd name="connsiteY2" fmla="*/ 100013 h 300038"/>
              <a:gd name="connsiteX3" fmla="*/ 166688 w 552450"/>
              <a:gd name="connsiteY3" fmla="*/ 300038 h 300038"/>
              <a:gd name="connsiteX4" fmla="*/ 0 w 552450"/>
              <a:gd name="connsiteY4" fmla="*/ 195263 h 300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2450" h="300038">
                <a:moveTo>
                  <a:pt x="0" y="195263"/>
                </a:moveTo>
                <a:lnTo>
                  <a:pt x="361950" y="0"/>
                </a:lnTo>
                <a:lnTo>
                  <a:pt x="552450" y="100013"/>
                </a:lnTo>
                <a:lnTo>
                  <a:pt x="166688" y="300038"/>
                </a:lnTo>
                <a:lnTo>
                  <a:pt x="0" y="195263"/>
                </a:lnTo>
                <a:close/>
              </a:path>
            </a:pathLst>
          </a:custGeom>
          <a:noFill/>
          <a:ln w="38100">
            <a:solidFill>
              <a:srgbClr val="FF09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284A1D5-389F-BCEC-9071-9B35464C86F5}"/>
              </a:ext>
            </a:extLst>
          </p:cNvPr>
          <p:cNvSpPr txBox="1"/>
          <p:nvPr/>
        </p:nvSpPr>
        <p:spPr>
          <a:xfrm>
            <a:off x="230771" y="4555509"/>
            <a:ext cx="25447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Center pieces on same face but not adjacent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38C36EF-5E4F-360E-DDE9-58F31D18CA6A}"/>
              </a:ext>
            </a:extLst>
          </p:cNvPr>
          <p:cNvSpPr txBox="1"/>
          <p:nvPr/>
        </p:nvSpPr>
        <p:spPr>
          <a:xfrm>
            <a:off x="3197888" y="4555508"/>
            <a:ext cx="26270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Center pieces on different faces but not “in-line”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21C087F-8A0D-28B5-DC23-D841BDEBA1CC}"/>
              </a:ext>
            </a:extLst>
          </p:cNvPr>
          <p:cNvSpPr txBox="1"/>
          <p:nvPr/>
        </p:nvSpPr>
        <p:spPr>
          <a:xfrm>
            <a:off x="6247394" y="4555507"/>
            <a:ext cx="26270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Center pieces on different faces and “in-line”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5758A89-5DF9-4EB4-63DB-D3CD0011E57F}"/>
              </a:ext>
            </a:extLst>
          </p:cNvPr>
          <p:cNvSpPr txBox="1"/>
          <p:nvPr/>
        </p:nvSpPr>
        <p:spPr>
          <a:xfrm>
            <a:off x="9344531" y="4555507"/>
            <a:ext cx="25877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Center pieces on same face and paired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4703DB7-4941-6022-C48D-717481AAFC8A}"/>
              </a:ext>
            </a:extLst>
          </p:cNvPr>
          <p:cNvSpPr txBox="1"/>
          <p:nvPr/>
        </p:nvSpPr>
        <p:spPr>
          <a:xfrm>
            <a:off x="2050211" y="5809370"/>
            <a:ext cx="8091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*Inner turns and wide turns can be used interchangeably during centers construction</a:t>
            </a:r>
          </a:p>
        </p:txBody>
      </p:sp>
    </p:spTree>
    <p:extLst>
      <p:ext uri="{BB962C8B-B14F-4D97-AF65-F5344CB8AC3E}">
        <p14:creationId xmlns:p14="http://schemas.microsoft.com/office/powerpoint/2010/main" val="1948667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D1BF2-74F3-4DD5-A195-8C6360584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Full-Center Construction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9F13E8-D900-4D55-9FB1-6E0FD9F2A3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251" y="2124374"/>
            <a:ext cx="3173493" cy="30021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EED3F9D-9558-4180-84A2-8C700DA66A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6915" y="2124374"/>
            <a:ext cx="3258170" cy="30021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EC32572-F3EE-4336-900A-055EDCEB8D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8256" y="2124374"/>
            <a:ext cx="3143552" cy="3002125"/>
          </a:xfrm>
          <a:prstGeom prst="rect">
            <a:avLst/>
          </a:prstGeom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52B2B14D-7625-3C38-C28B-9B4A2C5E3CD0}"/>
              </a:ext>
            </a:extLst>
          </p:cNvPr>
          <p:cNvSpPr/>
          <p:nvPr/>
        </p:nvSpPr>
        <p:spPr>
          <a:xfrm>
            <a:off x="3942272" y="3429000"/>
            <a:ext cx="370936" cy="392502"/>
          </a:xfrm>
          <a:prstGeom prst="rightArrow">
            <a:avLst/>
          </a:prstGeom>
          <a:solidFill>
            <a:srgbClr val="FF09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6AEFBBAF-A81F-9A9C-CA51-F1782471AF0B}"/>
              </a:ext>
            </a:extLst>
          </p:cNvPr>
          <p:cNvSpPr/>
          <p:nvPr/>
        </p:nvSpPr>
        <p:spPr>
          <a:xfrm>
            <a:off x="7876202" y="3429000"/>
            <a:ext cx="370936" cy="392502"/>
          </a:xfrm>
          <a:prstGeom prst="rightArrow">
            <a:avLst/>
          </a:prstGeom>
          <a:solidFill>
            <a:srgbClr val="FF09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C4EA16EA-7408-DFEA-1FA7-5A6990607220}"/>
              </a:ext>
            </a:extLst>
          </p:cNvPr>
          <p:cNvSpPr/>
          <p:nvPr/>
        </p:nvSpPr>
        <p:spPr>
          <a:xfrm>
            <a:off x="1790700" y="2767013"/>
            <a:ext cx="690563" cy="366712"/>
          </a:xfrm>
          <a:custGeom>
            <a:avLst/>
            <a:gdLst>
              <a:gd name="connsiteX0" fmla="*/ 0 w 690563"/>
              <a:gd name="connsiteY0" fmla="*/ 104775 h 366712"/>
              <a:gd name="connsiteX1" fmla="*/ 223838 w 690563"/>
              <a:gd name="connsiteY1" fmla="*/ 0 h 366712"/>
              <a:gd name="connsiteX2" fmla="*/ 690563 w 690563"/>
              <a:gd name="connsiteY2" fmla="*/ 228600 h 366712"/>
              <a:gd name="connsiteX3" fmla="*/ 447675 w 690563"/>
              <a:gd name="connsiteY3" fmla="*/ 366712 h 366712"/>
              <a:gd name="connsiteX4" fmla="*/ 0 w 690563"/>
              <a:gd name="connsiteY4" fmla="*/ 104775 h 366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0563" h="366712">
                <a:moveTo>
                  <a:pt x="0" y="104775"/>
                </a:moveTo>
                <a:lnTo>
                  <a:pt x="223838" y="0"/>
                </a:lnTo>
                <a:lnTo>
                  <a:pt x="690563" y="228600"/>
                </a:lnTo>
                <a:lnTo>
                  <a:pt x="447675" y="366712"/>
                </a:lnTo>
                <a:lnTo>
                  <a:pt x="0" y="104775"/>
                </a:lnTo>
                <a:close/>
              </a:path>
            </a:pathLst>
          </a:custGeom>
          <a:noFill/>
          <a:ln w="38100">
            <a:solidFill>
              <a:srgbClr val="FF09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F454D69-4D86-9D8A-A450-944CBD08D11B}"/>
              </a:ext>
            </a:extLst>
          </p:cNvPr>
          <p:cNvSpPr/>
          <p:nvPr/>
        </p:nvSpPr>
        <p:spPr>
          <a:xfrm>
            <a:off x="2700338" y="3305175"/>
            <a:ext cx="233362" cy="381000"/>
          </a:xfrm>
          <a:custGeom>
            <a:avLst/>
            <a:gdLst>
              <a:gd name="connsiteX0" fmla="*/ 19050 w 233362"/>
              <a:gd name="connsiteY0" fmla="*/ 109538 h 381000"/>
              <a:gd name="connsiteX1" fmla="*/ 0 w 233362"/>
              <a:gd name="connsiteY1" fmla="*/ 381000 h 381000"/>
              <a:gd name="connsiteX2" fmla="*/ 204787 w 233362"/>
              <a:gd name="connsiteY2" fmla="*/ 261938 h 381000"/>
              <a:gd name="connsiteX3" fmla="*/ 233362 w 233362"/>
              <a:gd name="connsiteY3" fmla="*/ 0 h 381000"/>
              <a:gd name="connsiteX4" fmla="*/ 19050 w 233362"/>
              <a:gd name="connsiteY4" fmla="*/ 109538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3362" h="381000">
                <a:moveTo>
                  <a:pt x="19050" y="109538"/>
                </a:moveTo>
                <a:lnTo>
                  <a:pt x="0" y="381000"/>
                </a:lnTo>
                <a:lnTo>
                  <a:pt x="204787" y="261938"/>
                </a:lnTo>
                <a:lnTo>
                  <a:pt x="233362" y="0"/>
                </a:lnTo>
                <a:lnTo>
                  <a:pt x="19050" y="109538"/>
                </a:lnTo>
                <a:close/>
              </a:path>
            </a:pathLst>
          </a:custGeom>
          <a:noFill/>
          <a:ln w="38100">
            <a:solidFill>
              <a:srgbClr val="FF09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6EB09FC-E33B-4659-BFB2-29CB7D259727}"/>
              </a:ext>
            </a:extLst>
          </p:cNvPr>
          <p:cNvSpPr/>
          <p:nvPr/>
        </p:nvSpPr>
        <p:spPr>
          <a:xfrm>
            <a:off x="2462213" y="3705225"/>
            <a:ext cx="219075" cy="381000"/>
          </a:xfrm>
          <a:custGeom>
            <a:avLst/>
            <a:gdLst>
              <a:gd name="connsiteX0" fmla="*/ 9525 w 219075"/>
              <a:gd name="connsiteY0" fmla="*/ 128588 h 381000"/>
              <a:gd name="connsiteX1" fmla="*/ 0 w 219075"/>
              <a:gd name="connsiteY1" fmla="*/ 381000 h 381000"/>
              <a:gd name="connsiteX2" fmla="*/ 209550 w 219075"/>
              <a:gd name="connsiteY2" fmla="*/ 252413 h 381000"/>
              <a:gd name="connsiteX3" fmla="*/ 219075 w 219075"/>
              <a:gd name="connsiteY3" fmla="*/ 0 h 381000"/>
              <a:gd name="connsiteX4" fmla="*/ 9525 w 219075"/>
              <a:gd name="connsiteY4" fmla="*/ 128588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9075" h="381000">
                <a:moveTo>
                  <a:pt x="9525" y="128588"/>
                </a:moveTo>
                <a:lnTo>
                  <a:pt x="0" y="381000"/>
                </a:lnTo>
                <a:lnTo>
                  <a:pt x="209550" y="252413"/>
                </a:lnTo>
                <a:lnTo>
                  <a:pt x="219075" y="0"/>
                </a:lnTo>
                <a:lnTo>
                  <a:pt x="9525" y="128588"/>
                </a:lnTo>
                <a:close/>
              </a:path>
            </a:pathLst>
          </a:custGeom>
          <a:noFill/>
          <a:ln w="38100">
            <a:solidFill>
              <a:srgbClr val="FF09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41A7E82-58FE-767D-A35B-E8BF6D8175EE}"/>
              </a:ext>
            </a:extLst>
          </p:cNvPr>
          <p:cNvSpPr/>
          <p:nvPr/>
        </p:nvSpPr>
        <p:spPr>
          <a:xfrm>
            <a:off x="5657850" y="2824163"/>
            <a:ext cx="690563" cy="366712"/>
          </a:xfrm>
          <a:custGeom>
            <a:avLst/>
            <a:gdLst>
              <a:gd name="connsiteX0" fmla="*/ 0 w 690563"/>
              <a:gd name="connsiteY0" fmla="*/ 104775 h 366712"/>
              <a:gd name="connsiteX1" fmla="*/ 223838 w 690563"/>
              <a:gd name="connsiteY1" fmla="*/ 0 h 366712"/>
              <a:gd name="connsiteX2" fmla="*/ 690563 w 690563"/>
              <a:gd name="connsiteY2" fmla="*/ 228600 h 366712"/>
              <a:gd name="connsiteX3" fmla="*/ 447675 w 690563"/>
              <a:gd name="connsiteY3" fmla="*/ 366712 h 366712"/>
              <a:gd name="connsiteX4" fmla="*/ 0 w 690563"/>
              <a:gd name="connsiteY4" fmla="*/ 104775 h 366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0563" h="366712">
                <a:moveTo>
                  <a:pt x="0" y="104775"/>
                </a:moveTo>
                <a:lnTo>
                  <a:pt x="223838" y="0"/>
                </a:lnTo>
                <a:lnTo>
                  <a:pt x="690563" y="228600"/>
                </a:lnTo>
                <a:lnTo>
                  <a:pt x="447675" y="366712"/>
                </a:lnTo>
                <a:lnTo>
                  <a:pt x="0" y="104775"/>
                </a:lnTo>
                <a:close/>
              </a:path>
            </a:pathLst>
          </a:custGeom>
          <a:noFill/>
          <a:ln w="38100">
            <a:solidFill>
              <a:srgbClr val="FF09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13CFE4B-27BD-2DE8-26EC-AE131DCACDEE}"/>
              </a:ext>
            </a:extLst>
          </p:cNvPr>
          <p:cNvSpPr/>
          <p:nvPr/>
        </p:nvSpPr>
        <p:spPr>
          <a:xfrm>
            <a:off x="6543675" y="3362325"/>
            <a:ext cx="257175" cy="614363"/>
          </a:xfrm>
          <a:custGeom>
            <a:avLst/>
            <a:gdLst>
              <a:gd name="connsiteX0" fmla="*/ 42863 w 257175"/>
              <a:gd name="connsiteY0" fmla="*/ 114300 h 614363"/>
              <a:gd name="connsiteX1" fmla="*/ 0 w 257175"/>
              <a:gd name="connsiteY1" fmla="*/ 614363 h 614363"/>
              <a:gd name="connsiteX2" fmla="*/ 195263 w 257175"/>
              <a:gd name="connsiteY2" fmla="*/ 476250 h 614363"/>
              <a:gd name="connsiteX3" fmla="*/ 257175 w 257175"/>
              <a:gd name="connsiteY3" fmla="*/ 0 h 614363"/>
              <a:gd name="connsiteX4" fmla="*/ 42863 w 257175"/>
              <a:gd name="connsiteY4" fmla="*/ 114300 h 614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7175" h="614363">
                <a:moveTo>
                  <a:pt x="42863" y="114300"/>
                </a:moveTo>
                <a:lnTo>
                  <a:pt x="0" y="614363"/>
                </a:lnTo>
                <a:lnTo>
                  <a:pt x="195263" y="476250"/>
                </a:lnTo>
                <a:lnTo>
                  <a:pt x="257175" y="0"/>
                </a:lnTo>
                <a:lnTo>
                  <a:pt x="42863" y="114300"/>
                </a:lnTo>
                <a:close/>
              </a:path>
            </a:pathLst>
          </a:custGeom>
          <a:noFill/>
          <a:ln w="38100">
            <a:solidFill>
              <a:srgbClr val="FF09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C49227B-471F-DC9E-E5E5-6C95AF862C34}"/>
              </a:ext>
            </a:extLst>
          </p:cNvPr>
          <p:cNvSpPr/>
          <p:nvPr/>
        </p:nvSpPr>
        <p:spPr>
          <a:xfrm>
            <a:off x="9529763" y="2667000"/>
            <a:ext cx="923925" cy="500063"/>
          </a:xfrm>
          <a:custGeom>
            <a:avLst/>
            <a:gdLst>
              <a:gd name="connsiteX0" fmla="*/ 0 w 923925"/>
              <a:gd name="connsiteY0" fmla="*/ 228600 h 500063"/>
              <a:gd name="connsiteX1" fmla="*/ 457200 w 923925"/>
              <a:gd name="connsiteY1" fmla="*/ 0 h 500063"/>
              <a:gd name="connsiteX2" fmla="*/ 923925 w 923925"/>
              <a:gd name="connsiteY2" fmla="*/ 238125 h 500063"/>
              <a:gd name="connsiteX3" fmla="*/ 452437 w 923925"/>
              <a:gd name="connsiteY3" fmla="*/ 500063 h 500063"/>
              <a:gd name="connsiteX4" fmla="*/ 0 w 923925"/>
              <a:gd name="connsiteY4" fmla="*/ 228600 h 500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3925" h="500063">
                <a:moveTo>
                  <a:pt x="0" y="228600"/>
                </a:moveTo>
                <a:lnTo>
                  <a:pt x="457200" y="0"/>
                </a:lnTo>
                <a:lnTo>
                  <a:pt x="923925" y="238125"/>
                </a:lnTo>
                <a:lnTo>
                  <a:pt x="452437" y="500063"/>
                </a:lnTo>
                <a:lnTo>
                  <a:pt x="0" y="228600"/>
                </a:lnTo>
                <a:close/>
              </a:path>
            </a:pathLst>
          </a:custGeom>
          <a:noFill/>
          <a:ln w="38100">
            <a:solidFill>
              <a:srgbClr val="FF09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98DC846-3695-F404-9574-7C05047652EC}"/>
              </a:ext>
            </a:extLst>
          </p:cNvPr>
          <p:cNvSpPr txBox="1"/>
          <p:nvPr/>
        </p:nvSpPr>
        <p:spPr>
          <a:xfrm>
            <a:off x="620251" y="5126499"/>
            <a:ext cx="3173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One half-center completed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4239C08-2BF8-9B7E-704D-71CE167560A3}"/>
              </a:ext>
            </a:extLst>
          </p:cNvPr>
          <p:cNvSpPr txBox="1"/>
          <p:nvPr/>
        </p:nvSpPr>
        <p:spPr>
          <a:xfrm>
            <a:off x="4466915" y="5126499"/>
            <a:ext cx="32581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Both half-centers completed but not aligned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B193127-1A46-A2FF-0B03-071A9F1B0B20}"/>
              </a:ext>
            </a:extLst>
          </p:cNvPr>
          <p:cNvSpPr txBox="1"/>
          <p:nvPr/>
        </p:nvSpPr>
        <p:spPr>
          <a:xfrm>
            <a:off x="8398256" y="5126498"/>
            <a:ext cx="3143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Half-centers aligned = center completed</a:t>
            </a:r>
          </a:p>
        </p:txBody>
      </p:sp>
      <p:sp>
        <p:nvSpPr>
          <p:cNvPr id="18" name="Arrow: Up 17">
            <a:extLst>
              <a:ext uri="{FF2B5EF4-FFF2-40B4-BE49-F238E27FC236}">
                <a16:creationId xmlns:a16="http://schemas.microsoft.com/office/drawing/2014/main" id="{259131A8-674B-40ED-78C6-9A06C0E0A469}"/>
              </a:ext>
            </a:extLst>
          </p:cNvPr>
          <p:cNvSpPr/>
          <p:nvPr/>
        </p:nvSpPr>
        <p:spPr>
          <a:xfrm rot="17855215">
            <a:off x="6269867" y="2349393"/>
            <a:ext cx="186100" cy="947087"/>
          </a:xfrm>
          <a:prstGeom prst="upArrow">
            <a:avLst>
              <a:gd name="adj1" fmla="val 45557"/>
              <a:gd name="adj2" fmla="val 50000"/>
            </a:avLst>
          </a:prstGeom>
          <a:solidFill>
            <a:srgbClr val="FF09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839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32325-820C-4AB5-A189-4E0B4B5BC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and 2</a:t>
            </a:r>
            <a:r>
              <a:rPr lang="en-US" baseline="30000" dirty="0"/>
              <a:t>nd</a:t>
            </a:r>
            <a:r>
              <a:rPr lang="en-US" dirty="0"/>
              <a:t> Centers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4412B1-28D0-4F72-A076-45E08E63CA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center is easiest – no solved groups to preserve</a:t>
            </a:r>
          </a:p>
          <a:p>
            <a:endParaRPr lang="en-US" dirty="0"/>
          </a:p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center is always opposite 1</a:t>
            </a:r>
            <a:r>
              <a:rPr lang="en-US" baseline="30000" dirty="0"/>
              <a:t>st</a:t>
            </a:r>
            <a:r>
              <a:rPr lang="en-US" dirty="0"/>
              <a:t> center</a:t>
            </a:r>
          </a:p>
          <a:p>
            <a:r>
              <a:rPr lang="en-US" dirty="0"/>
              <a:t>Any move affecting 2</a:t>
            </a:r>
            <a:r>
              <a:rPr lang="en-US" baseline="30000" dirty="0"/>
              <a:t>nd</a:t>
            </a:r>
            <a:r>
              <a:rPr lang="en-US" dirty="0"/>
              <a:t> center will also affect 1</a:t>
            </a:r>
            <a:r>
              <a:rPr lang="en-US" baseline="30000" dirty="0"/>
              <a:t>st</a:t>
            </a:r>
            <a:r>
              <a:rPr lang="en-US" dirty="0"/>
              <a:t> center</a:t>
            </a:r>
          </a:p>
        </p:txBody>
      </p:sp>
    </p:spTree>
    <p:extLst>
      <p:ext uri="{BB962C8B-B14F-4D97-AF65-F5344CB8AC3E}">
        <p14:creationId xmlns:p14="http://schemas.microsoft.com/office/powerpoint/2010/main" val="949378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D201F-9FAA-1FEB-2A07-CAF5465B7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Center Complications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79056C-B7FB-B1CF-3C76-6B00D1ABB9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871" y="2536228"/>
            <a:ext cx="2768788" cy="275695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7115CE1-E1ED-4C27-D83D-D7914A229E94}"/>
              </a:ext>
            </a:extLst>
          </p:cNvPr>
          <p:cNvSpPr txBox="1"/>
          <p:nvPr/>
        </p:nvSpPr>
        <p:spPr>
          <a:xfrm>
            <a:off x="427871" y="1664734"/>
            <a:ext cx="2966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Need to solve this center…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ABAC7A-D13F-8723-1F7D-064B751F821F}"/>
              </a:ext>
            </a:extLst>
          </p:cNvPr>
          <p:cNvSpPr txBox="1"/>
          <p:nvPr/>
        </p:nvSpPr>
        <p:spPr>
          <a:xfrm>
            <a:off x="441386" y="5795346"/>
            <a:ext cx="2966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…while preserving this center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68FE5B8-7C12-777E-4854-A0BC574335CF}"/>
              </a:ext>
            </a:extLst>
          </p:cNvPr>
          <p:cNvCxnSpPr>
            <a:cxnSpLocks/>
            <a:stCxn id="7" idx="0"/>
          </p:cNvCxnSpPr>
          <p:nvPr/>
        </p:nvCxnSpPr>
        <p:spPr>
          <a:xfrm flipH="1" flipV="1">
            <a:off x="1855395" y="4804912"/>
            <a:ext cx="69017" cy="990434"/>
          </a:xfrm>
          <a:prstGeom prst="straightConnector1">
            <a:avLst/>
          </a:prstGeom>
          <a:ln w="38100">
            <a:solidFill>
              <a:srgbClr val="FF09E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527C7DF-5214-C4D1-C250-F8027944D2BA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1855395" y="2034066"/>
            <a:ext cx="55502" cy="1235344"/>
          </a:xfrm>
          <a:prstGeom prst="straightConnector1">
            <a:avLst/>
          </a:prstGeom>
          <a:ln w="38100">
            <a:solidFill>
              <a:srgbClr val="FF09E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FC5B3D47-F8BC-768C-B2C0-DA3FCBC138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0863" y="1696158"/>
            <a:ext cx="2245137" cy="22599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6A59E8E-E409-E480-35B2-A2D7CD4202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1409" y="1696158"/>
            <a:ext cx="2302964" cy="225829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6913A1D-93B9-2CCF-DCCD-AA2EB5C32D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49783" y="1690688"/>
            <a:ext cx="2302964" cy="2263764"/>
          </a:xfrm>
          <a:prstGeom prst="rect">
            <a:avLst/>
          </a:prstGeom>
        </p:spPr>
      </p:pic>
      <p:sp>
        <p:nvSpPr>
          <p:cNvPr id="20" name="Arrow: Up 19">
            <a:extLst>
              <a:ext uri="{FF2B5EF4-FFF2-40B4-BE49-F238E27FC236}">
                <a16:creationId xmlns:a16="http://schemas.microsoft.com/office/drawing/2014/main" id="{B067E102-8C73-34EE-6B47-F5CF0AE1318C}"/>
              </a:ext>
            </a:extLst>
          </p:cNvPr>
          <p:cNvSpPr/>
          <p:nvPr/>
        </p:nvSpPr>
        <p:spPr>
          <a:xfrm rot="10595070">
            <a:off x="1165968" y="3482808"/>
            <a:ext cx="186100" cy="794786"/>
          </a:xfrm>
          <a:prstGeom prst="upArrow">
            <a:avLst>
              <a:gd name="adj1" fmla="val 45557"/>
              <a:gd name="adj2" fmla="val 50000"/>
            </a:avLst>
          </a:prstGeom>
          <a:solidFill>
            <a:srgbClr val="FF09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Up 20">
            <a:extLst>
              <a:ext uri="{FF2B5EF4-FFF2-40B4-BE49-F238E27FC236}">
                <a16:creationId xmlns:a16="http://schemas.microsoft.com/office/drawing/2014/main" id="{118C13CB-1FEB-9C08-51B4-D222303DBEA1}"/>
              </a:ext>
            </a:extLst>
          </p:cNvPr>
          <p:cNvSpPr/>
          <p:nvPr/>
        </p:nvSpPr>
        <p:spPr>
          <a:xfrm>
            <a:off x="5002606" y="2672662"/>
            <a:ext cx="148308" cy="689664"/>
          </a:xfrm>
          <a:prstGeom prst="upArrow">
            <a:avLst>
              <a:gd name="adj1" fmla="val 45557"/>
              <a:gd name="adj2" fmla="val 50000"/>
            </a:avLst>
          </a:prstGeom>
          <a:solidFill>
            <a:srgbClr val="FF09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Up 22">
            <a:extLst>
              <a:ext uri="{FF2B5EF4-FFF2-40B4-BE49-F238E27FC236}">
                <a16:creationId xmlns:a16="http://schemas.microsoft.com/office/drawing/2014/main" id="{6CB1D920-9EF6-E200-1EC0-361C62AD4C4B}"/>
              </a:ext>
            </a:extLst>
          </p:cNvPr>
          <p:cNvSpPr/>
          <p:nvPr/>
        </p:nvSpPr>
        <p:spPr>
          <a:xfrm rot="3671300">
            <a:off x="7546295" y="1868638"/>
            <a:ext cx="148308" cy="689664"/>
          </a:xfrm>
          <a:prstGeom prst="upArrow">
            <a:avLst>
              <a:gd name="adj1" fmla="val 45557"/>
              <a:gd name="adj2" fmla="val 50000"/>
            </a:avLst>
          </a:prstGeom>
          <a:solidFill>
            <a:srgbClr val="FF09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0EF7F202-AEFA-AB2D-2CD3-9BC7207AF6FF}"/>
              </a:ext>
            </a:extLst>
          </p:cNvPr>
          <p:cNvSpPr/>
          <p:nvPr/>
        </p:nvSpPr>
        <p:spPr>
          <a:xfrm>
            <a:off x="6173236" y="2624992"/>
            <a:ext cx="370936" cy="392502"/>
          </a:xfrm>
          <a:prstGeom prst="rightArrow">
            <a:avLst/>
          </a:prstGeom>
          <a:solidFill>
            <a:srgbClr val="FF09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8EF46D98-7C43-C877-043C-0C0AA4D97293}"/>
              </a:ext>
            </a:extLst>
          </p:cNvPr>
          <p:cNvSpPr/>
          <p:nvPr/>
        </p:nvSpPr>
        <p:spPr>
          <a:xfrm>
            <a:off x="9001610" y="2624992"/>
            <a:ext cx="370936" cy="392502"/>
          </a:xfrm>
          <a:prstGeom prst="rightArrow">
            <a:avLst/>
          </a:prstGeom>
          <a:solidFill>
            <a:srgbClr val="FF09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5DDE080D-C092-9B1B-7028-29063DCD2EF4}"/>
              </a:ext>
            </a:extLst>
          </p:cNvPr>
          <p:cNvSpPr/>
          <p:nvPr/>
        </p:nvSpPr>
        <p:spPr>
          <a:xfrm>
            <a:off x="3338293" y="2624992"/>
            <a:ext cx="370936" cy="392502"/>
          </a:xfrm>
          <a:prstGeom prst="rightArrow">
            <a:avLst/>
          </a:prstGeom>
          <a:solidFill>
            <a:srgbClr val="FF09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F64196C-CB73-63BB-85BC-A90530A9CBC2}"/>
              </a:ext>
            </a:extLst>
          </p:cNvPr>
          <p:cNvSpPr txBox="1"/>
          <p:nvPr/>
        </p:nvSpPr>
        <p:spPr>
          <a:xfrm>
            <a:off x="3850863" y="1333711"/>
            <a:ext cx="5310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highlight>
                  <a:srgbClr val="FF00FF"/>
                </a:highlight>
              </a:rPr>
              <a:t>Option 1</a:t>
            </a:r>
            <a:r>
              <a:rPr lang="en-US" dirty="0"/>
              <a:t>: “Capture” center piece directly into top layer</a:t>
            </a:r>
          </a:p>
        </p:txBody>
      </p:sp>
      <p:sp>
        <p:nvSpPr>
          <p:cNvPr id="28" name="Arrow: Up 27">
            <a:extLst>
              <a:ext uri="{FF2B5EF4-FFF2-40B4-BE49-F238E27FC236}">
                <a16:creationId xmlns:a16="http://schemas.microsoft.com/office/drawing/2014/main" id="{AF479D98-759D-3D9A-1A5F-525C8179A4A8}"/>
              </a:ext>
            </a:extLst>
          </p:cNvPr>
          <p:cNvSpPr/>
          <p:nvPr/>
        </p:nvSpPr>
        <p:spPr>
          <a:xfrm>
            <a:off x="1660944" y="3759045"/>
            <a:ext cx="186100" cy="794786"/>
          </a:xfrm>
          <a:prstGeom prst="upArrow">
            <a:avLst>
              <a:gd name="adj1" fmla="val 45557"/>
              <a:gd name="adj2" fmla="val 50000"/>
            </a:avLst>
          </a:prstGeom>
          <a:solidFill>
            <a:srgbClr val="AE23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DF38B261-DC1B-3C1D-4066-340604FF84E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83199" y="4175302"/>
            <a:ext cx="2288206" cy="2258295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8F5573BE-89B2-2690-3618-3AE6672DDE9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86103" y="4175302"/>
            <a:ext cx="2284851" cy="2259907"/>
          </a:xfrm>
          <a:prstGeom prst="rect">
            <a:avLst/>
          </a:prstGeom>
        </p:spPr>
      </p:pic>
      <p:sp>
        <p:nvSpPr>
          <p:cNvPr id="34" name="Arrow: Right 33">
            <a:extLst>
              <a:ext uri="{FF2B5EF4-FFF2-40B4-BE49-F238E27FC236}">
                <a16:creationId xmlns:a16="http://schemas.microsoft.com/office/drawing/2014/main" id="{DF3509D1-4E1A-94CD-531F-D31AE0ACAA22}"/>
              </a:ext>
            </a:extLst>
          </p:cNvPr>
          <p:cNvSpPr/>
          <p:nvPr/>
        </p:nvSpPr>
        <p:spPr>
          <a:xfrm>
            <a:off x="3593819" y="4688533"/>
            <a:ext cx="370936" cy="392502"/>
          </a:xfrm>
          <a:prstGeom prst="rightArrow">
            <a:avLst/>
          </a:prstGeom>
          <a:solidFill>
            <a:srgbClr val="AE23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18E7B88A-01AB-C7EC-FBBE-151F9B792600}"/>
              </a:ext>
            </a:extLst>
          </p:cNvPr>
          <p:cNvSpPr/>
          <p:nvPr/>
        </p:nvSpPr>
        <p:spPr>
          <a:xfrm>
            <a:off x="6793286" y="5103878"/>
            <a:ext cx="370936" cy="392502"/>
          </a:xfrm>
          <a:prstGeom prst="rightArrow">
            <a:avLst/>
          </a:prstGeom>
          <a:solidFill>
            <a:srgbClr val="AE23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3FAF9AF-DC81-B043-46AA-E26AA1112402}"/>
              </a:ext>
            </a:extLst>
          </p:cNvPr>
          <p:cNvSpPr txBox="1"/>
          <p:nvPr/>
        </p:nvSpPr>
        <p:spPr>
          <a:xfrm>
            <a:off x="9657216" y="4845161"/>
            <a:ext cx="23924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highlight>
                  <a:srgbClr val="AE23E5"/>
                </a:highlight>
              </a:rPr>
              <a:t>Option 2</a:t>
            </a:r>
            <a:r>
              <a:rPr lang="en-US" dirty="0"/>
              <a:t>: Construct half-centers in middle layers</a:t>
            </a:r>
          </a:p>
        </p:txBody>
      </p:sp>
      <p:sp>
        <p:nvSpPr>
          <p:cNvPr id="38" name="Arrow: Up 37">
            <a:extLst>
              <a:ext uri="{FF2B5EF4-FFF2-40B4-BE49-F238E27FC236}">
                <a16:creationId xmlns:a16="http://schemas.microsoft.com/office/drawing/2014/main" id="{B734EF7C-8A26-F928-6EBB-AE471E024C23}"/>
              </a:ext>
            </a:extLst>
          </p:cNvPr>
          <p:cNvSpPr/>
          <p:nvPr/>
        </p:nvSpPr>
        <p:spPr>
          <a:xfrm rot="17938608">
            <a:off x="5167226" y="5198813"/>
            <a:ext cx="148308" cy="689664"/>
          </a:xfrm>
          <a:prstGeom prst="upArrow">
            <a:avLst>
              <a:gd name="adj1" fmla="val 45557"/>
              <a:gd name="adj2" fmla="val 50000"/>
            </a:avLst>
          </a:prstGeom>
          <a:solidFill>
            <a:srgbClr val="AE23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0385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6FDCE-349A-5CB7-205C-B2BC68183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Half-Center Positioning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9DB7C9-3971-7D4B-574F-906042C560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142" y="2061316"/>
            <a:ext cx="2415256" cy="240482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65F97D0-FA6A-A084-CBED-85B6257AA4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4612" y="2061317"/>
            <a:ext cx="2436604" cy="240482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CFB999A-2C7E-F832-86DD-489540016B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0119" y="2061317"/>
            <a:ext cx="2457329" cy="24048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205BF8C-49C1-CA37-1DD8-55D380858D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98806" y="2061316"/>
            <a:ext cx="2404822" cy="2404822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BE471C40-53C0-2758-BC49-552331399A32}"/>
              </a:ext>
            </a:extLst>
          </p:cNvPr>
          <p:cNvSpPr/>
          <p:nvPr/>
        </p:nvSpPr>
        <p:spPr>
          <a:xfrm>
            <a:off x="2981894" y="3082965"/>
            <a:ext cx="344078" cy="361524"/>
          </a:xfrm>
          <a:prstGeom prst="rightArrow">
            <a:avLst/>
          </a:prstGeom>
          <a:solidFill>
            <a:srgbClr val="FF09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6D644E70-67FC-7838-243D-856777F879B6}"/>
              </a:ext>
            </a:extLst>
          </p:cNvPr>
          <p:cNvSpPr/>
          <p:nvPr/>
        </p:nvSpPr>
        <p:spPr>
          <a:xfrm>
            <a:off x="5917401" y="3082965"/>
            <a:ext cx="344078" cy="361524"/>
          </a:xfrm>
          <a:prstGeom prst="rightArrow">
            <a:avLst/>
          </a:prstGeom>
          <a:solidFill>
            <a:srgbClr val="FF09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C9E335A9-ECCB-15C1-68FC-7D4C043AFFCB}"/>
              </a:ext>
            </a:extLst>
          </p:cNvPr>
          <p:cNvSpPr/>
          <p:nvPr/>
        </p:nvSpPr>
        <p:spPr>
          <a:xfrm>
            <a:off x="8876088" y="3082965"/>
            <a:ext cx="344078" cy="361524"/>
          </a:xfrm>
          <a:prstGeom prst="rightArrow">
            <a:avLst/>
          </a:prstGeom>
          <a:solidFill>
            <a:srgbClr val="FF09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Up 10">
            <a:extLst>
              <a:ext uri="{FF2B5EF4-FFF2-40B4-BE49-F238E27FC236}">
                <a16:creationId xmlns:a16="http://schemas.microsoft.com/office/drawing/2014/main" id="{4EDE3B19-D3FD-195B-4156-1C943671ED6D}"/>
              </a:ext>
            </a:extLst>
          </p:cNvPr>
          <p:cNvSpPr/>
          <p:nvPr/>
        </p:nvSpPr>
        <p:spPr>
          <a:xfrm rot="172475">
            <a:off x="2177056" y="2837358"/>
            <a:ext cx="151807" cy="669047"/>
          </a:xfrm>
          <a:prstGeom prst="upArrow">
            <a:avLst>
              <a:gd name="adj1" fmla="val 45557"/>
              <a:gd name="adj2" fmla="val 50000"/>
            </a:avLst>
          </a:prstGeom>
          <a:solidFill>
            <a:srgbClr val="FF09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Arrow: Up 11">
            <a:extLst>
              <a:ext uri="{FF2B5EF4-FFF2-40B4-BE49-F238E27FC236}">
                <a16:creationId xmlns:a16="http://schemas.microsoft.com/office/drawing/2014/main" id="{71708220-9E62-09B9-5F58-CFE828BA1DB5}"/>
              </a:ext>
            </a:extLst>
          </p:cNvPr>
          <p:cNvSpPr/>
          <p:nvPr/>
        </p:nvSpPr>
        <p:spPr>
          <a:xfrm rot="10974476">
            <a:off x="8063507" y="2851643"/>
            <a:ext cx="151807" cy="669047"/>
          </a:xfrm>
          <a:prstGeom prst="upArrow">
            <a:avLst>
              <a:gd name="adj1" fmla="val 45557"/>
              <a:gd name="adj2" fmla="val 50000"/>
            </a:avLst>
          </a:prstGeom>
          <a:solidFill>
            <a:srgbClr val="FF09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Up 12">
            <a:extLst>
              <a:ext uri="{FF2B5EF4-FFF2-40B4-BE49-F238E27FC236}">
                <a16:creationId xmlns:a16="http://schemas.microsoft.com/office/drawing/2014/main" id="{2378ACC8-7EAF-15E3-D499-CB0164A8D4EC}"/>
              </a:ext>
            </a:extLst>
          </p:cNvPr>
          <p:cNvSpPr/>
          <p:nvPr/>
        </p:nvSpPr>
        <p:spPr>
          <a:xfrm rot="14291991">
            <a:off x="4763548" y="2931853"/>
            <a:ext cx="151807" cy="337714"/>
          </a:xfrm>
          <a:prstGeom prst="upArrow">
            <a:avLst>
              <a:gd name="adj1" fmla="val 45557"/>
              <a:gd name="adj2" fmla="val 50000"/>
            </a:avLst>
          </a:prstGeom>
          <a:solidFill>
            <a:srgbClr val="FF09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Up 13">
            <a:extLst>
              <a:ext uri="{FF2B5EF4-FFF2-40B4-BE49-F238E27FC236}">
                <a16:creationId xmlns:a16="http://schemas.microsoft.com/office/drawing/2014/main" id="{527D836B-0FD3-133F-E1BE-DD8C31E63654}"/>
              </a:ext>
            </a:extLst>
          </p:cNvPr>
          <p:cNvSpPr/>
          <p:nvPr/>
        </p:nvSpPr>
        <p:spPr>
          <a:xfrm rot="14291991">
            <a:off x="5111210" y="2709639"/>
            <a:ext cx="151807" cy="337714"/>
          </a:xfrm>
          <a:prstGeom prst="upArrow">
            <a:avLst>
              <a:gd name="adj1" fmla="val 45557"/>
              <a:gd name="adj2" fmla="val 50000"/>
            </a:avLst>
          </a:prstGeom>
          <a:solidFill>
            <a:srgbClr val="FF09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7A2964D-0D84-1E58-4CCD-5D23DB10687D}"/>
              </a:ext>
            </a:extLst>
          </p:cNvPr>
          <p:cNvSpPr txBox="1"/>
          <p:nvPr/>
        </p:nvSpPr>
        <p:spPr>
          <a:xfrm>
            <a:off x="487997" y="4466138"/>
            <a:ext cx="24152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Position yellow half-center in top layer (also separates white center)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384CCD4-2FA7-4983-F5F9-E84DBF667C98}"/>
              </a:ext>
            </a:extLst>
          </p:cNvPr>
          <p:cNvSpPr txBox="1"/>
          <p:nvPr/>
        </p:nvSpPr>
        <p:spPr>
          <a:xfrm>
            <a:off x="3399468" y="4466138"/>
            <a:ext cx="24152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Rotate yellow half-center onto opposing middle slice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F8E085D-66C3-E63E-A407-888591AC10F5}"/>
              </a:ext>
            </a:extLst>
          </p:cNvPr>
          <p:cNvSpPr txBox="1"/>
          <p:nvPr/>
        </p:nvSpPr>
        <p:spPr>
          <a:xfrm>
            <a:off x="6337430" y="4466138"/>
            <a:ext cx="2415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Restore white center</a:t>
            </a:r>
          </a:p>
        </p:txBody>
      </p:sp>
    </p:spTree>
    <p:extLst>
      <p:ext uri="{BB962C8B-B14F-4D97-AF65-F5344CB8AC3E}">
        <p14:creationId xmlns:p14="http://schemas.microsoft.com/office/powerpoint/2010/main" val="23687478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7506</TotalTime>
  <Words>1375</Words>
  <Application>Microsoft Office PowerPoint</Application>
  <PresentationFormat>Widescreen</PresentationFormat>
  <Paragraphs>99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4x4 – Centers</vt:lpstr>
      <vt:lpstr>General Concepts</vt:lpstr>
      <vt:lpstr>General Concepts</vt:lpstr>
      <vt:lpstr>Solving Order</vt:lpstr>
      <vt:lpstr>Half-Center Construction</vt:lpstr>
      <vt:lpstr>Full-Center Construction</vt:lpstr>
      <vt:lpstr>1st and 2nd Centers</vt:lpstr>
      <vt:lpstr>2nd Center Complications</vt:lpstr>
      <vt:lpstr>Half-Center Positioning</vt:lpstr>
      <vt:lpstr>Half-Center Displacement</vt:lpstr>
      <vt:lpstr>3rd Center</vt:lpstr>
      <vt:lpstr>4th Center</vt:lpstr>
      <vt:lpstr>5th and 6th Centers</vt:lpstr>
      <vt:lpstr>5th and 6th Centers Example Cases</vt:lpstr>
      <vt:lpstr>Fixing Color Schemes</vt:lpstr>
      <vt:lpstr>Swapping Adjacent Centers</vt:lpstr>
      <vt:lpstr>Swapping Opposite Centers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4x4 – Centers</dc:title>
  <dc:creator>Kevin Chang</dc:creator>
  <cp:lastModifiedBy>Kevin Chang</cp:lastModifiedBy>
  <cp:revision>2</cp:revision>
  <dcterms:created xsi:type="dcterms:W3CDTF">2022-03-21T04:31:01Z</dcterms:created>
  <dcterms:modified xsi:type="dcterms:W3CDTF">2024-01-16T11:18:12Z</dcterms:modified>
</cp:coreProperties>
</file>