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ADB63-D752-88DF-D197-4A4AEE858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55E407-9545-A7AD-A8C7-4E541F0FC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C8FB36-0DBE-B5F3-06D4-9DD6AE81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CF8AB6-AAF0-1B75-EFD7-0F8DAEFA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AE8B7B-3798-D3D3-ED6C-9F1DBE68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1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D5838-47AA-B346-B1C2-073E660C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246A51-E4FB-ED5D-D02F-1CF542BC9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58DEB9-D988-5B6F-63FC-470E54D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94054B-F236-FA59-DC50-1F7456A8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D6DE45-19BD-D6AA-B29B-7728A06C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08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9E93337-733A-3F92-F9CD-74C9A4D8E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5388E3-EA9E-10B6-9A52-0B57EC338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496C93-75C0-44D4-1DE4-8BDC973C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833508-614F-D4B5-02A2-D3A4C8F7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30C6C-4836-1502-8E61-17134749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01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1D506-72CD-6504-E631-C8402E5E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FB1B0-674D-DE12-CC1D-EBBC735EA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66324-A488-B875-E536-15BEFFF4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16CE90-DB82-0C92-2394-0FD456A3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97EE09-98BD-80BE-D709-0A811968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1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7BE41-3444-CB72-C6B7-B868CCC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5BBB9E-4F80-C88B-AD72-A12C1F50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B8E218-AF29-5937-0690-4A204E7D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62302-8ABE-8FCE-2DE2-AE86F53B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0EEE9-6C84-DB5F-3816-0533F683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59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809B82-245D-EF6A-6F39-F1A086BC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7092E8-0D33-E2AE-7830-080DB656A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BD8CF6-8065-AD86-DE62-66A1FE177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B15727-AFAD-B120-EF84-7C9845A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5178A5-2D57-4C81-98B5-65D84CB9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708D18-4D77-6105-ED37-A01F49E8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54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35229-FF7B-E6DF-665E-00607DF7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605406-5F22-C704-44AF-62B969F5F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70CE33-0A6A-DB25-3967-ADA790377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1702DC6-3843-C624-2FBE-690A64707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90DD3D-B7BC-AB38-CA0E-9FD5C79C2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D0F53C-0C96-6670-50CB-AAF7CC40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26968FC-75B3-DDFC-A38D-B3C1E2A4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F54891-1F0A-DB67-DE5D-B53F861A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0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38331-CDAC-546A-08DD-C7610FA4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19EBF5E-A0C4-0F50-DFF1-521C1FA3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7A36EE-3E6D-408E-E459-5793CE05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43ECE1-E67E-2568-3EC6-8E806E51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2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63B93F-96BC-FBDF-758D-BCEE049A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6BBE24-D2C2-CFD8-9C35-AD5DD4D4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38C07E-EA6D-2782-BE26-712C50BB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0FF51E-4990-523B-4E8A-3C77FA27F1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82" y="0"/>
            <a:ext cx="12126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22E4A-5036-B6B3-7D21-D65AA24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557E7-63B3-733F-75CB-854E7117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309F64-F87A-ECC7-5028-0DD74B948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165EA-667A-F55D-EB46-9427A4D3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7C287F-0967-5713-C391-C4FECBE1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192574-A26E-D8EE-D180-C05F88B8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90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255A3-B5B7-7BC2-74A6-47A15D6F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2F488D-0FD9-21BB-67E5-5D465C423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A47C2D-8612-16F9-B450-01F58895E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495B98-898F-C55F-F8CD-E44056A2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AE5E-FB8E-4984-A97A-EC2E745076E6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1C926E-CB61-B04B-787E-1708B405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EEE733-14C9-4EE7-3CC1-59C92A01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72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F80224-225C-9F75-C65B-857655F5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BACF0C-7831-5CA2-DEAB-36B801CC2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BE61F-9D9B-6601-1E7F-8EE819AE8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4AE5E-FB8E-4984-A97A-EC2E745076E6}" type="datetimeFigureOut">
              <a:rPr lang="zh-TW" altLang="en-US" smtClean="0"/>
              <a:t>2023/12/9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E00D2-48C3-1B72-6D57-10DFDBAFC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909C8F-9E84-EC8A-F394-608C9DA9D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03E5-FE92-4D3D-B551-9F5800F74F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2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6E0BC1-9A75-4790-01A0-73F5FDC45389}"/>
              </a:ext>
            </a:extLst>
          </p:cNvPr>
          <p:cNvSpPr txBox="1"/>
          <p:nvPr/>
        </p:nvSpPr>
        <p:spPr>
          <a:xfrm>
            <a:off x="2905125" y="2644170"/>
            <a:ext cx="6381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 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endParaRPr lang="en-US" altLang="zh-TW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吃角子老虎機</a:t>
            </a:r>
          </a:p>
        </p:txBody>
      </p:sp>
    </p:spTree>
    <p:extLst>
      <p:ext uri="{BB962C8B-B14F-4D97-AF65-F5344CB8AC3E}">
        <p14:creationId xmlns:p14="http://schemas.microsoft.com/office/powerpoint/2010/main" val="357278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EC8A06F8-AC6C-48FA-C5FE-2E7D79263C3D}"/>
              </a:ext>
            </a:extLst>
          </p:cNvPr>
          <p:cNvSpPr txBox="1"/>
          <p:nvPr/>
        </p:nvSpPr>
        <p:spPr>
          <a:xfrm>
            <a:off x="0" y="647977"/>
            <a:ext cx="421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理念介紹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FC19176-25BB-01EF-0B21-4ED512CC07B3}"/>
              </a:ext>
            </a:extLst>
          </p:cNvPr>
          <p:cNvSpPr txBox="1"/>
          <p:nvPr/>
        </p:nvSpPr>
        <p:spPr>
          <a:xfrm>
            <a:off x="1200149" y="1790700"/>
            <a:ext cx="100107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將每一個動畫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視為一個各自獨立執行的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，透過共同使用一個變數判斷其他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的狀態</a:t>
            </a:r>
          </a:p>
        </p:txBody>
      </p:sp>
    </p:spTree>
    <p:extLst>
      <p:ext uri="{BB962C8B-B14F-4D97-AF65-F5344CB8AC3E}">
        <p14:creationId xmlns:p14="http://schemas.microsoft.com/office/powerpoint/2010/main" val="232551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EC8A06F8-AC6C-48FA-C5FE-2E7D79263C3D}"/>
              </a:ext>
            </a:extLst>
          </p:cNvPr>
          <p:cNvSpPr txBox="1"/>
          <p:nvPr/>
        </p:nvSpPr>
        <p:spPr>
          <a:xfrm>
            <a:off x="0" y="647977"/>
            <a:ext cx="421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程式介紹</a:t>
            </a:r>
          </a:p>
        </p:txBody>
      </p:sp>
      <p:sp>
        <p:nvSpPr>
          <p:cNvPr id="2" name="流程圖: 程序 1">
            <a:extLst>
              <a:ext uri="{FF2B5EF4-FFF2-40B4-BE49-F238E27FC236}">
                <a16:creationId xmlns:a16="http://schemas.microsoft.com/office/drawing/2014/main" id="{5009466D-5F67-C9BC-F444-F470A0239B80}"/>
              </a:ext>
            </a:extLst>
          </p:cNvPr>
          <p:cNvSpPr/>
          <p:nvPr/>
        </p:nvSpPr>
        <p:spPr>
          <a:xfrm>
            <a:off x="1214437" y="2767012"/>
            <a:ext cx="1781175" cy="10382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Start</a:t>
            </a:r>
            <a:endParaRPr lang="zh-TW" altLang="en-US" sz="3200" dirty="0"/>
          </a:p>
        </p:txBody>
      </p:sp>
      <p:sp>
        <p:nvSpPr>
          <p:cNvPr id="3" name="流程圖: 程序 2">
            <a:extLst>
              <a:ext uri="{FF2B5EF4-FFF2-40B4-BE49-F238E27FC236}">
                <a16:creationId xmlns:a16="http://schemas.microsoft.com/office/drawing/2014/main" id="{65447C21-7FCC-23E7-0076-A22CDF0FD4B7}"/>
              </a:ext>
            </a:extLst>
          </p:cNvPr>
          <p:cNvSpPr/>
          <p:nvPr/>
        </p:nvSpPr>
        <p:spPr>
          <a:xfrm>
            <a:off x="3848100" y="4251255"/>
            <a:ext cx="1781175" cy="10382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thread3</a:t>
            </a:r>
            <a:endParaRPr lang="zh-TW" altLang="en-US" sz="3200" dirty="0"/>
          </a:p>
        </p:txBody>
      </p:sp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61D5B018-2CF9-FA21-6662-BC673F2BA429}"/>
              </a:ext>
            </a:extLst>
          </p:cNvPr>
          <p:cNvSpPr/>
          <p:nvPr/>
        </p:nvSpPr>
        <p:spPr>
          <a:xfrm>
            <a:off x="3848100" y="2767012"/>
            <a:ext cx="1781175" cy="10382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thread2</a:t>
            </a:r>
            <a:endParaRPr lang="zh-TW" altLang="en-US" sz="3200" dirty="0"/>
          </a:p>
        </p:txBody>
      </p:sp>
      <p:sp>
        <p:nvSpPr>
          <p:cNvPr id="5" name="流程圖: 程序 4">
            <a:extLst>
              <a:ext uri="{FF2B5EF4-FFF2-40B4-BE49-F238E27FC236}">
                <a16:creationId xmlns:a16="http://schemas.microsoft.com/office/drawing/2014/main" id="{1B391090-9BF7-4DDC-0223-A89C3FE306D1}"/>
              </a:ext>
            </a:extLst>
          </p:cNvPr>
          <p:cNvSpPr/>
          <p:nvPr/>
        </p:nvSpPr>
        <p:spPr>
          <a:xfrm>
            <a:off x="3848100" y="1282769"/>
            <a:ext cx="1781175" cy="10382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thread1</a:t>
            </a:r>
            <a:endParaRPr lang="zh-TW" altLang="en-US" sz="3200" dirty="0"/>
          </a:p>
        </p:txBody>
      </p:sp>
      <p:sp>
        <p:nvSpPr>
          <p:cNvPr id="6" name="箭號: 弧形左彎 5">
            <a:extLst>
              <a:ext uri="{FF2B5EF4-FFF2-40B4-BE49-F238E27FC236}">
                <a16:creationId xmlns:a16="http://schemas.microsoft.com/office/drawing/2014/main" id="{64ADC474-6B1E-E96D-3684-6D2765CF702A}"/>
              </a:ext>
            </a:extLst>
          </p:cNvPr>
          <p:cNvSpPr/>
          <p:nvPr/>
        </p:nvSpPr>
        <p:spPr>
          <a:xfrm>
            <a:off x="5969318" y="2873310"/>
            <a:ext cx="512445" cy="82562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箭號: 弧形左彎 6">
            <a:extLst>
              <a:ext uri="{FF2B5EF4-FFF2-40B4-BE49-F238E27FC236}">
                <a16:creationId xmlns:a16="http://schemas.microsoft.com/office/drawing/2014/main" id="{B61CE056-3D41-805F-A968-1F3458A0D727}"/>
              </a:ext>
            </a:extLst>
          </p:cNvPr>
          <p:cNvSpPr/>
          <p:nvPr/>
        </p:nvSpPr>
        <p:spPr>
          <a:xfrm>
            <a:off x="5969318" y="1389067"/>
            <a:ext cx="512445" cy="82562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箭號: 弧形左彎 7">
            <a:extLst>
              <a:ext uri="{FF2B5EF4-FFF2-40B4-BE49-F238E27FC236}">
                <a16:creationId xmlns:a16="http://schemas.microsoft.com/office/drawing/2014/main" id="{CFEAEFFE-E954-660F-66C6-99BC49DB2B3E}"/>
              </a:ext>
            </a:extLst>
          </p:cNvPr>
          <p:cNvSpPr/>
          <p:nvPr/>
        </p:nvSpPr>
        <p:spPr>
          <a:xfrm>
            <a:off x="5969318" y="4357553"/>
            <a:ext cx="512445" cy="82562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F5F3482E-3460-C9B1-B39F-22D8F966A145}"/>
              </a:ext>
            </a:extLst>
          </p:cNvPr>
          <p:cNvSpPr/>
          <p:nvPr/>
        </p:nvSpPr>
        <p:spPr>
          <a:xfrm>
            <a:off x="3559015" y="5734050"/>
            <a:ext cx="2359343" cy="103822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stop</a:t>
            </a:r>
            <a:endParaRPr lang="zh-TW" altLang="en-US" sz="3200" dirty="0"/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FF8F504A-7F51-CF2D-1194-7752D860EA7E}"/>
              </a:ext>
            </a:extLst>
          </p:cNvPr>
          <p:cNvSpPr/>
          <p:nvPr/>
        </p:nvSpPr>
        <p:spPr>
          <a:xfrm>
            <a:off x="9511021" y="2767012"/>
            <a:ext cx="1781175" cy="10382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Reward</a:t>
            </a:r>
            <a:endParaRPr lang="zh-TW" altLang="en-US" sz="3200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58063E76-C6DE-4049-EB19-3FE82244DEC7}"/>
              </a:ext>
            </a:extLst>
          </p:cNvPr>
          <p:cNvSpPr/>
          <p:nvPr/>
        </p:nvSpPr>
        <p:spPr>
          <a:xfrm rot="16200000">
            <a:off x="7871414" y="2412821"/>
            <a:ext cx="387762" cy="16811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75446C-F414-C5AE-4FD9-3E9EFF895EBE}"/>
              </a:ext>
            </a:extLst>
          </p:cNvPr>
          <p:cNvSpPr/>
          <p:nvPr/>
        </p:nvSpPr>
        <p:spPr>
          <a:xfrm rot="16200000">
            <a:off x="6551158" y="3168970"/>
            <a:ext cx="3652468" cy="168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578B16-8B2B-C407-9E8D-77790EAE5D02}"/>
              </a:ext>
            </a:extLst>
          </p:cNvPr>
          <p:cNvSpPr/>
          <p:nvPr/>
        </p:nvSpPr>
        <p:spPr>
          <a:xfrm rot="16200000">
            <a:off x="7752583" y="4370394"/>
            <a:ext cx="181373" cy="1237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57B627-066C-B07A-10C9-C7996C105F95}"/>
              </a:ext>
            </a:extLst>
          </p:cNvPr>
          <p:cNvSpPr/>
          <p:nvPr/>
        </p:nvSpPr>
        <p:spPr>
          <a:xfrm rot="16200000">
            <a:off x="7752583" y="899299"/>
            <a:ext cx="181374" cy="1237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90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8572EAAE-E215-DD5A-B65C-B297660488F2}"/>
              </a:ext>
            </a:extLst>
          </p:cNvPr>
          <p:cNvGrpSpPr/>
          <p:nvPr/>
        </p:nvGrpSpPr>
        <p:grpSpPr>
          <a:xfrm>
            <a:off x="1552575" y="1698154"/>
            <a:ext cx="9258300" cy="2501861"/>
            <a:chOff x="1238250" y="1612429"/>
            <a:chExt cx="9258300" cy="2501861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F7254AD-B16D-163C-5A34-DB9756354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8250" y="1612429"/>
              <a:ext cx="9258300" cy="250186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6CB7206-143C-754D-EF09-5E4F83B25318}"/>
                </a:ext>
              </a:extLst>
            </p:cNvPr>
            <p:cNvSpPr/>
            <p:nvPr/>
          </p:nvSpPr>
          <p:spPr>
            <a:xfrm>
              <a:off x="3343275" y="1943100"/>
              <a:ext cx="57150" cy="21711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4DEB26-D5FC-EBED-D86C-0821FFCDEDDA}"/>
                </a:ext>
              </a:extLst>
            </p:cNvPr>
            <p:cNvSpPr/>
            <p:nvPr/>
          </p:nvSpPr>
          <p:spPr>
            <a:xfrm>
              <a:off x="5514975" y="1943100"/>
              <a:ext cx="57150" cy="21711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7D4F119-9C19-8E13-8540-CD9F30C9A053}"/>
                </a:ext>
              </a:extLst>
            </p:cNvPr>
            <p:cNvSpPr/>
            <p:nvPr/>
          </p:nvSpPr>
          <p:spPr>
            <a:xfrm rot="5400000">
              <a:off x="2295270" y="3000120"/>
              <a:ext cx="57150" cy="21711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D3A527-8014-4E58-D974-386B382570F0}"/>
                </a:ext>
              </a:extLst>
            </p:cNvPr>
            <p:cNvSpPr/>
            <p:nvPr/>
          </p:nvSpPr>
          <p:spPr>
            <a:xfrm rot="5400000">
              <a:off x="4400295" y="3000120"/>
              <a:ext cx="57150" cy="21711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069EA7-25B6-FC29-6042-682AA84FE731}"/>
                </a:ext>
              </a:extLst>
            </p:cNvPr>
            <p:cNvSpPr/>
            <p:nvPr/>
          </p:nvSpPr>
          <p:spPr>
            <a:xfrm rot="5400000">
              <a:off x="6591302" y="3000120"/>
              <a:ext cx="57150" cy="21711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40A8DC0-E9D6-95BB-B81A-7648C9EF8993}"/>
                </a:ext>
              </a:extLst>
            </p:cNvPr>
            <p:cNvSpPr/>
            <p:nvPr/>
          </p:nvSpPr>
          <p:spPr>
            <a:xfrm rot="5400000">
              <a:off x="2295270" y="835045"/>
              <a:ext cx="57150" cy="21711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4767877-5577-AF80-B4E6-CF5E895163D3}"/>
                </a:ext>
              </a:extLst>
            </p:cNvPr>
            <p:cNvSpPr/>
            <p:nvPr/>
          </p:nvSpPr>
          <p:spPr>
            <a:xfrm rot="5400000">
              <a:off x="4457445" y="835045"/>
              <a:ext cx="57150" cy="21711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E714DC-2660-633E-D9F3-B737D2551EBD}"/>
                </a:ext>
              </a:extLst>
            </p:cNvPr>
            <p:cNvSpPr/>
            <p:nvPr/>
          </p:nvSpPr>
          <p:spPr>
            <a:xfrm rot="5400000">
              <a:off x="6581010" y="828930"/>
              <a:ext cx="57150" cy="21711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087A12-F94A-DF20-1CC6-FF37F6824353}"/>
                </a:ext>
              </a:extLst>
            </p:cNvPr>
            <p:cNvSpPr/>
            <p:nvPr/>
          </p:nvSpPr>
          <p:spPr>
            <a:xfrm>
              <a:off x="1257300" y="1943100"/>
              <a:ext cx="57150" cy="21711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56EC431-ACB4-B8DE-0C86-505490FFF64E}"/>
                </a:ext>
              </a:extLst>
            </p:cNvPr>
            <p:cNvSpPr/>
            <p:nvPr/>
          </p:nvSpPr>
          <p:spPr>
            <a:xfrm>
              <a:off x="7667629" y="1943100"/>
              <a:ext cx="57150" cy="217119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B5FB645-B6BC-CB68-AD0D-E7AEC201D702}"/>
                </a:ext>
              </a:extLst>
            </p:cNvPr>
            <p:cNvSpPr/>
            <p:nvPr/>
          </p:nvSpPr>
          <p:spPr>
            <a:xfrm>
              <a:off x="9818745" y="1943100"/>
              <a:ext cx="57150" cy="217119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5B5C9F6-8707-109C-8679-BAF0CCD1A746}"/>
                </a:ext>
              </a:extLst>
            </p:cNvPr>
            <p:cNvSpPr/>
            <p:nvPr/>
          </p:nvSpPr>
          <p:spPr>
            <a:xfrm rot="5400000">
              <a:off x="8752200" y="3000120"/>
              <a:ext cx="57150" cy="217119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5712D7-F1AB-57BF-1DA7-4EBD26408169}"/>
                </a:ext>
              </a:extLst>
            </p:cNvPr>
            <p:cNvSpPr/>
            <p:nvPr/>
          </p:nvSpPr>
          <p:spPr>
            <a:xfrm rot="5400000">
              <a:off x="8761725" y="822815"/>
              <a:ext cx="57150" cy="217119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C8A06F8-AC6C-48FA-C5FE-2E7D79263C3D}"/>
              </a:ext>
            </a:extLst>
          </p:cNvPr>
          <p:cNvSpPr txBox="1"/>
          <p:nvPr/>
        </p:nvSpPr>
        <p:spPr>
          <a:xfrm>
            <a:off x="0" y="647977"/>
            <a:ext cx="421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圖形介面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B7AE59A-A056-D310-6812-CD8FC0C82295}"/>
              </a:ext>
            </a:extLst>
          </p:cNvPr>
          <p:cNvGrpSpPr/>
          <p:nvPr/>
        </p:nvGrpSpPr>
        <p:grpSpPr>
          <a:xfrm>
            <a:off x="1952625" y="4230040"/>
            <a:ext cx="5562600" cy="1246836"/>
            <a:chOff x="1952625" y="4230040"/>
            <a:chExt cx="5562600" cy="1246836"/>
          </a:xfrm>
        </p:grpSpPr>
        <p:sp>
          <p:nvSpPr>
            <p:cNvPr id="27" name="箭號: 向下 26">
              <a:extLst>
                <a:ext uri="{FF2B5EF4-FFF2-40B4-BE49-F238E27FC236}">
                  <a16:creationId xmlns:a16="http://schemas.microsoft.com/office/drawing/2014/main" id="{A8C77F09-732B-1FCE-82D3-6669CAA40BEF}"/>
                </a:ext>
              </a:extLst>
            </p:cNvPr>
            <p:cNvSpPr/>
            <p:nvPr/>
          </p:nvSpPr>
          <p:spPr>
            <a:xfrm>
              <a:off x="4505070" y="4230040"/>
              <a:ext cx="590550" cy="1246836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5DEE82D-2B74-F47B-D439-3C56E2B43527}"/>
                </a:ext>
              </a:extLst>
            </p:cNvPr>
            <p:cNvSpPr/>
            <p:nvPr/>
          </p:nvSpPr>
          <p:spPr>
            <a:xfrm>
              <a:off x="1952625" y="4543425"/>
              <a:ext cx="5562600" cy="2571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B7B7F5-4093-7557-D2B4-D97133F498B8}"/>
                </a:ext>
              </a:extLst>
            </p:cNvPr>
            <p:cNvSpPr/>
            <p:nvPr/>
          </p:nvSpPr>
          <p:spPr>
            <a:xfrm>
              <a:off x="1952625" y="4230040"/>
              <a:ext cx="276225" cy="5705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02856D2-9551-775B-828F-B2B480426911}"/>
                </a:ext>
              </a:extLst>
            </p:cNvPr>
            <p:cNvSpPr/>
            <p:nvPr/>
          </p:nvSpPr>
          <p:spPr>
            <a:xfrm>
              <a:off x="7239000" y="4230040"/>
              <a:ext cx="276225" cy="5705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0DDE0BB9-802B-287D-E171-92D6E7D01CF6}"/>
              </a:ext>
            </a:extLst>
          </p:cNvPr>
          <p:cNvSpPr/>
          <p:nvPr/>
        </p:nvSpPr>
        <p:spPr>
          <a:xfrm>
            <a:off x="8809350" y="4230040"/>
            <a:ext cx="590550" cy="124683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8DEBD70-14CD-D4AC-86D3-75B8207DE044}"/>
              </a:ext>
            </a:extLst>
          </p:cNvPr>
          <p:cNvSpPr txBox="1"/>
          <p:nvPr/>
        </p:nvSpPr>
        <p:spPr>
          <a:xfrm>
            <a:off x="2695320" y="5500364"/>
            <a:ext cx="421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170D2E1-02E4-09E0-A9A7-9AA62B4000EE}"/>
              </a:ext>
            </a:extLst>
          </p:cNvPr>
          <p:cNvSpPr txBox="1"/>
          <p:nvPr/>
        </p:nvSpPr>
        <p:spPr>
          <a:xfrm>
            <a:off x="6999600" y="5467095"/>
            <a:ext cx="421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獎賞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canvas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50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47</Words>
  <Application>Microsoft Office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張祐誠</dc:creator>
  <cp:lastModifiedBy>張祐誠</cp:lastModifiedBy>
  <cp:revision>1</cp:revision>
  <dcterms:created xsi:type="dcterms:W3CDTF">2023-12-09T05:49:33Z</dcterms:created>
  <dcterms:modified xsi:type="dcterms:W3CDTF">2023-12-09T06:23:20Z</dcterms:modified>
</cp:coreProperties>
</file>