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0782C-0737-BDEE-8FE3-6EC8B35FDDFD}" v="225" dt="2023-12-10T20:01:40.861"/>
    <p1510:client id="{5C4FCBE0-9E5E-4B71-81C5-BF46B3242633}" v="99" dt="2023-12-09T11:29:23.289"/>
    <p1510:client id="{762CC209-5142-6A9E-3A8B-E8DAAB6FE5CA}" v="988" dt="2023-12-10T19:14:18.782"/>
    <p1510:client id="{9BF63D3E-7180-EB43-1E5F-0AC5F0B59849}" v="281" dt="2023-12-10T02:24:17.489"/>
    <p1510:client id="{D3682F98-BE81-4FAB-4CB9-A3036A873FD9}" v="49" dt="2023-12-10T01:43:40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Zhang" userId="S::kzhan101@jh.edu::5980a258-64f1-41ce-bf59-a770c0b08068" providerId="AD" clId="Web-{2760782C-0737-BDEE-8FE3-6EC8B35FDDFD}"/>
    <pc:docChg chg="modSld">
      <pc:chgData name="Kevin Zhang" userId="S::kzhan101@jh.edu::5980a258-64f1-41ce-bf59-a770c0b08068" providerId="AD" clId="Web-{2760782C-0737-BDEE-8FE3-6EC8B35FDDFD}" dt="2023-12-10T20:01:40.861" v="123" actId="1076"/>
      <pc:docMkLst>
        <pc:docMk/>
      </pc:docMkLst>
      <pc:sldChg chg="modSp">
        <pc:chgData name="Kevin Zhang" userId="S::kzhan101@jh.edu::5980a258-64f1-41ce-bf59-a770c0b08068" providerId="AD" clId="Web-{2760782C-0737-BDEE-8FE3-6EC8B35FDDFD}" dt="2023-12-10T20:01:40.861" v="123" actId="1076"/>
        <pc:sldMkLst>
          <pc:docMk/>
          <pc:sldMk cId="2880827980" sldId="258"/>
        </pc:sldMkLst>
        <pc:spChg chg="mod">
          <ac:chgData name="Kevin Zhang" userId="S::kzhan101@jh.edu::5980a258-64f1-41ce-bf59-a770c0b08068" providerId="AD" clId="Web-{2760782C-0737-BDEE-8FE3-6EC8B35FDDFD}" dt="2023-12-10T20:01:40.861" v="123" actId="1076"/>
          <ac:spMkLst>
            <pc:docMk/>
            <pc:sldMk cId="2880827980" sldId="258"/>
            <ac:spMk id="4" creationId="{B7F0B674-29B6-C8B1-7D7C-15C3A5423276}"/>
          </ac:spMkLst>
        </pc:spChg>
      </pc:sldChg>
    </pc:docChg>
  </pc:docChgLst>
  <pc:docChgLst>
    <pc:chgData name="Kevin Zhang" userId="S::kzhan101@jh.edu::5980a258-64f1-41ce-bf59-a770c0b08068" providerId="AD" clId="Web-{762CC209-5142-6A9E-3A8B-E8DAAB6FE5CA}"/>
    <pc:docChg chg="addSld delSld modSld">
      <pc:chgData name="Kevin Zhang" userId="S::kzhan101@jh.edu::5980a258-64f1-41ce-bf59-a770c0b08068" providerId="AD" clId="Web-{762CC209-5142-6A9E-3A8B-E8DAAB6FE5CA}" dt="2023-12-10T19:14:18.782" v="666" actId="20577"/>
      <pc:docMkLst>
        <pc:docMk/>
      </pc:docMkLst>
      <pc:sldChg chg="del">
        <pc:chgData name="Kevin Zhang" userId="S::kzhan101@jh.edu::5980a258-64f1-41ce-bf59-a770c0b08068" providerId="AD" clId="Web-{762CC209-5142-6A9E-3A8B-E8DAAB6FE5CA}" dt="2023-12-10T18:10:09.049" v="165"/>
        <pc:sldMkLst>
          <pc:docMk/>
          <pc:sldMk cId="1153412653" sldId="257"/>
        </pc:sldMkLst>
      </pc:sldChg>
      <pc:sldChg chg="addSp modSp">
        <pc:chgData name="Kevin Zhang" userId="S::kzhan101@jh.edu::5980a258-64f1-41ce-bf59-a770c0b08068" providerId="AD" clId="Web-{762CC209-5142-6A9E-3A8B-E8DAAB6FE5CA}" dt="2023-12-10T19:05:54.920" v="570" actId="20577"/>
        <pc:sldMkLst>
          <pc:docMk/>
          <pc:sldMk cId="2880827980" sldId="258"/>
        </pc:sldMkLst>
        <pc:spChg chg="mod">
          <ac:chgData name="Kevin Zhang" userId="S::kzhan101@jh.edu::5980a258-64f1-41ce-bf59-a770c0b08068" providerId="AD" clId="Web-{762CC209-5142-6A9E-3A8B-E8DAAB6FE5CA}" dt="2023-12-10T18:10:05.002" v="164" actId="20577"/>
          <ac:spMkLst>
            <pc:docMk/>
            <pc:sldMk cId="2880827980" sldId="258"/>
            <ac:spMk id="2" creationId="{18741562-55C5-98E4-F0A0-6DD0F1695661}"/>
          </ac:spMkLst>
        </pc:spChg>
        <pc:spChg chg="mod">
          <ac:chgData name="Kevin Zhang" userId="S::kzhan101@jh.edu::5980a258-64f1-41ce-bf59-a770c0b08068" providerId="AD" clId="Web-{762CC209-5142-6A9E-3A8B-E8DAAB6FE5CA}" dt="2023-12-10T18:49:29.392" v="414" actId="20577"/>
          <ac:spMkLst>
            <pc:docMk/>
            <pc:sldMk cId="2880827980" sldId="258"/>
            <ac:spMk id="3" creationId="{2498951A-AA67-5E8E-06FE-F8E21DB22046}"/>
          </ac:spMkLst>
        </pc:spChg>
        <pc:spChg chg="add mod">
          <ac:chgData name="Kevin Zhang" userId="S::kzhan101@jh.edu::5980a258-64f1-41ce-bf59-a770c0b08068" providerId="AD" clId="Web-{762CC209-5142-6A9E-3A8B-E8DAAB6FE5CA}" dt="2023-12-10T19:05:54.920" v="570" actId="20577"/>
          <ac:spMkLst>
            <pc:docMk/>
            <pc:sldMk cId="2880827980" sldId="258"/>
            <ac:spMk id="4" creationId="{B7F0B674-29B6-C8B1-7D7C-15C3A5423276}"/>
          </ac:spMkLst>
        </pc:spChg>
      </pc:sldChg>
      <pc:sldChg chg="addSp delSp modSp">
        <pc:chgData name="Kevin Zhang" userId="S::kzhan101@jh.edu::5980a258-64f1-41ce-bf59-a770c0b08068" providerId="AD" clId="Web-{762CC209-5142-6A9E-3A8B-E8DAAB6FE5CA}" dt="2023-12-10T18:00:13.728" v="153" actId="20577"/>
        <pc:sldMkLst>
          <pc:docMk/>
          <pc:sldMk cId="2095520685" sldId="261"/>
        </pc:sldMkLst>
        <pc:spChg chg="del">
          <ac:chgData name="Kevin Zhang" userId="S::kzhan101@jh.edu::5980a258-64f1-41ce-bf59-a770c0b08068" providerId="AD" clId="Web-{762CC209-5142-6A9E-3A8B-E8DAAB6FE5CA}" dt="2023-12-10T17:54:59.280" v="0"/>
          <ac:spMkLst>
            <pc:docMk/>
            <pc:sldMk cId="2095520685" sldId="261"/>
            <ac:spMk id="3" creationId="{F5DA4638-85E7-D338-90FA-0D928E220066}"/>
          </ac:spMkLst>
        </pc:spChg>
        <pc:spChg chg="add mod">
          <ac:chgData name="Kevin Zhang" userId="S::kzhan101@jh.edu::5980a258-64f1-41ce-bf59-a770c0b08068" providerId="AD" clId="Web-{762CC209-5142-6A9E-3A8B-E8DAAB6FE5CA}" dt="2023-12-10T18:00:13.728" v="153" actId="20577"/>
          <ac:spMkLst>
            <pc:docMk/>
            <pc:sldMk cId="2095520685" sldId="261"/>
            <ac:spMk id="5" creationId="{2E295302-AA8B-CF04-C0B6-D44B6C31A716}"/>
          </ac:spMkLst>
        </pc:spChg>
        <pc:spChg chg="add mod">
          <ac:chgData name="Kevin Zhang" userId="S::kzhan101@jh.edu::5980a258-64f1-41ce-bf59-a770c0b08068" providerId="AD" clId="Web-{762CC209-5142-6A9E-3A8B-E8DAAB6FE5CA}" dt="2023-12-10T17:57:48.801" v="19" actId="14100"/>
          <ac:spMkLst>
            <pc:docMk/>
            <pc:sldMk cId="2095520685" sldId="261"/>
            <ac:spMk id="6" creationId="{51FB5855-147D-7DA9-0ABC-1BC646DEEDA8}"/>
          </ac:spMkLst>
        </pc:spChg>
        <pc:picChg chg="add mod ord">
          <ac:chgData name="Kevin Zhang" userId="S::kzhan101@jh.edu::5980a258-64f1-41ce-bf59-a770c0b08068" providerId="AD" clId="Web-{762CC209-5142-6A9E-3A8B-E8DAAB6FE5CA}" dt="2023-12-10T17:55:11.999" v="4" actId="14100"/>
          <ac:picMkLst>
            <pc:docMk/>
            <pc:sldMk cId="2095520685" sldId="261"/>
            <ac:picMk id="4" creationId="{45BE1203-0CF7-CFB8-79B6-52448F6D94BB}"/>
          </ac:picMkLst>
        </pc:picChg>
      </pc:sldChg>
      <pc:sldChg chg="modSp">
        <pc:chgData name="Kevin Zhang" userId="S::kzhan101@jh.edu::5980a258-64f1-41ce-bf59-a770c0b08068" providerId="AD" clId="Web-{762CC209-5142-6A9E-3A8B-E8DAAB6FE5CA}" dt="2023-12-10T19:14:18.782" v="666" actId="20577"/>
        <pc:sldMkLst>
          <pc:docMk/>
          <pc:sldMk cId="1861909943" sldId="264"/>
        </pc:sldMkLst>
        <pc:spChg chg="mod">
          <ac:chgData name="Kevin Zhang" userId="S::kzhan101@jh.edu::5980a258-64f1-41ce-bf59-a770c0b08068" providerId="AD" clId="Web-{762CC209-5142-6A9E-3A8B-E8DAAB6FE5CA}" dt="2023-12-10T19:09:10.302" v="586" actId="20577"/>
          <ac:spMkLst>
            <pc:docMk/>
            <pc:sldMk cId="1861909943" sldId="264"/>
            <ac:spMk id="2" creationId="{45D15E67-CE86-F8B2-D23D-B3B0225A4703}"/>
          </ac:spMkLst>
        </pc:spChg>
        <pc:spChg chg="mod">
          <ac:chgData name="Kevin Zhang" userId="S::kzhan101@jh.edu::5980a258-64f1-41ce-bf59-a770c0b08068" providerId="AD" clId="Web-{762CC209-5142-6A9E-3A8B-E8DAAB6FE5CA}" dt="2023-12-10T19:14:18.782" v="666" actId="20577"/>
          <ac:spMkLst>
            <pc:docMk/>
            <pc:sldMk cId="1861909943" sldId="264"/>
            <ac:spMk id="3" creationId="{2156C229-7FCC-552E-EB24-23174BE6929F}"/>
          </ac:spMkLst>
        </pc:spChg>
      </pc:sldChg>
      <pc:sldChg chg="modSp new">
        <pc:chgData name="Kevin Zhang" userId="S::kzhan101@jh.edu::5980a258-64f1-41ce-bf59-a770c0b08068" providerId="AD" clId="Web-{762CC209-5142-6A9E-3A8B-E8DAAB6FE5CA}" dt="2023-12-10T18:00:30.384" v="161" actId="20577"/>
        <pc:sldMkLst>
          <pc:docMk/>
          <pc:sldMk cId="538659681" sldId="265"/>
        </pc:sldMkLst>
        <pc:spChg chg="mod">
          <ac:chgData name="Kevin Zhang" userId="S::kzhan101@jh.edu::5980a258-64f1-41ce-bf59-a770c0b08068" providerId="AD" clId="Web-{762CC209-5142-6A9E-3A8B-E8DAAB6FE5CA}" dt="2023-12-10T18:00:30.384" v="161" actId="20577"/>
          <ac:spMkLst>
            <pc:docMk/>
            <pc:sldMk cId="538659681" sldId="265"/>
            <ac:spMk id="2" creationId="{FF166EB6-A2F4-19E4-9B0F-842AC51C3168}"/>
          </ac:spMkLst>
        </pc:spChg>
      </pc:sldChg>
    </pc:docChg>
  </pc:docChgLst>
  <pc:docChgLst>
    <pc:chgData name="Kevin Zhang" userId="S::kzhan101@jh.edu::5980a258-64f1-41ce-bf59-a770c0b08068" providerId="AD" clId="Web-{9BF63D3E-7180-EB43-1E5F-0AC5F0B59849}"/>
    <pc:docChg chg="modSld">
      <pc:chgData name="Kevin Zhang" userId="S::kzhan101@jh.edu::5980a258-64f1-41ce-bf59-a770c0b08068" providerId="AD" clId="Web-{9BF63D3E-7180-EB43-1E5F-0AC5F0B59849}" dt="2023-12-10T02:24:16.051" v="178" actId="20577"/>
      <pc:docMkLst>
        <pc:docMk/>
      </pc:docMkLst>
      <pc:sldChg chg="addSp delSp modSp">
        <pc:chgData name="Kevin Zhang" userId="S::kzhan101@jh.edu::5980a258-64f1-41ce-bf59-a770c0b08068" providerId="AD" clId="Web-{9BF63D3E-7180-EB43-1E5F-0AC5F0B59849}" dt="2023-12-10T02:08:17.725" v="134" actId="1076"/>
        <pc:sldMkLst>
          <pc:docMk/>
          <pc:sldMk cId="488006706" sldId="259"/>
        </pc:sldMkLst>
        <pc:spChg chg="del">
          <ac:chgData name="Kevin Zhang" userId="S::kzhan101@jh.edu::5980a258-64f1-41ce-bf59-a770c0b08068" providerId="AD" clId="Web-{9BF63D3E-7180-EB43-1E5F-0AC5F0B59849}" dt="2023-12-10T02:05:02.429" v="74"/>
          <ac:spMkLst>
            <pc:docMk/>
            <pc:sldMk cId="488006706" sldId="259"/>
            <ac:spMk id="3" creationId="{D59D1FAF-E5C8-5EA5-7E7F-A09D54C3FA0A}"/>
          </ac:spMkLst>
        </pc:spChg>
        <pc:spChg chg="add mod">
          <ac:chgData name="Kevin Zhang" userId="S::kzhan101@jh.edu::5980a258-64f1-41ce-bf59-a770c0b08068" providerId="AD" clId="Web-{9BF63D3E-7180-EB43-1E5F-0AC5F0B59849}" dt="2023-12-10T02:06:39.389" v="123" actId="14100"/>
          <ac:spMkLst>
            <pc:docMk/>
            <pc:sldMk cId="488006706" sldId="259"/>
            <ac:spMk id="5" creationId="{05E0289E-628A-43AA-CF5D-EA9A5DADF858}"/>
          </ac:spMkLst>
        </pc:spChg>
        <pc:spChg chg="add mod">
          <ac:chgData name="Kevin Zhang" userId="S::kzhan101@jh.edu::5980a258-64f1-41ce-bf59-a770c0b08068" providerId="AD" clId="Web-{9BF63D3E-7180-EB43-1E5F-0AC5F0B59849}" dt="2023-12-10T02:08:17.725" v="134" actId="1076"/>
          <ac:spMkLst>
            <pc:docMk/>
            <pc:sldMk cId="488006706" sldId="259"/>
            <ac:spMk id="6" creationId="{142E930E-D60D-790F-C36D-B12C5E9C2294}"/>
          </ac:spMkLst>
        </pc:spChg>
        <pc:picChg chg="add mod ord">
          <ac:chgData name="Kevin Zhang" userId="S::kzhan101@jh.edu::5980a258-64f1-41ce-bf59-a770c0b08068" providerId="AD" clId="Web-{9BF63D3E-7180-EB43-1E5F-0AC5F0B59849}" dt="2023-12-10T02:05:19.883" v="80" actId="14100"/>
          <ac:picMkLst>
            <pc:docMk/>
            <pc:sldMk cId="488006706" sldId="259"/>
            <ac:picMk id="4" creationId="{CAE60848-E75C-7507-E42C-2EC25032A78D}"/>
          </ac:picMkLst>
        </pc:picChg>
      </pc:sldChg>
      <pc:sldChg chg="addSp modSp">
        <pc:chgData name="Kevin Zhang" userId="S::kzhan101@jh.edu::5980a258-64f1-41ce-bf59-a770c0b08068" providerId="AD" clId="Web-{9BF63D3E-7180-EB43-1E5F-0AC5F0B59849}" dt="2023-12-09T18:08:48.666" v="73" actId="20577"/>
        <pc:sldMkLst>
          <pc:docMk/>
          <pc:sldMk cId="1853436929" sldId="262"/>
        </pc:sldMkLst>
        <pc:spChg chg="mod">
          <ac:chgData name="Kevin Zhang" userId="S::kzhan101@jh.edu::5980a258-64f1-41ce-bf59-a770c0b08068" providerId="AD" clId="Web-{9BF63D3E-7180-EB43-1E5F-0AC5F0B59849}" dt="2023-12-09T17:55:29.552" v="26" actId="14100"/>
          <ac:spMkLst>
            <pc:docMk/>
            <pc:sldMk cId="1853436929" sldId="262"/>
            <ac:spMk id="3" creationId="{1FFEAC1A-B465-B433-DE47-EBD0B292D415}"/>
          </ac:spMkLst>
        </pc:spChg>
        <pc:spChg chg="add mod">
          <ac:chgData name="Kevin Zhang" userId="S::kzhan101@jh.edu::5980a258-64f1-41ce-bf59-a770c0b08068" providerId="AD" clId="Web-{9BF63D3E-7180-EB43-1E5F-0AC5F0B59849}" dt="2023-12-09T18:08:48.666" v="73" actId="20577"/>
          <ac:spMkLst>
            <pc:docMk/>
            <pc:sldMk cId="1853436929" sldId="262"/>
            <ac:spMk id="6" creationId="{539E7F2E-ABE7-2FDA-BB42-BECDC97B2993}"/>
          </ac:spMkLst>
        </pc:spChg>
        <pc:picChg chg="add mod">
          <ac:chgData name="Kevin Zhang" userId="S::kzhan101@jh.edu::5980a258-64f1-41ce-bf59-a770c0b08068" providerId="AD" clId="Web-{9BF63D3E-7180-EB43-1E5F-0AC5F0B59849}" dt="2023-12-09T17:55:32.537" v="27" actId="1076"/>
          <ac:picMkLst>
            <pc:docMk/>
            <pc:sldMk cId="1853436929" sldId="262"/>
            <ac:picMk id="4" creationId="{FB5CE5B8-5C8F-3221-7A4B-74A444FADDB4}"/>
          </ac:picMkLst>
        </pc:picChg>
        <pc:picChg chg="add mod">
          <ac:chgData name="Kevin Zhang" userId="S::kzhan101@jh.edu::5980a258-64f1-41ce-bf59-a770c0b08068" providerId="AD" clId="Web-{9BF63D3E-7180-EB43-1E5F-0AC5F0B59849}" dt="2023-12-09T17:55:36.146" v="29" actId="14100"/>
          <ac:picMkLst>
            <pc:docMk/>
            <pc:sldMk cId="1853436929" sldId="262"/>
            <ac:picMk id="5" creationId="{A563ADC0-E972-E552-8044-989E662FF368}"/>
          </ac:picMkLst>
        </pc:picChg>
      </pc:sldChg>
      <pc:sldChg chg="addSp delSp modSp">
        <pc:chgData name="Kevin Zhang" userId="S::kzhan101@jh.edu::5980a258-64f1-41ce-bf59-a770c0b08068" providerId="AD" clId="Web-{9BF63D3E-7180-EB43-1E5F-0AC5F0B59849}" dt="2023-12-10T02:24:16.051" v="178" actId="20577"/>
        <pc:sldMkLst>
          <pc:docMk/>
          <pc:sldMk cId="4118790390" sldId="263"/>
        </pc:sldMkLst>
        <pc:spChg chg="del">
          <ac:chgData name="Kevin Zhang" userId="S::kzhan101@jh.edu::5980a258-64f1-41ce-bf59-a770c0b08068" providerId="AD" clId="Web-{9BF63D3E-7180-EB43-1E5F-0AC5F0B59849}" dt="2023-12-10T02:23:04.546" v="135"/>
          <ac:spMkLst>
            <pc:docMk/>
            <pc:sldMk cId="4118790390" sldId="263"/>
            <ac:spMk id="3" creationId="{F6793C97-3E62-0471-DA94-918301A1294C}"/>
          </ac:spMkLst>
        </pc:spChg>
        <pc:spChg chg="add mod">
          <ac:chgData name="Kevin Zhang" userId="S::kzhan101@jh.edu::5980a258-64f1-41ce-bf59-a770c0b08068" providerId="AD" clId="Web-{9BF63D3E-7180-EB43-1E5F-0AC5F0B59849}" dt="2023-12-10T02:23:48.299" v="167" actId="20577"/>
          <ac:spMkLst>
            <pc:docMk/>
            <pc:sldMk cId="4118790390" sldId="263"/>
            <ac:spMk id="5" creationId="{B55C772D-E01C-F57D-2454-6A7696EAB0B2}"/>
          </ac:spMkLst>
        </pc:spChg>
        <pc:spChg chg="add mod">
          <ac:chgData name="Kevin Zhang" userId="S::kzhan101@jh.edu::5980a258-64f1-41ce-bf59-a770c0b08068" providerId="AD" clId="Web-{9BF63D3E-7180-EB43-1E5F-0AC5F0B59849}" dt="2023-12-10T02:24:16.051" v="178" actId="20577"/>
          <ac:spMkLst>
            <pc:docMk/>
            <pc:sldMk cId="4118790390" sldId="263"/>
            <ac:spMk id="6" creationId="{AFDE2B52-D35B-DB2C-80EE-157D62F55BEE}"/>
          </ac:spMkLst>
        </pc:spChg>
        <pc:picChg chg="add mod ord">
          <ac:chgData name="Kevin Zhang" userId="S::kzhan101@jh.edu::5980a258-64f1-41ce-bf59-a770c0b08068" providerId="AD" clId="Web-{9BF63D3E-7180-EB43-1E5F-0AC5F0B59849}" dt="2023-12-10T02:23:24.469" v="144" actId="1076"/>
          <ac:picMkLst>
            <pc:docMk/>
            <pc:sldMk cId="4118790390" sldId="263"/>
            <ac:picMk id="4" creationId="{885D22B1-9C9A-906A-2156-7F61F0A479F1}"/>
          </ac:picMkLst>
        </pc:picChg>
      </pc:sldChg>
    </pc:docChg>
  </pc:docChgLst>
  <pc:docChgLst>
    <pc:chgData name="Kevin Zhang" userId="S::kzhan101@jh.edu::5980a258-64f1-41ce-bf59-a770c0b08068" providerId="AD" clId="Web-{D3682F98-BE81-4FAB-4CB9-A3036A873FD9}"/>
    <pc:docChg chg="modSld">
      <pc:chgData name="Kevin Zhang" userId="S::kzhan101@jh.edu::5980a258-64f1-41ce-bf59-a770c0b08068" providerId="AD" clId="Web-{D3682F98-BE81-4FAB-4CB9-A3036A873FD9}" dt="2023-12-10T01:43:40.646" v="44" actId="14100"/>
      <pc:docMkLst>
        <pc:docMk/>
      </pc:docMkLst>
      <pc:sldChg chg="addSp modSp">
        <pc:chgData name="Kevin Zhang" userId="S::kzhan101@jh.edu::5980a258-64f1-41ce-bf59-a770c0b08068" providerId="AD" clId="Web-{D3682F98-BE81-4FAB-4CB9-A3036A873FD9}" dt="2023-12-10T01:43:40.646" v="44" actId="14100"/>
        <pc:sldMkLst>
          <pc:docMk/>
          <pc:sldMk cId="2075306478" sldId="260"/>
        </pc:sldMkLst>
        <pc:spChg chg="mod">
          <ac:chgData name="Kevin Zhang" userId="S::kzhan101@jh.edu::5980a258-64f1-41ce-bf59-a770c0b08068" providerId="AD" clId="Web-{D3682F98-BE81-4FAB-4CB9-A3036A873FD9}" dt="2023-12-10T01:43:16.722" v="36" actId="20577"/>
          <ac:spMkLst>
            <pc:docMk/>
            <pc:sldMk cId="2075306478" sldId="260"/>
            <ac:spMk id="3" creationId="{40756B91-90E5-C2BD-DAA0-7154099B968F}"/>
          </ac:spMkLst>
        </pc:spChg>
        <pc:spChg chg="add mod">
          <ac:chgData name="Kevin Zhang" userId="S::kzhan101@jh.edu::5980a258-64f1-41ce-bf59-a770c0b08068" providerId="AD" clId="Web-{D3682F98-BE81-4FAB-4CB9-A3036A873FD9}" dt="2023-12-10T01:43:34.927" v="43" actId="20577"/>
          <ac:spMkLst>
            <pc:docMk/>
            <pc:sldMk cId="2075306478" sldId="260"/>
            <ac:spMk id="5" creationId="{0BAD4CF5-4AB8-5E82-08DF-D03194D5572B}"/>
          </ac:spMkLst>
        </pc:spChg>
        <pc:picChg chg="add mod">
          <ac:chgData name="Kevin Zhang" userId="S::kzhan101@jh.edu::5980a258-64f1-41ce-bf59-a770c0b08068" providerId="AD" clId="Web-{D3682F98-BE81-4FAB-4CB9-A3036A873FD9}" dt="2023-12-10T01:43:40.646" v="44" actId="14100"/>
          <ac:picMkLst>
            <pc:docMk/>
            <pc:sldMk cId="2075306478" sldId="260"/>
            <ac:picMk id="4" creationId="{B719960C-12AB-35CB-EF95-FC53C08D47F1}"/>
          </ac:picMkLst>
        </pc:picChg>
      </pc:sldChg>
    </pc:docChg>
  </pc:docChgLst>
  <pc:docChgLst>
    <pc:chgData name="Kevin Zhang" userId="S::kzhan101@jh.edu::5980a258-64f1-41ce-bf59-a770c0b08068" providerId="AD" clId="Web-{5C4FCBE0-9E5E-4B71-81C5-BF46B3242633}"/>
    <pc:docChg chg="addSld modSld">
      <pc:chgData name="Kevin Zhang" userId="S::kzhan101@jh.edu::5980a258-64f1-41ce-bf59-a770c0b08068" providerId="AD" clId="Web-{5C4FCBE0-9E5E-4B71-81C5-BF46B3242633}" dt="2023-12-09T11:29:21.414" v="84" actId="20577"/>
      <pc:docMkLst>
        <pc:docMk/>
      </pc:docMkLst>
      <pc:sldChg chg="addSp delSp modSp">
        <pc:chgData name="Kevin Zhang" userId="S::kzhan101@jh.edu::5980a258-64f1-41ce-bf59-a770c0b08068" providerId="AD" clId="Web-{5C4FCBE0-9E5E-4B71-81C5-BF46B3242633}" dt="2023-12-09T11:26:23.154" v="35" actId="14100"/>
        <pc:sldMkLst>
          <pc:docMk/>
          <pc:sldMk cId="109857222" sldId="256"/>
        </pc:sldMkLst>
        <pc:spChg chg="mod">
          <ac:chgData name="Kevin Zhang" userId="S::kzhan101@jh.edu::5980a258-64f1-41ce-bf59-a770c0b08068" providerId="AD" clId="Web-{5C4FCBE0-9E5E-4B71-81C5-BF46B3242633}" dt="2023-12-09T11:22:53.943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vin Zhang" userId="S::kzhan101@jh.edu::5980a258-64f1-41ce-bf59-a770c0b08068" providerId="AD" clId="Web-{5C4FCBE0-9E5E-4B71-81C5-BF46B3242633}" dt="2023-12-09T11:21:51.926" v="7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Kevin Zhang" userId="S::kzhan101@jh.edu::5980a258-64f1-41ce-bf59-a770c0b08068" providerId="AD" clId="Web-{5C4FCBE0-9E5E-4B71-81C5-BF46B3242633}" dt="2023-12-09T11:23:04.974" v="30" actId="14100"/>
          <ac:picMkLst>
            <pc:docMk/>
            <pc:sldMk cId="109857222" sldId="256"/>
            <ac:picMk id="4" creationId="{04D180A1-A606-AACA-3202-FA4ED693FE5E}"/>
          </ac:picMkLst>
        </pc:picChg>
        <pc:picChg chg="add del mod">
          <ac:chgData name="Kevin Zhang" userId="S::kzhan101@jh.edu::5980a258-64f1-41ce-bf59-a770c0b08068" providerId="AD" clId="Web-{5C4FCBE0-9E5E-4B71-81C5-BF46B3242633}" dt="2023-12-09T11:26:01.794" v="32"/>
          <ac:picMkLst>
            <pc:docMk/>
            <pc:sldMk cId="109857222" sldId="256"/>
            <ac:picMk id="5" creationId="{198920FE-2AF6-245C-04FD-42578412A82A}"/>
          </ac:picMkLst>
        </pc:picChg>
        <pc:picChg chg="add mod">
          <ac:chgData name="Kevin Zhang" userId="S::kzhan101@jh.edu::5980a258-64f1-41ce-bf59-a770c0b08068" providerId="AD" clId="Web-{5C4FCBE0-9E5E-4B71-81C5-BF46B3242633}" dt="2023-12-09T11:26:23.154" v="35" actId="14100"/>
          <ac:picMkLst>
            <pc:docMk/>
            <pc:sldMk cId="109857222" sldId="256"/>
            <ac:picMk id="6" creationId="{B452692B-213D-673E-816B-26816E1443F7}"/>
          </ac:picMkLst>
        </pc:picChg>
      </pc:sldChg>
      <pc:sldChg chg="modSp new">
        <pc:chgData name="Kevin Zhang" userId="S::kzhan101@jh.edu::5980a258-64f1-41ce-bf59-a770c0b08068" providerId="AD" clId="Web-{5C4FCBE0-9E5E-4B71-81C5-BF46B3242633}" dt="2023-12-09T11:26:41.030" v="37" actId="20577"/>
        <pc:sldMkLst>
          <pc:docMk/>
          <pc:sldMk cId="1153412653" sldId="257"/>
        </pc:sldMkLst>
        <pc:spChg chg="mod">
          <ac:chgData name="Kevin Zhang" userId="S::kzhan101@jh.edu::5980a258-64f1-41ce-bf59-a770c0b08068" providerId="AD" clId="Web-{5C4FCBE0-9E5E-4B71-81C5-BF46B3242633}" dt="2023-12-09T11:26:41.030" v="37" actId="20577"/>
          <ac:spMkLst>
            <pc:docMk/>
            <pc:sldMk cId="1153412653" sldId="257"/>
            <ac:spMk id="2" creationId="{570B30C1-F424-FF51-2054-DA2756CE5BBA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6:56.640" v="42" actId="20577"/>
        <pc:sldMkLst>
          <pc:docMk/>
          <pc:sldMk cId="2880827980" sldId="258"/>
        </pc:sldMkLst>
        <pc:spChg chg="mod">
          <ac:chgData name="Kevin Zhang" userId="S::kzhan101@jh.edu::5980a258-64f1-41ce-bf59-a770c0b08068" providerId="AD" clId="Web-{5C4FCBE0-9E5E-4B71-81C5-BF46B3242633}" dt="2023-12-09T11:26:56.640" v="42" actId="20577"/>
          <ac:spMkLst>
            <pc:docMk/>
            <pc:sldMk cId="2880827980" sldId="258"/>
            <ac:spMk id="2" creationId="{18741562-55C5-98E4-F0A0-6DD0F1695661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7:23.204" v="50" actId="20577"/>
        <pc:sldMkLst>
          <pc:docMk/>
          <pc:sldMk cId="488006706" sldId="259"/>
        </pc:sldMkLst>
        <pc:spChg chg="mod">
          <ac:chgData name="Kevin Zhang" userId="S::kzhan101@jh.edu::5980a258-64f1-41ce-bf59-a770c0b08068" providerId="AD" clId="Web-{5C4FCBE0-9E5E-4B71-81C5-BF46B3242633}" dt="2023-12-09T11:27:23.204" v="50" actId="20577"/>
          <ac:spMkLst>
            <pc:docMk/>
            <pc:sldMk cId="488006706" sldId="259"/>
            <ac:spMk id="2" creationId="{61A15502-D151-4821-8697-979D4AF227E6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8:50.612" v="65" actId="20577"/>
        <pc:sldMkLst>
          <pc:docMk/>
          <pc:sldMk cId="2075306478" sldId="260"/>
        </pc:sldMkLst>
        <pc:spChg chg="mod">
          <ac:chgData name="Kevin Zhang" userId="S::kzhan101@jh.edu::5980a258-64f1-41ce-bf59-a770c0b08068" providerId="AD" clId="Web-{5C4FCBE0-9E5E-4B71-81C5-BF46B3242633}" dt="2023-12-09T11:28:50.612" v="65" actId="20577"/>
          <ac:spMkLst>
            <pc:docMk/>
            <pc:sldMk cId="2075306478" sldId="260"/>
            <ac:spMk id="2" creationId="{4BC7A711-B3D1-24A6-D1A0-8F5AAD20A9FD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8:58.616" v="67" actId="20577"/>
        <pc:sldMkLst>
          <pc:docMk/>
          <pc:sldMk cId="2095520685" sldId="261"/>
        </pc:sldMkLst>
        <pc:spChg chg="mod">
          <ac:chgData name="Kevin Zhang" userId="S::kzhan101@jh.edu::5980a258-64f1-41ce-bf59-a770c0b08068" providerId="AD" clId="Web-{5C4FCBE0-9E5E-4B71-81C5-BF46B3242633}" dt="2023-12-09T11:28:58.616" v="67" actId="20577"/>
          <ac:spMkLst>
            <pc:docMk/>
            <pc:sldMk cId="2095520685" sldId="261"/>
            <ac:spMk id="2" creationId="{AE0A8F2B-2C42-F8DC-B29E-9A6A115BA08C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9:15.101" v="76" actId="20577"/>
        <pc:sldMkLst>
          <pc:docMk/>
          <pc:sldMk cId="1853436929" sldId="262"/>
        </pc:sldMkLst>
        <pc:spChg chg="mod">
          <ac:chgData name="Kevin Zhang" userId="S::kzhan101@jh.edu::5980a258-64f1-41ce-bf59-a770c0b08068" providerId="AD" clId="Web-{5C4FCBE0-9E5E-4B71-81C5-BF46B3242633}" dt="2023-12-09T11:29:15.101" v="76" actId="20577"/>
          <ac:spMkLst>
            <pc:docMk/>
            <pc:sldMk cId="1853436929" sldId="262"/>
            <ac:spMk id="2" creationId="{057F35CA-64E4-1D30-55D2-515708C2EF99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9:21.414" v="84" actId="20577"/>
        <pc:sldMkLst>
          <pc:docMk/>
          <pc:sldMk cId="4118790390" sldId="263"/>
        </pc:sldMkLst>
        <pc:spChg chg="mod">
          <ac:chgData name="Kevin Zhang" userId="S::kzhan101@jh.edu::5980a258-64f1-41ce-bf59-a770c0b08068" providerId="AD" clId="Web-{5C4FCBE0-9E5E-4B71-81C5-BF46B3242633}" dt="2023-12-09T11:29:21.414" v="84" actId="20577"/>
          <ac:spMkLst>
            <pc:docMk/>
            <pc:sldMk cId="4118790390" sldId="263"/>
            <ac:spMk id="2" creationId="{1B7980E2-81A6-9C5C-34CE-25B1ACAF908A}"/>
          </ac:spMkLst>
        </pc:spChg>
      </pc:sldChg>
      <pc:sldChg chg="modSp new">
        <pc:chgData name="Kevin Zhang" userId="S::kzhan101@jh.edu::5980a258-64f1-41ce-bf59-a770c0b08068" providerId="AD" clId="Web-{5C4FCBE0-9E5E-4B71-81C5-BF46B3242633}" dt="2023-12-09T11:28:03.736" v="63" actId="20577"/>
        <pc:sldMkLst>
          <pc:docMk/>
          <pc:sldMk cId="1861909943" sldId="264"/>
        </pc:sldMkLst>
        <pc:spChg chg="mod">
          <ac:chgData name="Kevin Zhang" userId="S::kzhan101@jh.edu::5980a258-64f1-41ce-bf59-a770c0b08068" providerId="AD" clId="Web-{5C4FCBE0-9E5E-4B71-81C5-BF46B3242633}" dt="2023-12-09T11:28:03.736" v="63" actId="20577"/>
          <ac:spMkLst>
            <pc:docMk/>
            <pc:sldMk cId="1861909943" sldId="264"/>
            <ac:spMk id="2" creationId="{45D15E67-CE86-F8B2-D23D-B3B0225A47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zhang1/pen/MWLpy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zhang1/pen/Rwvdgx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zhang1/pen/vYbPJy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kevinthegreat1/Jewelry-Trading-Website#index.php" TargetMode="External"/><Relationship Id="rId2" Type="http://schemas.openxmlformats.org/officeDocument/2006/relationships/hyperlink" Target="https://codepen.io/kzhang1/pen/PoVLJY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zhang1/pen/mdvoMr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Selling Website and Company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Kevin Zhang</a:t>
            </a:r>
            <a:endParaRPr lang="en-US"/>
          </a:p>
        </p:txBody>
      </p:sp>
      <p:pic>
        <p:nvPicPr>
          <p:cNvPr id="4" name="Picture 3" descr="1/3 ctw Round Lab Grown Diamond Channel Wedding Band">
            <a:extLst>
              <a:ext uri="{FF2B5EF4-FFF2-40B4-BE49-F238E27FC236}">
                <a16:creationId xmlns:a16="http://schemas.microsoft.com/office/drawing/2014/main" id="{04D180A1-A606-AACA-3202-FA4ED693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" y="3155576"/>
            <a:ext cx="3482788" cy="3482788"/>
          </a:xfrm>
          <a:prstGeom prst="rect">
            <a:avLst/>
          </a:prstGeom>
        </p:spPr>
      </p:pic>
      <p:pic>
        <p:nvPicPr>
          <p:cNvPr id="6" name="Picture 5" descr="7x5mm A Aeon Vintage Inspired Oval Ruby Solitaire Engagement Ring with Milgrain in Rose Gold ">
            <a:extLst>
              <a:ext uri="{FF2B5EF4-FFF2-40B4-BE49-F238E27FC236}">
                <a16:creationId xmlns:a16="http://schemas.microsoft.com/office/drawing/2014/main" id="{B452692B-213D-673E-816B-26816E14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71" y="3155576"/>
            <a:ext cx="3381935" cy="33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1562-55C5-98E4-F0A0-6DD0F16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 and Solution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951A-AA67-5E8E-06FE-F8E21DB2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9129" cy="47023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The objective is to start a jewelry dealing business that buys, sells, or trades expensive jewelry</a:t>
            </a:r>
          </a:p>
          <a:p>
            <a:r>
              <a:rPr lang="en-US">
                <a:cs typeface="Calibri" panose="020F0502020204030204"/>
              </a:rPr>
              <a:t>Jewelry Trading Website and Company Business Plan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Overview of Scrum Methodology</a:t>
            </a:r>
          </a:p>
          <a:p>
            <a:pPr marL="457200" indent="-457200"/>
            <a:r>
              <a:rPr lang="en-US">
                <a:cs typeface="Calibri" panose="020F0502020204030204"/>
              </a:rPr>
              <a:t>User Roles and Stories</a:t>
            </a:r>
          </a:p>
          <a:p>
            <a:pPr marL="457200" indent="-457200"/>
            <a:r>
              <a:rPr lang="en-US">
                <a:cs typeface="Calibri" panose="020F0502020204030204"/>
              </a:rPr>
              <a:t>Simple Model</a:t>
            </a:r>
          </a:p>
          <a:p>
            <a:pPr marL="457200" indent="-457200"/>
            <a:r>
              <a:rPr lang="en-US">
                <a:cs typeface="Calibri" panose="020F0502020204030204"/>
              </a:rPr>
              <a:t>Definition of Done</a:t>
            </a:r>
          </a:p>
          <a:p>
            <a:pPr marL="457200" indent="-457200"/>
            <a:r>
              <a:rPr lang="en-US">
                <a:cs typeface="Calibri" panose="020F0502020204030204"/>
              </a:rPr>
              <a:t>Initial Prioritizing, Estimating, Planning</a:t>
            </a:r>
          </a:p>
          <a:p>
            <a:pPr marL="457200" indent="-457200"/>
            <a:r>
              <a:rPr lang="en-US">
                <a:cs typeface="Calibri" panose="020F0502020204030204"/>
              </a:rPr>
              <a:t>Product and Sprint Backlog</a:t>
            </a:r>
          </a:p>
          <a:p>
            <a:pPr marL="457200" indent="-457200"/>
            <a:r>
              <a:rPr lang="en-US">
                <a:cs typeface="Calibri" panose="020F0502020204030204"/>
              </a:rPr>
              <a:t>Burndown Chart</a:t>
            </a:r>
          </a:p>
          <a:p>
            <a:pPr marL="457200" indent="-457200"/>
            <a:r>
              <a:rPr lang="en-US">
                <a:cs typeface="Calibri" panose="020F0502020204030204"/>
              </a:rPr>
              <a:t>Sprint Reviews and Retrospectives</a:t>
            </a:r>
          </a:p>
          <a:p>
            <a:pPr marL="457200" indent="-457200"/>
            <a:r>
              <a:rPr lang="en-US">
                <a:cs typeface="Calibri" panose="020F0502020204030204"/>
              </a:rPr>
              <a:t>Release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0B674-29B6-C8B1-7D7C-15C3A5423276}"/>
              </a:ext>
            </a:extLst>
          </p:cNvPr>
          <p:cNvSpPr txBox="1"/>
          <p:nvPr/>
        </p:nvSpPr>
        <p:spPr>
          <a:xfrm>
            <a:off x="6637560" y="1826496"/>
            <a:ext cx="456299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 panose="020F0502020204030204"/>
                <a:cs typeface="Calibri"/>
              </a:rPr>
              <a:t>Sprint 1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 panose="020F0502020204030204"/>
                <a:cs typeface="Calibri"/>
              </a:rPr>
              <a:t>Begin Development of Homepage of Website</a:t>
            </a:r>
          </a:p>
          <a:p>
            <a:r>
              <a:rPr lang="en-US" sz="1400">
                <a:ea typeface="Calibri" panose="020F0502020204030204"/>
                <a:cs typeface="Calibri"/>
              </a:rPr>
              <a:t>Sprint 2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 panose="020F0502020204030204"/>
                <a:cs typeface="Calibri"/>
              </a:rPr>
              <a:t>Continue Development of Homepage of Website</a:t>
            </a:r>
          </a:p>
          <a:p>
            <a:r>
              <a:rPr lang="en-US" sz="1400">
                <a:cs typeface="Calibri"/>
              </a:rPr>
              <a:t>Sprint 3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About Webpage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Market Analysis, Organization and Management, Service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Sprint 4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Web Hosting Service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Web Development IDE Platform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Contact Us Webpage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Sprint 5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Submit Inquiry Page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Advertisements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Sprint 6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Sales Webpage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Menu Toolbar for all Webpages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Sprint 7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Document Remaining Backlog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Proposed Additional Features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Finish Remaining Business Plan Sections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82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5502-D151-4821-8697-979D4AF2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Website Homepage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E60848-E75C-7507-E42C-2EC25032A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87" y="1680074"/>
            <a:ext cx="6164338" cy="49934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0289E-628A-43AA-CF5D-EA9A5DADF858}"/>
              </a:ext>
            </a:extLst>
          </p:cNvPr>
          <p:cNvSpPr txBox="1"/>
          <p:nvPr/>
        </p:nvSpPr>
        <p:spPr>
          <a:xfrm>
            <a:off x="7876854" y="1686674"/>
            <a:ext cx="35137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This still needs better and more interactive graphics and design, but good enough for now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E930E-D60D-790F-C36D-B12C5E9C2294}"/>
              </a:ext>
            </a:extLst>
          </p:cNvPr>
          <p:cNvSpPr txBox="1"/>
          <p:nvPr/>
        </p:nvSpPr>
        <p:spPr>
          <a:xfrm>
            <a:off x="941798" y="1309955"/>
            <a:ext cx="4435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https://codepen.io/kzhang1/pen/MWLpyLe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0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711-B3D1-24A6-D1A0-8F5AAD20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Website About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B91-90E5-C2BD-DAA0-7154099B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787" y="2184215"/>
            <a:ext cx="5181601" cy="41160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Still needs interactive graphics, but pretty much done!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19960C-12AB-35CB-EF95-FC53C08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" y="1832552"/>
            <a:ext cx="6137731" cy="4966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D4CF5-4AB8-5E82-08DF-D03194D5572B}"/>
              </a:ext>
            </a:extLst>
          </p:cNvPr>
          <p:cNvSpPr txBox="1"/>
          <p:nvPr/>
        </p:nvSpPr>
        <p:spPr>
          <a:xfrm>
            <a:off x="974911" y="1501587"/>
            <a:ext cx="5602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https://codepen.io/kzhang1/pen/RwvdgxP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8F2B-2C42-F8DC-B29E-9A6A115B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Website Sales Page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BE1203-0CF7-CFB8-79B6-52448F6D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4" y="1712726"/>
            <a:ext cx="6224866" cy="50480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95302-AA8B-CF04-C0B6-D44B6C31A716}"/>
              </a:ext>
            </a:extLst>
          </p:cNvPr>
          <p:cNvSpPr txBox="1"/>
          <p:nvPr/>
        </p:nvSpPr>
        <p:spPr>
          <a:xfrm>
            <a:off x="7131977" y="1969213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Was not able to finish this webpage because it was a tricky web design to figure out. In the future, I might consider using a database to store all the jewelry for sale information and the webpage will just pull the data from the database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B5855-147D-7DA9-0ABC-1BC646DEEDA8}"/>
              </a:ext>
            </a:extLst>
          </p:cNvPr>
          <p:cNvSpPr txBox="1"/>
          <p:nvPr/>
        </p:nvSpPr>
        <p:spPr>
          <a:xfrm>
            <a:off x="916112" y="1275707"/>
            <a:ext cx="4515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https://codepen.io/kzhang1/pen/vYbPJyg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5CA-64E4-1D30-55D2-515708C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Website Submit Inquiry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AC1A-B465-B433-DE47-EBD0B292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7"/>
            <a:ext cx="8308042" cy="496516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https://codepen.io/kzhang1/pen/PoVLJYd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https://replit.com/@kevinthegreat1/Jewelry-Trading-Website#index.php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5CE5B8-5C8F-3221-7A4B-74A444FA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6" y="2132592"/>
            <a:ext cx="5555026" cy="44958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63ADC0-E972-E552-8044-989E662FF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16" y="2133599"/>
            <a:ext cx="5611055" cy="4540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E7F2E-ABE7-2FDA-BB42-BECDC97B2993}"/>
              </a:ext>
            </a:extLst>
          </p:cNvPr>
          <p:cNvSpPr txBox="1"/>
          <p:nvPr/>
        </p:nvSpPr>
        <p:spPr>
          <a:xfrm>
            <a:off x="9625853" y="437029"/>
            <a:ext cx="22523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PHP server that is supposed to receive the inquiry submission is not working yet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80E2-81A6-9C5C-34CE-25B1ACA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Jewelry Website Contact Us Page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5D22B1-9C9A-906A-2156-7F61F0A47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587" y="1747184"/>
            <a:ext cx="6301326" cy="50797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C772D-E01C-F57D-2454-6A7696EAB0B2}"/>
              </a:ext>
            </a:extLst>
          </p:cNvPr>
          <p:cNvSpPr txBox="1"/>
          <p:nvPr/>
        </p:nvSpPr>
        <p:spPr>
          <a:xfrm>
            <a:off x="8482852" y="18489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Better graphics is better, but this should do for now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E2B52-D35B-DB2C-80EE-157D62F55BEE}"/>
              </a:ext>
            </a:extLst>
          </p:cNvPr>
          <p:cNvSpPr txBox="1"/>
          <p:nvPr/>
        </p:nvSpPr>
        <p:spPr>
          <a:xfrm>
            <a:off x="1221441" y="1322294"/>
            <a:ext cx="4872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https://codepen.io/kzhang1/pen/mdvoMrm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79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5E67-CE86-F8B2-D23D-B3B0225A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Retrospective – Key Takeaways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C229-7FCC-552E-EB24-23174BE6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Scrum</a:t>
            </a:r>
          </a:p>
          <a:p>
            <a:r>
              <a:rPr lang="en-US">
                <a:cs typeface="Calibri"/>
              </a:rPr>
              <a:t>Prioritization, Estimation, and Team Velocity</a:t>
            </a:r>
          </a:p>
          <a:p>
            <a:r>
              <a:rPr lang="en-US">
                <a:cs typeface="Calibri"/>
              </a:rPr>
              <a:t>Definition of Done</a:t>
            </a:r>
          </a:p>
          <a:p>
            <a:r>
              <a:rPr lang="en-US">
                <a:cs typeface="Calibri"/>
              </a:rPr>
              <a:t>Burndown Chart</a:t>
            </a:r>
          </a:p>
          <a:p>
            <a:r>
              <a:rPr lang="en-US">
                <a:cs typeface="Calibri"/>
              </a:rPr>
              <a:t>Test Driven Development</a:t>
            </a:r>
          </a:p>
          <a:p>
            <a:r>
              <a:rPr lang="en-US">
                <a:cs typeface="Calibri"/>
              </a:rPr>
              <a:t>Jewelry Market Analysis</a:t>
            </a:r>
          </a:p>
          <a:p>
            <a:r>
              <a:rPr lang="en-US">
                <a:cs typeface="Calibri"/>
              </a:rPr>
              <a:t>Web and Business Plan Development</a:t>
            </a:r>
          </a:p>
          <a:p>
            <a:r>
              <a:rPr lang="en-US">
                <a:cs typeface="Calibri"/>
              </a:rPr>
              <a:t>Web Design</a:t>
            </a:r>
          </a:p>
          <a:p>
            <a:r>
              <a:rPr lang="en-US">
                <a:cs typeface="Calibri"/>
              </a:rPr>
              <a:t>Server-Side Programming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90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6EB6-A2F4-19E4-9B0F-842AC51C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64BA-CD1C-210C-7F06-7D44C072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Jewelry Selling Website and Company</vt:lpstr>
      <vt:lpstr>Objective and Solution Approach</vt:lpstr>
      <vt:lpstr>Jewelry Website Homepage</vt:lpstr>
      <vt:lpstr>Jewelry Website About Page</vt:lpstr>
      <vt:lpstr>Jewelry Website Sales Page</vt:lpstr>
      <vt:lpstr>Jewelry Website Submit Inquiry Page</vt:lpstr>
      <vt:lpstr>Jewelry Website Contact Us Page</vt:lpstr>
      <vt:lpstr>Retrospective – Key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2023-12-09T11:21:33Z</dcterms:created>
  <dcterms:modified xsi:type="dcterms:W3CDTF">2023-12-10T20:02:30Z</dcterms:modified>
</cp:coreProperties>
</file>