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6" r:id="rId11"/>
    <p:sldId id="265" r:id="rId12"/>
    <p:sldId id="267" r:id="rId13"/>
    <p:sldId id="268" r:id="rId14"/>
    <p:sldId id="278" r:id="rId15"/>
    <p:sldId id="279" r:id="rId16"/>
    <p:sldId id="269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0E63B6-E0BC-498C-9C14-08E571F12925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525820F8-371E-429B-AF92-7311403DD4F1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Application</a:t>
          </a:r>
        </a:p>
      </dgm:t>
    </dgm:pt>
    <dgm:pt modelId="{B584D401-7E78-47FE-8B7C-C6BB19ADA36F}" type="parTrans" cxnId="{2A0B11E4-F2F4-435E-81FE-2C0149A27C8F}">
      <dgm:prSet/>
      <dgm:spPr/>
      <dgm:t>
        <a:bodyPr/>
        <a:lstStyle/>
        <a:p>
          <a:endParaRPr lang="en-US"/>
        </a:p>
      </dgm:t>
    </dgm:pt>
    <dgm:pt modelId="{B35F4D97-5594-4A72-9CDE-A44BF82ABA5C}" type="sibTrans" cxnId="{2A0B11E4-F2F4-435E-81FE-2C0149A27C8F}">
      <dgm:prSet/>
      <dgm:spPr/>
      <dgm:t>
        <a:bodyPr/>
        <a:lstStyle/>
        <a:p>
          <a:endParaRPr lang="en-US"/>
        </a:p>
      </dgm:t>
    </dgm:pt>
    <dgm:pt modelId="{2B5C8A44-EE47-476A-9ABF-52E408E9D552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Operating System (read/write)</a:t>
          </a:r>
        </a:p>
      </dgm:t>
    </dgm:pt>
    <dgm:pt modelId="{30B1185E-4B4A-4091-A87A-3EE252F9B1A3}" type="parTrans" cxnId="{AB4B4CE9-A7AB-46BF-85F6-4101B65E1817}">
      <dgm:prSet/>
      <dgm:spPr/>
      <dgm:t>
        <a:bodyPr/>
        <a:lstStyle/>
        <a:p>
          <a:endParaRPr lang="en-US"/>
        </a:p>
      </dgm:t>
    </dgm:pt>
    <dgm:pt modelId="{3DAB4000-7F6B-475D-92D7-2915A28B77CE}" type="sibTrans" cxnId="{AB4B4CE9-A7AB-46BF-85F6-4101B65E1817}">
      <dgm:prSet/>
      <dgm:spPr/>
      <dgm:t>
        <a:bodyPr/>
        <a:lstStyle/>
        <a:p>
          <a:endParaRPr lang="en-US"/>
        </a:p>
      </dgm:t>
    </dgm:pt>
    <dgm:pt modelId="{E6D14857-BEF9-443C-AB64-A1F7E1ABA806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Device Driver</a:t>
          </a:r>
        </a:p>
      </dgm:t>
    </dgm:pt>
    <dgm:pt modelId="{BEA82142-C0F9-48A7-9313-0655F45ACC8F}" type="parTrans" cxnId="{F031CAE6-29BE-43F0-857B-CAB5F993703A}">
      <dgm:prSet/>
      <dgm:spPr/>
      <dgm:t>
        <a:bodyPr/>
        <a:lstStyle/>
        <a:p>
          <a:endParaRPr lang="en-US"/>
        </a:p>
      </dgm:t>
    </dgm:pt>
    <dgm:pt modelId="{AE7B0A0E-D8A3-4A51-B7F0-A7597117107A}" type="sibTrans" cxnId="{F031CAE6-29BE-43F0-857B-CAB5F993703A}">
      <dgm:prSet/>
      <dgm:spPr/>
      <dgm:t>
        <a:bodyPr/>
        <a:lstStyle/>
        <a:p>
          <a:endParaRPr lang="en-US"/>
        </a:p>
      </dgm:t>
    </dgm:pt>
    <dgm:pt modelId="{A9720BF9-94EE-44C3-B4D9-9B82BC56939B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Hardware</a:t>
          </a:r>
        </a:p>
      </dgm:t>
    </dgm:pt>
    <dgm:pt modelId="{12DD027E-BEC8-4E4A-B77D-8280387A7B1B}" type="parTrans" cxnId="{3D6F7C3F-6890-465E-A4BB-190BE93459CF}">
      <dgm:prSet/>
      <dgm:spPr/>
      <dgm:t>
        <a:bodyPr/>
        <a:lstStyle/>
        <a:p>
          <a:endParaRPr lang="en-US"/>
        </a:p>
      </dgm:t>
    </dgm:pt>
    <dgm:pt modelId="{E3DB9483-A34E-4D31-88BC-56895316F325}" type="sibTrans" cxnId="{3D6F7C3F-6890-465E-A4BB-190BE93459CF}">
      <dgm:prSet/>
      <dgm:spPr/>
      <dgm:t>
        <a:bodyPr/>
        <a:lstStyle/>
        <a:p>
          <a:endParaRPr lang="en-US"/>
        </a:p>
      </dgm:t>
    </dgm:pt>
    <dgm:pt modelId="{A3EB74CD-C818-4A4D-B7D1-B1317C06EF1E}" type="pres">
      <dgm:prSet presAssocID="{E80E63B6-E0BC-498C-9C14-08E571F12925}" presName="Name0" presStyleCnt="0">
        <dgm:presLayoutVars>
          <dgm:dir/>
          <dgm:animLvl val="lvl"/>
          <dgm:resizeHandles val="exact"/>
        </dgm:presLayoutVars>
      </dgm:prSet>
      <dgm:spPr/>
    </dgm:pt>
    <dgm:pt modelId="{2CFCCA14-91FC-4B56-BBD5-B45B9DBBFB69}" type="pres">
      <dgm:prSet presAssocID="{525820F8-371E-429B-AF92-7311403DD4F1}" presName="Name8" presStyleCnt="0"/>
      <dgm:spPr/>
    </dgm:pt>
    <dgm:pt modelId="{82AAAAF5-5E20-4463-8858-B61620A5455C}" type="pres">
      <dgm:prSet presAssocID="{525820F8-371E-429B-AF92-7311403DD4F1}" presName="level" presStyleLbl="node1" presStyleIdx="0" presStyleCnt="4">
        <dgm:presLayoutVars>
          <dgm:chMax val="1"/>
          <dgm:bulletEnabled val="1"/>
        </dgm:presLayoutVars>
      </dgm:prSet>
      <dgm:spPr/>
    </dgm:pt>
    <dgm:pt modelId="{24E12206-231A-4E31-9070-E9620579B164}" type="pres">
      <dgm:prSet presAssocID="{525820F8-371E-429B-AF92-7311403DD4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E2C5B0-1371-41B2-AE41-57298793038B}" type="pres">
      <dgm:prSet presAssocID="{2B5C8A44-EE47-476A-9ABF-52E408E9D552}" presName="Name8" presStyleCnt="0"/>
      <dgm:spPr/>
    </dgm:pt>
    <dgm:pt modelId="{D6E4BDCB-DD77-4D91-B32E-E36EA504F1C8}" type="pres">
      <dgm:prSet presAssocID="{2B5C8A44-EE47-476A-9ABF-52E408E9D552}" presName="level" presStyleLbl="node1" presStyleIdx="1" presStyleCnt="4">
        <dgm:presLayoutVars>
          <dgm:chMax val="1"/>
          <dgm:bulletEnabled val="1"/>
        </dgm:presLayoutVars>
      </dgm:prSet>
      <dgm:spPr/>
    </dgm:pt>
    <dgm:pt modelId="{89558B84-5B64-4669-A30F-56EA4A805139}" type="pres">
      <dgm:prSet presAssocID="{2B5C8A44-EE47-476A-9ABF-52E408E9D55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0249F9-F9F9-454B-B361-705C56E3D45F}" type="pres">
      <dgm:prSet presAssocID="{E6D14857-BEF9-443C-AB64-A1F7E1ABA806}" presName="Name8" presStyleCnt="0"/>
      <dgm:spPr/>
    </dgm:pt>
    <dgm:pt modelId="{492859BC-5CEC-4826-8A8D-9F4D8C2F83E4}" type="pres">
      <dgm:prSet presAssocID="{E6D14857-BEF9-443C-AB64-A1F7E1ABA806}" presName="level" presStyleLbl="node1" presStyleIdx="2" presStyleCnt="4">
        <dgm:presLayoutVars>
          <dgm:chMax val="1"/>
          <dgm:bulletEnabled val="1"/>
        </dgm:presLayoutVars>
      </dgm:prSet>
      <dgm:spPr/>
    </dgm:pt>
    <dgm:pt modelId="{00F5C5AB-1A32-4698-B8A8-040C66DC6051}" type="pres">
      <dgm:prSet presAssocID="{E6D14857-BEF9-443C-AB64-A1F7E1ABA8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A687217-9C6B-4BEE-86AF-CC76404DFB20}" type="pres">
      <dgm:prSet presAssocID="{A9720BF9-94EE-44C3-B4D9-9B82BC56939B}" presName="Name8" presStyleCnt="0"/>
      <dgm:spPr/>
    </dgm:pt>
    <dgm:pt modelId="{CDFAC87B-44D8-4D71-8862-228B0AB16702}" type="pres">
      <dgm:prSet presAssocID="{A9720BF9-94EE-44C3-B4D9-9B82BC56939B}" presName="level" presStyleLbl="node1" presStyleIdx="3" presStyleCnt="4">
        <dgm:presLayoutVars>
          <dgm:chMax val="1"/>
          <dgm:bulletEnabled val="1"/>
        </dgm:presLayoutVars>
      </dgm:prSet>
      <dgm:spPr/>
    </dgm:pt>
    <dgm:pt modelId="{366C3D93-9087-4EE3-BE33-6316F1013AAE}" type="pres">
      <dgm:prSet presAssocID="{A9720BF9-94EE-44C3-B4D9-9B82BC56939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BE87206-68DB-41C4-88B2-33A4EA223B79}" type="presOf" srcId="{2B5C8A44-EE47-476A-9ABF-52E408E9D552}" destId="{89558B84-5B64-4669-A30F-56EA4A805139}" srcOrd="1" destOrd="0" presId="urn:microsoft.com/office/officeart/2005/8/layout/pyramid1"/>
    <dgm:cxn modelId="{0EC5D109-C2D4-4525-B158-6D327C735803}" type="presOf" srcId="{A9720BF9-94EE-44C3-B4D9-9B82BC56939B}" destId="{366C3D93-9087-4EE3-BE33-6316F1013AAE}" srcOrd="1" destOrd="0" presId="urn:microsoft.com/office/officeart/2005/8/layout/pyramid1"/>
    <dgm:cxn modelId="{5607BE15-D284-401A-84CC-552FA54B87F1}" type="presOf" srcId="{525820F8-371E-429B-AF92-7311403DD4F1}" destId="{24E12206-231A-4E31-9070-E9620579B164}" srcOrd="1" destOrd="0" presId="urn:microsoft.com/office/officeart/2005/8/layout/pyramid1"/>
    <dgm:cxn modelId="{7D6EE533-4A2C-48B3-A1AE-418FDA5C6DB4}" type="presOf" srcId="{A9720BF9-94EE-44C3-B4D9-9B82BC56939B}" destId="{CDFAC87B-44D8-4D71-8862-228B0AB16702}" srcOrd="0" destOrd="0" presId="urn:microsoft.com/office/officeart/2005/8/layout/pyramid1"/>
    <dgm:cxn modelId="{5CE71137-A09C-4934-BAFB-D9C4E9E741D4}" type="presOf" srcId="{E6D14857-BEF9-443C-AB64-A1F7E1ABA806}" destId="{492859BC-5CEC-4826-8A8D-9F4D8C2F83E4}" srcOrd="0" destOrd="0" presId="urn:microsoft.com/office/officeart/2005/8/layout/pyramid1"/>
    <dgm:cxn modelId="{3D6F7C3F-6890-465E-A4BB-190BE93459CF}" srcId="{E80E63B6-E0BC-498C-9C14-08E571F12925}" destId="{A9720BF9-94EE-44C3-B4D9-9B82BC56939B}" srcOrd="3" destOrd="0" parTransId="{12DD027E-BEC8-4E4A-B77D-8280387A7B1B}" sibTransId="{E3DB9483-A34E-4D31-88BC-56895316F325}"/>
    <dgm:cxn modelId="{4D87DF48-8E68-43C5-BFC8-C308D3A4098F}" type="presOf" srcId="{E6D14857-BEF9-443C-AB64-A1F7E1ABA806}" destId="{00F5C5AB-1A32-4698-B8A8-040C66DC6051}" srcOrd="1" destOrd="0" presId="urn:microsoft.com/office/officeart/2005/8/layout/pyramid1"/>
    <dgm:cxn modelId="{583F559C-3C03-41DC-A77E-FDF8DEC91E79}" type="presOf" srcId="{E80E63B6-E0BC-498C-9C14-08E571F12925}" destId="{A3EB74CD-C818-4A4D-B7D1-B1317C06EF1E}" srcOrd="0" destOrd="0" presId="urn:microsoft.com/office/officeart/2005/8/layout/pyramid1"/>
    <dgm:cxn modelId="{E1F350A5-5A14-430E-9569-57D46B2FB581}" type="presOf" srcId="{525820F8-371E-429B-AF92-7311403DD4F1}" destId="{82AAAAF5-5E20-4463-8858-B61620A5455C}" srcOrd="0" destOrd="0" presId="urn:microsoft.com/office/officeart/2005/8/layout/pyramid1"/>
    <dgm:cxn modelId="{50763CB2-94F3-4BF1-9DA2-BD45121921EE}" type="presOf" srcId="{2B5C8A44-EE47-476A-9ABF-52E408E9D552}" destId="{D6E4BDCB-DD77-4D91-B32E-E36EA504F1C8}" srcOrd="0" destOrd="0" presId="urn:microsoft.com/office/officeart/2005/8/layout/pyramid1"/>
    <dgm:cxn modelId="{2A0B11E4-F2F4-435E-81FE-2C0149A27C8F}" srcId="{E80E63B6-E0BC-498C-9C14-08E571F12925}" destId="{525820F8-371E-429B-AF92-7311403DD4F1}" srcOrd="0" destOrd="0" parTransId="{B584D401-7E78-47FE-8B7C-C6BB19ADA36F}" sibTransId="{B35F4D97-5594-4A72-9CDE-A44BF82ABA5C}"/>
    <dgm:cxn modelId="{F031CAE6-29BE-43F0-857B-CAB5F993703A}" srcId="{E80E63B6-E0BC-498C-9C14-08E571F12925}" destId="{E6D14857-BEF9-443C-AB64-A1F7E1ABA806}" srcOrd="2" destOrd="0" parTransId="{BEA82142-C0F9-48A7-9313-0655F45ACC8F}" sibTransId="{AE7B0A0E-D8A3-4A51-B7F0-A7597117107A}"/>
    <dgm:cxn modelId="{AB4B4CE9-A7AB-46BF-85F6-4101B65E1817}" srcId="{E80E63B6-E0BC-498C-9C14-08E571F12925}" destId="{2B5C8A44-EE47-476A-9ABF-52E408E9D552}" srcOrd="1" destOrd="0" parTransId="{30B1185E-4B4A-4091-A87A-3EE252F9B1A3}" sibTransId="{3DAB4000-7F6B-475D-92D7-2915A28B77CE}"/>
    <dgm:cxn modelId="{E3A1F904-28A9-44A1-BB14-C70E503D5CDF}" type="presParOf" srcId="{A3EB74CD-C818-4A4D-B7D1-B1317C06EF1E}" destId="{2CFCCA14-91FC-4B56-BBD5-B45B9DBBFB69}" srcOrd="0" destOrd="0" presId="urn:microsoft.com/office/officeart/2005/8/layout/pyramid1"/>
    <dgm:cxn modelId="{3809D306-BE21-43F6-A76F-076DB0CA4BA7}" type="presParOf" srcId="{2CFCCA14-91FC-4B56-BBD5-B45B9DBBFB69}" destId="{82AAAAF5-5E20-4463-8858-B61620A5455C}" srcOrd="0" destOrd="0" presId="urn:microsoft.com/office/officeart/2005/8/layout/pyramid1"/>
    <dgm:cxn modelId="{AEE28A95-5EDA-4122-8195-3867C7898C84}" type="presParOf" srcId="{2CFCCA14-91FC-4B56-BBD5-B45B9DBBFB69}" destId="{24E12206-231A-4E31-9070-E9620579B164}" srcOrd="1" destOrd="0" presId="urn:microsoft.com/office/officeart/2005/8/layout/pyramid1"/>
    <dgm:cxn modelId="{1795140B-5A4D-4830-B934-4DA303C67BF4}" type="presParOf" srcId="{A3EB74CD-C818-4A4D-B7D1-B1317C06EF1E}" destId="{B4E2C5B0-1371-41B2-AE41-57298793038B}" srcOrd="1" destOrd="0" presId="urn:microsoft.com/office/officeart/2005/8/layout/pyramid1"/>
    <dgm:cxn modelId="{0BE6A5C1-AD78-4138-B6E3-6343CDF764DD}" type="presParOf" srcId="{B4E2C5B0-1371-41B2-AE41-57298793038B}" destId="{D6E4BDCB-DD77-4D91-B32E-E36EA504F1C8}" srcOrd="0" destOrd="0" presId="urn:microsoft.com/office/officeart/2005/8/layout/pyramid1"/>
    <dgm:cxn modelId="{1A3A7F5B-716E-4FB7-AD91-0BDD5D332573}" type="presParOf" srcId="{B4E2C5B0-1371-41B2-AE41-57298793038B}" destId="{89558B84-5B64-4669-A30F-56EA4A805139}" srcOrd="1" destOrd="0" presId="urn:microsoft.com/office/officeart/2005/8/layout/pyramid1"/>
    <dgm:cxn modelId="{A9C81759-BF91-4CC4-BEFA-753BCF8F46DA}" type="presParOf" srcId="{A3EB74CD-C818-4A4D-B7D1-B1317C06EF1E}" destId="{240249F9-F9F9-454B-B361-705C56E3D45F}" srcOrd="2" destOrd="0" presId="urn:microsoft.com/office/officeart/2005/8/layout/pyramid1"/>
    <dgm:cxn modelId="{3FCE114C-B25C-4405-AB4C-709E590ED61C}" type="presParOf" srcId="{240249F9-F9F9-454B-B361-705C56E3D45F}" destId="{492859BC-5CEC-4826-8A8D-9F4D8C2F83E4}" srcOrd="0" destOrd="0" presId="urn:microsoft.com/office/officeart/2005/8/layout/pyramid1"/>
    <dgm:cxn modelId="{CF2273A0-B986-4D2E-A994-DC11E4C1EF4E}" type="presParOf" srcId="{240249F9-F9F9-454B-B361-705C56E3D45F}" destId="{00F5C5AB-1A32-4698-B8A8-040C66DC6051}" srcOrd="1" destOrd="0" presId="urn:microsoft.com/office/officeart/2005/8/layout/pyramid1"/>
    <dgm:cxn modelId="{016690DD-616F-4747-A50E-AF0E59FEE0BC}" type="presParOf" srcId="{A3EB74CD-C818-4A4D-B7D1-B1317C06EF1E}" destId="{7A687217-9C6B-4BEE-86AF-CC76404DFB20}" srcOrd="3" destOrd="0" presId="urn:microsoft.com/office/officeart/2005/8/layout/pyramid1"/>
    <dgm:cxn modelId="{82A5237B-393A-45BB-85EA-96C41226688D}" type="presParOf" srcId="{7A687217-9C6B-4BEE-86AF-CC76404DFB20}" destId="{CDFAC87B-44D8-4D71-8862-228B0AB16702}" srcOrd="0" destOrd="0" presId="urn:microsoft.com/office/officeart/2005/8/layout/pyramid1"/>
    <dgm:cxn modelId="{BDC8433C-3AE9-44BB-9C0A-BF6202BDB82F}" type="presParOf" srcId="{7A687217-9C6B-4BEE-86AF-CC76404DFB20}" destId="{366C3D93-9087-4EE3-BE33-6316F1013AA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F698F2-85B2-404A-8B63-0562268E0F38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EDEFBA-D7EA-49B2-AD81-BFF13D0B2E8A}">
      <dgm:prSet phldrT="[Text]"/>
      <dgm:spPr/>
      <dgm:t>
        <a:bodyPr/>
        <a:lstStyle/>
        <a:p>
          <a:r>
            <a:rPr lang="en-US" dirty="0"/>
            <a:t>Req1</a:t>
          </a:r>
        </a:p>
      </dgm:t>
    </dgm:pt>
    <dgm:pt modelId="{0121E2DE-C6D0-4846-89DF-A493F9E14195}" type="parTrans" cxnId="{DC4D5798-0179-4A8A-9592-B8800C63A099}">
      <dgm:prSet/>
      <dgm:spPr/>
      <dgm:t>
        <a:bodyPr/>
        <a:lstStyle/>
        <a:p>
          <a:endParaRPr lang="en-US"/>
        </a:p>
      </dgm:t>
    </dgm:pt>
    <dgm:pt modelId="{BEC6A79F-6E40-4862-89EA-3058E8B497CB}" type="sibTrans" cxnId="{DC4D5798-0179-4A8A-9592-B8800C63A099}">
      <dgm:prSet/>
      <dgm:spPr/>
      <dgm:t>
        <a:bodyPr/>
        <a:lstStyle/>
        <a:p>
          <a:endParaRPr lang="en-US"/>
        </a:p>
      </dgm:t>
    </dgm:pt>
    <dgm:pt modelId="{F86B054F-66DB-4C48-BC9E-CE071D2037FA}">
      <dgm:prSet phldrT="[Text]"/>
      <dgm:spPr/>
      <dgm:t>
        <a:bodyPr/>
        <a:lstStyle/>
        <a:p>
          <a:r>
            <a:rPr lang="en-US" dirty="0"/>
            <a:t>Req2</a:t>
          </a:r>
        </a:p>
      </dgm:t>
    </dgm:pt>
    <dgm:pt modelId="{7116BC6F-BD3C-4582-AA7C-DD7E50B14048}" type="parTrans" cxnId="{DC57F03F-F0A9-4DA0-BDA1-56E2A558077F}">
      <dgm:prSet/>
      <dgm:spPr/>
      <dgm:t>
        <a:bodyPr/>
        <a:lstStyle/>
        <a:p>
          <a:endParaRPr lang="en-US"/>
        </a:p>
      </dgm:t>
    </dgm:pt>
    <dgm:pt modelId="{B61A6C67-B2FD-4F7B-8DA4-E54D80860ECF}" type="sibTrans" cxnId="{DC57F03F-F0A9-4DA0-BDA1-56E2A558077F}">
      <dgm:prSet/>
      <dgm:spPr/>
      <dgm:t>
        <a:bodyPr/>
        <a:lstStyle/>
        <a:p>
          <a:endParaRPr lang="en-US"/>
        </a:p>
      </dgm:t>
    </dgm:pt>
    <dgm:pt modelId="{4556B65F-F868-4C25-B5D4-81624958459D}">
      <dgm:prSet phldrT="[Text]"/>
      <dgm:spPr/>
      <dgm:t>
        <a:bodyPr/>
        <a:lstStyle/>
        <a:p>
          <a:r>
            <a:rPr lang="en-US" dirty="0"/>
            <a:t>Req3</a:t>
          </a:r>
        </a:p>
      </dgm:t>
    </dgm:pt>
    <dgm:pt modelId="{85D91341-0D61-4638-963C-FA6B4D89DCDB}" type="parTrans" cxnId="{4E2D1F38-8923-4408-87C2-3CA405A249F8}">
      <dgm:prSet/>
      <dgm:spPr/>
      <dgm:t>
        <a:bodyPr/>
        <a:lstStyle/>
        <a:p>
          <a:endParaRPr lang="en-US"/>
        </a:p>
      </dgm:t>
    </dgm:pt>
    <dgm:pt modelId="{0DA685C1-6D87-49FE-B504-04F0296D73DF}" type="sibTrans" cxnId="{4E2D1F38-8923-4408-87C2-3CA405A249F8}">
      <dgm:prSet/>
      <dgm:spPr/>
      <dgm:t>
        <a:bodyPr/>
        <a:lstStyle/>
        <a:p>
          <a:endParaRPr lang="en-US"/>
        </a:p>
      </dgm:t>
    </dgm:pt>
    <dgm:pt modelId="{B55F490F-1D3A-4A2F-83CE-F0C4F0FD0097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E88F13B-E57A-4A5F-9785-7377B8457CF0}" type="parTrans" cxnId="{11A095DB-F273-4507-A910-C6438F9602D2}">
      <dgm:prSet/>
      <dgm:spPr/>
      <dgm:t>
        <a:bodyPr/>
        <a:lstStyle/>
        <a:p>
          <a:endParaRPr lang="en-US"/>
        </a:p>
      </dgm:t>
    </dgm:pt>
    <dgm:pt modelId="{E8707AAF-01E5-418A-B814-992A11978B15}" type="sibTrans" cxnId="{11A095DB-F273-4507-A910-C6438F9602D2}">
      <dgm:prSet/>
      <dgm:spPr/>
      <dgm:t>
        <a:bodyPr/>
        <a:lstStyle/>
        <a:p>
          <a:endParaRPr lang="en-US"/>
        </a:p>
      </dgm:t>
    </dgm:pt>
    <dgm:pt modelId="{18EF3CB6-8DAE-4C59-A4AE-8D7DBF0FB9C2}" type="pres">
      <dgm:prSet presAssocID="{29F698F2-85B2-404A-8B63-0562268E0F38}" presName="Name0" presStyleCnt="0">
        <dgm:presLayoutVars>
          <dgm:chMax val="4"/>
          <dgm:resizeHandles val="exact"/>
        </dgm:presLayoutVars>
      </dgm:prSet>
      <dgm:spPr/>
    </dgm:pt>
    <dgm:pt modelId="{F17B32CC-70E8-4FC4-9570-0530AA1E3D16}" type="pres">
      <dgm:prSet presAssocID="{29F698F2-85B2-404A-8B63-0562268E0F38}" presName="ellipse" presStyleLbl="trBgShp" presStyleIdx="0" presStyleCnt="1"/>
      <dgm:spPr/>
    </dgm:pt>
    <dgm:pt modelId="{9EAD2C8C-9819-4853-9394-07E646FA95E9}" type="pres">
      <dgm:prSet presAssocID="{29F698F2-85B2-404A-8B63-0562268E0F38}" presName="arrow1" presStyleLbl="fgShp" presStyleIdx="0" presStyleCnt="1"/>
      <dgm:spPr/>
    </dgm:pt>
    <dgm:pt modelId="{FD985082-FB2D-4990-A967-CDA10BA6AC30}" type="pres">
      <dgm:prSet presAssocID="{29F698F2-85B2-404A-8B63-0562268E0F38}" presName="rectangle" presStyleLbl="revTx" presStyleIdx="0" presStyleCnt="1">
        <dgm:presLayoutVars>
          <dgm:bulletEnabled val="1"/>
        </dgm:presLayoutVars>
      </dgm:prSet>
      <dgm:spPr/>
    </dgm:pt>
    <dgm:pt modelId="{C6C2CE85-B3E1-414B-A36F-50F1FA285641}" type="pres">
      <dgm:prSet presAssocID="{F86B054F-66DB-4C48-BC9E-CE071D2037FA}" presName="item1" presStyleLbl="node1" presStyleIdx="0" presStyleCnt="3">
        <dgm:presLayoutVars>
          <dgm:bulletEnabled val="1"/>
        </dgm:presLayoutVars>
      </dgm:prSet>
      <dgm:spPr/>
    </dgm:pt>
    <dgm:pt modelId="{553797F2-F1F9-4526-9D75-D5DFB429EA0F}" type="pres">
      <dgm:prSet presAssocID="{4556B65F-F868-4C25-B5D4-81624958459D}" presName="item2" presStyleLbl="node1" presStyleIdx="1" presStyleCnt="3">
        <dgm:presLayoutVars>
          <dgm:bulletEnabled val="1"/>
        </dgm:presLayoutVars>
      </dgm:prSet>
      <dgm:spPr/>
    </dgm:pt>
    <dgm:pt modelId="{D10CBF54-F15C-4C42-BD77-5BD31D86B3AC}" type="pres">
      <dgm:prSet presAssocID="{B55F490F-1D3A-4A2F-83CE-F0C4F0FD0097}" presName="item3" presStyleLbl="node1" presStyleIdx="2" presStyleCnt="3">
        <dgm:presLayoutVars>
          <dgm:bulletEnabled val="1"/>
        </dgm:presLayoutVars>
      </dgm:prSet>
      <dgm:spPr/>
    </dgm:pt>
    <dgm:pt modelId="{C0B61B39-338E-41FB-823D-674379B5ECCA}" type="pres">
      <dgm:prSet presAssocID="{29F698F2-85B2-404A-8B63-0562268E0F38}" presName="funnel" presStyleLbl="trAlignAcc1" presStyleIdx="0" presStyleCnt="1"/>
      <dgm:spPr/>
    </dgm:pt>
  </dgm:ptLst>
  <dgm:cxnLst>
    <dgm:cxn modelId="{833AD61F-1BC7-4FF5-878F-08C8D26A97C4}" type="presOf" srcId="{B55F490F-1D3A-4A2F-83CE-F0C4F0FD0097}" destId="{FD985082-FB2D-4990-A967-CDA10BA6AC30}" srcOrd="0" destOrd="0" presId="urn:microsoft.com/office/officeart/2005/8/layout/funnel1"/>
    <dgm:cxn modelId="{FC0AAE34-1826-4983-B83C-0E576A4E4D6D}" type="presOf" srcId="{BDEDEFBA-D7EA-49B2-AD81-BFF13D0B2E8A}" destId="{D10CBF54-F15C-4C42-BD77-5BD31D86B3AC}" srcOrd="0" destOrd="0" presId="urn:microsoft.com/office/officeart/2005/8/layout/funnel1"/>
    <dgm:cxn modelId="{4E2D1F38-8923-4408-87C2-3CA405A249F8}" srcId="{29F698F2-85B2-404A-8B63-0562268E0F38}" destId="{4556B65F-F868-4C25-B5D4-81624958459D}" srcOrd="2" destOrd="0" parTransId="{85D91341-0D61-4638-963C-FA6B4D89DCDB}" sibTransId="{0DA685C1-6D87-49FE-B504-04F0296D73DF}"/>
    <dgm:cxn modelId="{DC57F03F-F0A9-4DA0-BDA1-56E2A558077F}" srcId="{29F698F2-85B2-404A-8B63-0562268E0F38}" destId="{F86B054F-66DB-4C48-BC9E-CE071D2037FA}" srcOrd="1" destOrd="0" parTransId="{7116BC6F-BD3C-4582-AA7C-DD7E50B14048}" sibTransId="{B61A6C67-B2FD-4F7B-8DA4-E54D80860ECF}"/>
    <dgm:cxn modelId="{DC4D5798-0179-4A8A-9592-B8800C63A099}" srcId="{29F698F2-85B2-404A-8B63-0562268E0F38}" destId="{BDEDEFBA-D7EA-49B2-AD81-BFF13D0B2E8A}" srcOrd="0" destOrd="0" parTransId="{0121E2DE-C6D0-4846-89DF-A493F9E14195}" sibTransId="{BEC6A79F-6E40-4862-89EA-3058E8B497CB}"/>
    <dgm:cxn modelId="{00A2A3B2-4D40-4BDA-A505-04BA9FD797F4}" type="presOf" srcId="{4556B65F-F868-4C25-B5D4-81624958459D}" destId="{C6C2CE85-B3E1-414B-A36F-50F1FA285641}" srcOrd="0" destOrd="0" presId="urn:microsoft.com/office/officeart/2005/8/layout/funnel1"/>
    <dgm:cxn modelId="{E52581B5-319D-421C-8C9E-5ECC03A787E5}" type="presOf" srcId="{29F698F2-85B2-404A-8B63-0562268E0F38}" destId="{18EF3CB6-8DAE-4C59-A4AE-8D7DBF0FB9C2}" srcOrd="0" destOrd="0" presId="urn:microsoft.com/office/officeart/2005/8/layout/funnel1"/>
    <dgm:cxn modelId="{11A095DB-F273-4507-A910-C6438F9602D2}" srcId="{29F698F2-85B2-404A-8B63-0562268E0F38}" destId="{B55F490F-1D3A-4A2F-83CE-F0C4F0FD0097}" srcOrd="3" destOrd="0" parTransId="{DE88F13B-E57A-4A5F-9785-7377B8457CF0}" sibTransId="{E8707AAF-01E5-418A-B814-992A11978B15}"/>
    <dgm:cxn modelId="{53B72CF5-0028-4245-91DF-E428494D3994}" type="presOf" srcId="{F86B054F-66DB-4C48-BC9E-CE071D2037FA}" destId="{553797F2-F1F9-4526-9D75-D5DFB429EA0F}" srcOrd="0" destOrd="0" presId="urn:microsoft.com/office/officeart/2005/8/layout/funnel1"/>
    <dgm:cxn modelId="{5FA936FB-491E-4C72-8805-41DA209AF441}" type="presParOf" srcId="{18EF3CB6-8DAE-4C59-A4AE-8D7DBF0FB9C2}" destId="{F17B32CC-70E8-4FC4-9570-0530AA1E3D16}" srcOrd="0" destOrd="0" presId="urn:microsoft.com/office/officeart/2005/8/layout/funnel1"/>
    <dgm:cxn modelId="{571E4E53-D337-4783-BEE9-215257454C54}" type="presParOf" srcId="{18EF3CB6-8DAE-4C59-A4AE-8D7DBF0FB9C2}" destId="{9EAD2C8C-9819-4853-9394-07E646FA95E9}" srcOrd="1" destOrd="0" presId="urn:microsoft.com/office/officeart/2005/8/layout/funnel1"/>
    <dgm:cxn modelId="{71E15FF2-918D-4A2E-A94A-B59DE8F6B9FF}" type="presParOf" srcId="{18EF3CB6-8DAE-4C59-A4AE-8D7DBF0FB9C2}" destId="{FD985082-FB2D-4990-A967-CDA10BA6AC30}" srcOrd="2" destOrd="0" presId="urn:microsoft.com/office/officeart/2005/8/layout/funnel1"/>
    <dgm:cxn modelId="{2B1A88D1-D4D7-46CF-8AD6-037A3A15F7F7}" type="presParOf" srcId="{18EF3CB6-8DAE-4C59-A4AE-8D7DBF0FB9C2}" destId="{C6C2CE85-B3E1-414B-A36F-50F1FA285641}" srcOrd="3" destOrd="0" presId="urn:microsoft.com/office/officeart/2005/8/layout/funnel1"/>
    <dgm:cxn modelId="{6FBC1F57-1BF3-4E8D-A4E0-21BC8016F1DA}" type="presParOf" srcId="{18EF3CB6-8DAE-4C59-A4AE-8D7DBF0FB9C2}" destId="{553797F2-F1F9-4526-9D75-D5DFB429EA0F}" srcOrd="4" destOrd="0" presId="urn:microsoft.com/office/officeart/2005/8/layout/funnel1"/>
    <dgm:cxn modelId="{6A306687-3693-49AC-AF3C-9A97A7D0D2D9}" type="presParOf" srcId="{18EF3CB6-8DAE-4C59-A4AE-8D7DBF0FB9C2}" destId="{D10CBF54-F15C-4C42-BD77-5BD31D86B3AC}" srcOrd="5" destOrd="0" presId="urn:microsoft.com/office/officeart/2005/8/layout/funnel1"/>
    <dgm:cxn modelId="{252B21DB-B6BF-4053-9228-BE20E7614C40}" type="presParOf" srcId="{18EF3CB6-8DAE-4C59-A4AE-8D7DBF0FB9C2}" destId="{C0B61B39-338E-41FB-823D-674379B5ECC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656CD3-08DC-4F01-9B43-B595F2C8D826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BC362-CFF8-40CA-BD28-0F6E08A3DD6C}">
      <dgm:prSet phldrT="[Text]"/>
      <dgm:spPr/>
      <dgm:t>
        <a:bodyPr/>
        <a:lstStyle/>
        <a:p>
          <a:r>
            <a:rPr lang="en-US" dirty="0"/>
            <a:t>Device Driver</a:t>
          </a:r>
        </a:p>
      </dgm:t>
    </dgm:pt>
    <dgm:pt modelId="{E82E0552-9B6A-42C8-BB14-D115764847E6}" type="parTrans" cxnId="{ED7A7C16-B188-4769-B653-9E85076E64AC}">
      <dgm:prSet/>
      <dgm:spPr/>
      <dgm:t>
        <a:bodyPr/>
        <a:lstStyle/>
        <a:p>
          <a:endParaRPr lang="en-US"/>
        </a:p>
      </dgm:t>
    </dgm:pt>
    <dgm:pt modelId="{B99F84EA-6535-43B2-900F-2D78B2B994D7}" type="sibTrans" cxnId="{ED7A7C16-B188-4769-B653-9E85076E64AC}">
      <dgm:prSet/>
      <dgm:spPr/>
      <dgm:t>
        <a:bodyPr/>
        <a:lstStyle/>
        <a:p>
          <a:endParaRPr lang="en-US"/>
        </a:p>
      </dgm:t>
    </dgm:pt>
    <dgm:pt modelId="{3733E9E4-7D99-4670-8D44-DEFF1E42FCA9}">
      <dgm:prSet phldrT="[Text]"/>
      <dgm:spPr/>
      <dgm:t>
        <a:bodyPr/>
        <a:lstStyle/>
        <a:p>
          <a:r>
            <a:rPr lang="en-US" dirty="0"/>
            <a:t>DBMS</a:t>
          </a:r>
        </a:p>
      </dgm:t>
    </dgm:pt>
    <dgm:pt modelId="{91887047-C639-4CFD-BABA-D6FA78B7AA08}" type="parTrans" cxnId="{50BB973C-0C32-4DB8-8BB1-FCD5F470E7AA}">
      <dgm:prSet/>
      <dgm:spPr/>
      <dgm:t>
        <a:bodyPr/>
        <a:lstStyle/>
        <a:p>
          <a:endParaRPr lang="en-US"/>
        </a:p>
      </dgm:t>
    </dgm:pt>
    <dgm:pt modelId="{68733E88-B568-49D6-B39C-F896E02A9A21}" type="sibTrans" cxnId="{50BB973C-0C32-4DB8-8BB1-FCD5F470E7AA}">
      <dgm:prSet/>
      <dgm:spPr/>
      <dgm:t>
        <a:bodyPr/>
        <a:lstStyle/>
        <a:p>
          <a:endParaRPr lang="en-US"/>
        </a:p>
      </dgm:t>
    </dgm:pt>
    <dgm:pt modelId="{0C2D653E-EEDC-4CA9-B135-BF559CFE9BC1}">
      <dgm:prSet phldrT="[Text]"/>
      <dgm:spPr/>
      <dgm:t>
        <a:bodyPr/>
        <a:lstStyle/>
        <a:p>
          <a:r>
            <a:rPr lang="en-US" dirty="0"/>
            <a:t>Operating System</a:t>
          </a:r>
        </a:p>
      </dgm:t>
    </dgm:pt>
    <dgm:pt modelId="{F76FBBAF-6884-4202-B237-C7F807D0B212}" type="parTrans" cxnId="{0EAE4BCE-EA2D-433F-93E6-326E8DF1CC74}">
      <dgm:prSet/>
      <dgm:spPr/>
      <dgm:t>
        <a:bodyPr/>
        <a:lstStyle/>
        <a:p>
          <a:endParaRPr lang="en-US"/>
        </a:p>
      </dgm:t>
    </dgm:pt>
    <dgm:pt modelId="{0E9F50FB-C1D9-4431-951E-8D0639707BA1}" type="sibTrans" cxnId="{0EAE4BCE-EA2D-433F-93E6-326E8DF1CC74}">
      <dgm:prSet/>
      <dgm:spPr/>
      <dgm:t>
        <a:bodyPr/>
        <a:lstStyle/>
        <a:p>
          <a:endParaRPr lang="en-US"/>
        </a:p>
      </dgm:t>
    </dgm:pt>
    <dgm:pt modelId="{EDFBA9D5-2D2E-4DD0-B62B-158415C34AF3}">
      <dgm:prSet phldrT="[Text]"/>
      <dgm:spPr/>
      <dgm:t>
        <a:bodyPr/>
        <a:lstStyle/>
        <a:p>
          <a:r>
            <a:rPr lang="en-US" dirty="0"/>
            <a:t>Networking</a:t>
          </a:r>
        </a:p>
      </dgm:t>
    </dgm:pt>
    <dgm:pt modelId="{DD80CAB5-9E2B-4BFB-9987-325D2FCE70C1}" type="parTrans" cxnId="{9B045675-6884-417B-AD0D-833809396F55}">
      <dgm:prSet/>
      <dgm:spPr/>
      <dgm:t>
        <a:bodyPr/>
        <a:lstStyle/>
        <a:p>
          <a:endParaRPr lang="en-US"/>
        </a:p>
      </dgm:t>
    </dgm:pt>
    <dgm:pt modelId="{6B198F48-5C63-4AEF-BCB8-48A5646B6629}" type="sibTrans" cxnId="{9B045675-6884-417B-AD0D-833809396F55}">
      <dgm:prSet/>
      <dgm:spPr/>
      <dgm:t>
        <a:bodyPr/>
        <a:lstStyle/>
        <a:p>
          <a:endParaRPr lang="en-US"/>
        </a:p>
      </dgm:t>
    </dgm:pt>
    <dgm:pt modelId="{EBE568BF-F454-4C37-99BA-D63851E77522}">
      <dgm:prSet phldrT="[Text]"/>
      <dgm:spPr/>
      <dgm:t>
        <a:bodyPr/>
        <a:lstStyle/>
        <a:p>
          <a:r>
            <a:rPr lang="en-US" dirty="0"/>
            <a:t>Device Driver</a:t>
          </a:r>
        </a:p>
      </dgm:t>
    </dgm:pt>
    <dgm:pt modelId="{6984C60D-E16F-486D-AF4C-FA664AC3C944}" type="parTrans" cxnId="{8A9AE892-F1C6-4E41-B99F-A07678C67A3D}">
      <dgm:prSet/>
      <dgm:spPr/>
      <dgm:t>
        <a:bodyPr/>
        <a:lstStyle/>
        <a:p>
          <a:endParaRPr lang="en-US"/>
        </a:p>
      </dgm:t>
    </dgm:pt>
    <dgm:pt modelId="{ED489D96-2DC1-4165-ADF2-815BE86A9035}" type="sibTrans" cxnId="{8A9AE892-F1C6-4E41-B99F-A07678C67A3D}">
      <dgm:prSet/>
      <dgm:spPr/>
      <dgm:t>
        <a:bodyPr/>
        <a:lstStyle/>
        <a:p>
          <a:endParaRPr lang="en-US"/>
        </a:p>
      </dgm:t>
    </dgm:pt>
    <dgm:pt modelId="{6EA8F038-8E15-478F-9FED-55A95C04EFBB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140DCF70-6266-4A0B-9A58-A7EAF12CCB54}" type="parTrans" cxnId="{F5AF9869-A497-4303-B907-F9B3A048756E}">
      <dgm:prSet/>
      <dgm:spPr/>
      <dgm:t>
        <a:bodyPr/>
        <a:lstStyle/>
        <a:p>
          <a:endParaRPr lang="en-US"/>
        </a:p>
      </dgm:t>
    </dgm:pt>
    <dgm:pt modelId="{CB85C6DF-1F75-4A19-ADDF-7E7BC354140A}" type="sibTrans" cxnId="{F5AF9869-A497-4303-B907-F9B3A048756E}">
      <dgm:prSet/>
      <dgm:spPr/>
      <dgm:t>
        <a:bodyPr/>
        <a:lstStyle/>
        <a:p>
          <a:endParaRPr lang="en-US"/>
        </a:p>
      </dgm:t>
    </dgm:pt>
    <dgm:pt modelId="{48E1A82F-D183-483F-8618-7B09F8A64106}" type="pres">
      <dgm:prSet presAssocID="{53656CD3-08DC-4F01-9B43-B595F2C8D8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054AF6-051D-4A34-B27B-0BBB8A17244D}" type="pres">
      <dgm:prSet presAssocID="{3733E9E4-7D99-4670-8D44-DEFF1E42FCA9}" presName="vertOne" presStyleCnt="0"/>
      <dgm:spPr/>
    </dgm:pt>
    <dgm:pt modelId="{D522952D-DBAB-43E7-A232-73BA720D5F1F}" type="pres">
      <dgm:prSet presAssocID="{3733E9E4-7D99-4670-8D44-DEFF1E42FCA9}" presName="txOne" presStyleLbl="node0" presStyleIdx="0" presStyleCnt="1">
        <dgm:presLayoutVars>
          <dgm:chPref val="3"/>
        </dgm:presLayoutVars>
      </dgm:prSet>
      <dgm:spPr/>
    </dgm:pt>
    <dgm:pt modelId="{90F94D19-2E00-40B9-B90C-2600E7AF8685}" type="pres">
      <dgm:prSet presAssocID="{3733E9E4-7D99-4670-8D44-DEFF1E42FCA9}" presName="parTransOne" presStyleCnt="0"/>
      <dgm:spPr/>
    </dgm:pt>
    <dgm:pt modelId="{E6F9634F-8DBD-49B8-A907-13DFC77640D7}" type="pres">
      <dgm:prSet presAssocID="{3733E9E4-7D99-4670-8D44-DEFF1E42FCA9}" presName="horzOne" presStyleCnt="0"/>
      <dgm:spPr/>
    </dgm:pt>
    <dgm:pt modelId="{6287E21A-F7AE-4144-BF43-2A4AC322C0C3}" type="pres">
      <dgm:prSet presAssocID="{0C2D653E-EEDC-4CA9-B135-BF559CFE9BC1}" presName="vertTwo" presStyleCnt="0"/>
      <dgm:spPr/>
    </dgm:pt>
    <dgm:pt modelId="{75E9DD52-4224-4257-8E37-5167235A0113}" type="pres">
      <dgm:prSet presAssocID="{0C2D653E-EEDC-4CA9-B135-BF559CFE9BC1}" presName="txTwo" presStyleLbl="node2" presStyleIdx="0" presStyleCnt="1">
        <dgm:presLayoutVars>
          <dgm:chPref val="3"/>
        </dgm:presLayoutVars>
      </dgm:prSet>
      <dgm:spPr/>
    </dgm:pt>
    <dgm:pt modelId="{5D56697D-E548-4FEF-9AD6-FCA160BA1AB9}" type="pres">
      <dgm:prSet presAssocID="{0C2D653E-EEDC-4CA9-B135-BF559CFE9BC1}" presName="parTransTwo" presStyleCnt="0"/>
      <dgm:spPr/>
    </dgm:pt>
    <dgm:pt modelId="{30E18C5C-5B17-4D00-B877-F62B3FA8C3E0}" type="pres">
      <dgm:prSet presAssocID="{0C2D653E-EEDC-4CA9-B135-BF559CFE9BC1}" presName="horzTwo" presStyleCnt="0"/>
      <dgm:spPr/>
    </dgm:pt>
    <dgm:pt modelId="{A60AD1CF-78BF-40C1-BA45-FA8EC6D7C47A}" type="pres">
      <dgm:prSet presAssocID="{95DBC362-CFF8-40CA-BD28-0F6E08A3DD6C}" presName="vertThree" presStyleCnt="0"/>
      <dgm:spPr/>
    </dgm:pt>
    <dgm:pt modelId="{014FCA3D-09A3-4181-8D3C-2A90C02BB305}" type="pres">
      <dgm:prSet presAssocID="{95DBC362-CFF8-40CA-BD28-0F6E08A3DD6C}" presName="txThree" presStyleLbl="node3" presStyleIdx="0" presStyleCnt="2">
        <dgm:presLayoutVars>
          <dgm:chPref val="3"/>
        </dgm:presLayoutVars>
      </dgm:prSet>
      <dgm:spPr/>
    </dgm:pt>
    <dgm:pt modelId="{0491D4E1-2D53-4BAC-B84B-BA82B9A75FFE}" type="pres">
      <dgm:prSet presAssocID="{95DBC362-CFF8-40CA-BD28-0F6E08A3DD6C}" presName="parTransThree" presStyleCnt="0"/>
      <dgm:spPr/>
    </dgm:pt>
    <dgm:pt modelId="{777DCD12-4B03-4BCA-8227-BAA36EBA0C46}" type="pres">
      <dgm:prSet presAssocID="{95DBC362-CFF8-40CA-BD28-0F6E08A3DD6C}" presName="horzThree" presStyleCnt="0"/>
      <dgm:spPr/>
    </dgm:pt>
    <dgm:pt modelId="{19D24A05-44B5-49BC-8F59-852922A911D1}" type="pres">
      <dgm:prSet presAssocID="{EDFBA9D5-2D2E-4DD0-B62B-158415C34AF3}" presName="vertFour" presStyleCnt="0">
        <dgm:presLayoutVars>
          <dgm:chPref val="3"/>
        </dgm:presLayoutVars>
      </dgm:prSet>
      <dgm:spPr/>
    </dgm:pt>
    <dgm:pt modelId="{09942FFC-FBE1-464C-9EF7-25A996E75C70}" type="pres">
      <dgm:prSet presAssocID="{EDFBA9D5-2D2E-4DD0-B62B-158415C34AF3}" presName="txFour" presStyleLbl="node4" presStyleIdx="0" presStyleCnt="2">
        <dgm:presLayoutVars>
          <dgm:chPref val="3"/>
        </dgm:presLayoutVars>
      </dgm:prSet>
      <dgm:spPr/>
    </dgm:pt>
    <dgm:pt modelId="{9897DB6B-2CB4-4E72-AC68-7F23F1FD64BA}" type="pres">
      <dgm:prSet presAssocID="{EDFBA9D5-2D2E-4DD0-B62B-158415C34AF3}" presName="horzFour" presStyleCnt="0"/>
      <dgm:spPr/>
    </dgm:pt>
    <dgm:pt modelId="{C9369E1A-723C-4CF5-A661-CE37DDF992F1}" type="pres">
      <dgm:prSet presAssocID="{B99F84EA-6535-43B2-900F-2D78B2B994D7}" presName="sibSpaceThree" presStyleCnt="0"/>
      <dgm:spPr/>
    </dgm:pt>
    <dgm:pt modelId="{70FB8B89-0926-46C8-BD68-DE1F1F9223B9}" type="pres">
      <dgm:prSet presAssocID="{EBE568BF-F454-4C37-99BA-D63851E77522}" presName="vertThree" presStyleCnt="0"/>
      <dgm:spPr/>
    </dgm:pt>
    <dgm:pt modelId="{FD9AE029-7381-48AF-BEEF-FB7362091B17}" type="pres">
      <dgm:prSet presAssocID="{EBE568BF-F454-4C37-99BA-D63851E77522}" presName="txThree" presStyleLbl="node3" presStyleIdx="1" presStyleCnt="2">
        <dgm:presLayoutVars>
          <dgm:chPref val="3"/>
        </dgm:presLayoutVars>
      </dgm:prSet>
      <dgm:spPr/>
    </dgm:pt>
    <dgm:pt modelId="{04BAD755-529B-40A2-91EB-099A9A698651}" type="pres">
      <dgm:prSet presAssocID="{EBE568BF-F454-4C37-99BA-D63851E77522}" presName="parTransThree" presStyleCnt="0"/>
      <dgm:spPr/>
    </dgm:pt>
    <dgm:pt modelId="{E36544FF-3AF8-489E-8376-5F1B3861310B}" type="pres">
      <dgm:prSet presAssocID="{EBE568BF-F454-4C37-99BA-D63851E77522}" presName="horzThree" presStyleCnt="0"/>
      <dgm:spPr/>
    </dgm:pt>
    <dgm:pt modelId="{018AF1D0-62F2-47D2-B856-9EA8DAD30885}" type="pres">
      <dgm:prSet presAssocID="{6EA8F038-8E15-478F-9FED-55A95C04EFBB}" presName="vertFour" presStyleCnt="0">
        <dgm:presLayoutVars>
          <dgm:chPref val="3"/>
        </dgm:presLayoutVars>
      </dgm:prSet>
      <dgm:spPr/>
    </dgm:pt>
    <dgm:pt modelId="{FB72EA64-B94C-41D2-B065-F01D8B33939A}" type="pres">
      <dgm:prSet presAssocID="{6EA8F038-8E15-478F-9FED-55A95C04EFBB}" presName="txFour" presStyleLbl="node4" presStyleIdx="1" presStyleCnt="2">
        <dgm:presLayoutVars>
          <dgm:chPref val="3"/>
        </dgm:presLayoutVars>
      </dgm:prSet>
      <dgm:spPr/>
    </dgm:pt>
    <dgm:pt modelId="{0762F444-4F49-4EB5-8439-C676CC5EEB4F}" type="pres">
      <dgm:prSet presAssocID="{6EA8F038-8E15-478F-9FED-55A95C04EFBB}" presName="horzFour" presStyleCnt="0"/>
      <dgm:spPr/>
    </dgm:pt>
  </dgm:ptLst>
  <dgm:cxnLst>
    <dgm:cxn modelId="{4B5E360C-B7D2-499A-8F57-CD7FD2D75BA5}" type="presOf" srcId="{95DBC362-CFF8-40CA-BD28-0F6E08A3DD6C}" destId="{014FCA3D-09A3-4181-8D3C-2A90C02BB305}" srcOrd="0" destOrd="0" presId="urn:microsoft.com/office/officeart/2005/8/layout/hierarchy4"/>
    <dgm:cxn modelId="{ED7A7C16-B188-4769-B653-9E85076E64AC}" srcId="{0C2D653E-EEDC-4CA9-B135-BF559CFE9BC1}" destId="{95DBC362-CFF8-40CA-BD28-0F6E08A3DD6C}" srcOrd="0" destOrd="0" parTransId="{E82E0552-9B6A-42C8-BB14-D115764847E6}" sibTransId="{B99F84EA-6535-43B2-900F-2D78B2B994D7}"/>
    <dgm:cxn modelId="{39CB253B-93AE-4BF3-868E-E9AA7048E89E}" type="presOf" srcId="{EBE568BF-F454-4C37-99BA-D63851E77522}" destId="{FD9AE029-7381-48AF-BEEF-FB7362091B17}" srcOrd="0" destOrd="0" presId="urn:microsoft.com/office/officeart/2005/8/layout/hierarchy4"/>
    <dgm:cxn modelId="{50BB973C-0C32-4DB8-8BB1-FCD5F470E7AA}" srcId="{53656CD3-08DC-4F01-9B43-B595F2C8D826}" destId="{3733E9E4-7D99-4670-8D44-DEFF1E42FCA9}" srcOrd="0" destOrd="0" parTransId="{91887047-C639-4CFD-BABA-D6FA78B7AA08}" sibTransId="{68733E88-B568-49D6-B39C-F896E02A9A21}"/>
    <dgm:cxn modelId="{F5AF9869-A497-4303-B907-F9B3A048756E}" srcId="{EBE568BF-F454-4C37-99BA-D63851E77522}" destId="{6EA8F038-8E15-478F-9FED-55A95C04EFBB}" srcOrd="0" destOrd="0" parTransId="{140DCF70-6266-4A0B-9A58-A7EAF12CCB54}" sibTransId="{CB85C6DF-1F75-4A19-ADDF-7E7BC354140A}"/>
    <dgm:cxn modelId="{94C8736A-F9AC-46DF-8C71-97B3DD6C49FE}" type="presOf" srcId="{0C2D653E-EEDC-4CA9-B135-BF559CFE9BC1}" destId="{75E9DD52-4224-4257-8E37-5167235A0113}" srcOrd="0" destOrd="0" presId="urn:microsoft.com/office/officeart/2005/8/layout/hierarchy4"/>
    <dgm:cxn modelId="{9B045675-6884-417B-AD0D-833809396F55}" srcId="{95DBC362-CFF8-40CA-BD28-0F6E08A3DD6C}" destId="{EDFBA9D5-2D2E-4DD0-B62B-158415C34AF3}" srcOrd="0" destOrd="0" parTransId="{DD80CAB5-9E2B-4BFB-9987-325D2FCE70C1}" sibTransId="{6B198F48-5C63-4AEF-BCB8-48A5646B6629}"/>
    <dgm:cxn modelId="{8A9AE892-F1C6-4E41-B99F-A07678C67A3D}" srcId="{0C2D653E-EEDC-4CA9-B135-BF559CFE9BC1}" destId="{EBE568BF-F454-4C37-99BA-D63851E77522}" srcOrd="1" destOrd="0" parTransId="{6984C60D-E16F-486D-AF4C-FA664AC3C944}" sibTransId="{ED489D96-2DC1-4165-ADF2-815BE86A9035}"/>
    <dgm:cxn modelId="{0EAE4BCE-EA2D-433F-93E6-326E8DF1CC74}" srcId="{3733E9E4-7D99-4670-8D44-DEFF1E42FCA9}" destId="{0C2D653E-EEDC-4CA9-B135-BF559CFE9BC1}" srcOrd="0" destOrd="0" parTransId="{F76FBBAF-6884-4202-B237-C7F807D0B212}" sibTransId="{0E9F50FB-C1D9-4431-951E-8D0639707BA1}"/>
    <dgm:cxn modelId="{34EC36D0-2FF2-4298-A57A-9C9B3AB9F754}" type="presOf" srcId="{53656CD3-08DC-4F01-9B43-B595F2C8D826}" destId="{48E1A82F-D183-483F-8618-7B09F8A64106}" srcOrd="0" destOrd="0" presId="urn:microsoft.com/office/officeart/2005/8/layout/hierarchy4"/>
    <dgm:cxn modelId="{585C8DDE-46F0-4957-A36C-A5A409A7A062}" type="presOf" srcId="{6EA8F038-8E15-478F-9FED-55A95C04EFBB}" destId="{FB72EA64-B94C-41D2-B065-F01D8B33939A}" srcOrd="0" destOrd="0" presId="urn:microsoft.com/office/officeart/2005/8/layout/hierarchy4"/>
    <dgm:cxn modelId="{B362F2F2-A297-4DFC-8A58-AF94A099439A}" type="presOf" srcId="{3733E9E4-7D99-4670-8D44-DEFF1E42FCA9}" destId="{D522952D-DBAB-43E7-A232-73BA720D5F1F}" srcOrd="0" destOrd="0" presId="urn:microsoft.com/office/officeart/2005/8/layout/hierarchy4"/>
    <dgm:cxn modelId="{C65A58FF-CEB8-4E0D-BE34-33EE21C32900}" type="presOf" srcId="{EDFBA9D5-2D2E-4DD0-B62B-158415C34AF3}" destId="{09942FFC-FBE1-464C-9EF7-25A996E75C70}" srcOrd="0" destOrd="0" presId="urn:microsoft.com/office/officeart/2005/8/layout/hierarchy4"/>
    <dgm:cxn modelId="{C8A3D5D7-E086-437C-9DC5-3FD03EE2F396}" type="presParOf" srcId="{48E1A82F-D183-483F-8618-7B09F8A64106}" destId="{6B054AF6-051D-4A34-B27B-0BBB8A17244D}" srcOrd="0" destOrd="0" presId="urn:microsoft.com/office/officeart/2005/8/layout/hierarchy4"/>
    <dgm:cxn modelId="{AB0BAA87-A896-4FCF-BA9D-BA00910BA7EA}" type="presParOf" srcId="{6B054AF6-051D-4A34-B27B-0BBB8A17244D}" destId="{D522952D-DBAB-43E7-A232-73BA720D5F1F}" srcOrd="0" destOrd="0" presId="urn:microsoft.com/office/officeart/2005/8/layout/hierarchy4"/>
    <dgm:cxn modelId="{422B41B3-13D1-4215-96FD-083F860F5F7E}" type="presParOf" srcId="{6B054AF6-051D-4A34-B27B-0BBB8A17244D}" destId="{90F94D19-2E00-40B9-B90C-2600E7AF8685}" srcOrd="1" destOrd="0" presId="urn:microsoft.com/office/officeart/2005/8/layout/hierarchy4"/>
    <dgm:cxn modelId="{20212DF0-5A01-486E-9EA0-12AC4F1B95DA}" type="presParOf" srcId="{6B054AF6-051D-4A34-B27B-0BBB8A17244D}" destId="{E6F9634F-8DBD-49B8-A907-13DFC77640D7}" srcOrd="2" destOrd="0" presId="urn:microsoft.com/office/officeart/2005/8/layout/hierarchy4"/>
    <dgm:cxn modelId="{37B117FA-6DAA-476B-A844-BAA6CE2369CB}" type="presParOf" srcId="{E6F9634F-8DBD-49B8-A907-13DFC77640D7}" destId="{6287E21A-F7AE-4144-BF43-2A4AC322C0C3}" srcOrd="0" destOrd="0" presId="urn:microsoft.com/office/officeart/2005/8/layout/hierarchy4"/>
    <dgm:cxn modelId="{7139F945-D1FC-41B6-96C9-35A670162288}" type="presParOf" srcId="{6287E21A-F7AE-4144-BF43-2A4AC322C0C3}" destId="{75E9DD52-4224-4257-8E37-5167235A0113}" srcOrd="0" destOrd="0" presId="urn:microsoft.com/office/officeart/2005/8/layout/hierarchy4"/>
    <dgm:cxn modelId="{F6E09D18-2357-4F82-A445-D2DD4B428513}" type="presParOf" srcId="{6287E21A-F7AE-4144-BF43-2A4AC322C0C3}" destId="{5D56697D-E548-4FEF-9AD6-FCA160BA1AB9}" srcOrd="1" destOrd="0" presId="urn:microsoft.com/office/officeart/2005/8/layout/hierarchy4"/>
    <dgm:cxn modelId="{405A1498-FF27-4698-ABCD-136408D58A7D}" type="presParOf" srcId="{6287E21A-F7AE-4144-BF43-2A4AC322C0C3}" destId="{30E18C5C-5B17-4D00-B877-F62B3FA8C3E0}" srcOrd="2" destOrd="0" presId="urn:microsoft.com/office/officeart/2005/8/layout/hierarchy4"/>
    <dgm:cxn modelId="{4375615A-B4F0-4AFC-9110-988340920D89}" type="presParOf" srcId="{30E18C5C-5B17-4D00-B877-F62B3FA8C3E0}" destId="{A60AD1CF-78BF-40C1-BA45-FA8EC6D7C47A}" srcOrd="0" destOrd="0" presId="urn:microsoft.com/office/officeart/2005/8/layout/hierarchy4"/>
    <dgm:cxn modelId="{8B0DF6F4-5A53-4E56-B036-7A605E43C286}" type="presParOf" srcId="{A60AD1CF-78BF-40C1-BA45-FA8EC6D7C47A}" destId="{014FCA3D-09A3-4181-8D3C-2A90C02BB305}" srcOrd="0" destOrd="0" presId="urn:microsoft.com/office/officeart/2005/8/layout/hierarchy4"/>
    <dgm:cxn modelId="{A03BB450-AF3E-45F6-9AF8-1B7CEB712923}" type="presParOf" srcId="{A60AD1CF-78BF-40C1-BA45-FA8EC6D7C47A}" destId="{0491D4E1-2D53-4BAC-B84B-BA82B9A75FFE}" srcOrd="1" destOrd="0" presId="urn:microsoft.com/office/officeart/2005/8/layout/hierarchy4"/>
    <dgm:cxn modelId="{670589B4-A778-4D71-99C6-216F3D1602F5}" type="presParOf" srcId="{A60AD1CF-78BF-40C1-BA45-FA8EC6D7C47A}" destId="{777DCD12-4B03-4BCA-8227-BAA36EBA0C46}" srcOrd="2" destOrd="0" presId="urn:microsoft.com/office/officeart/2005/8/layout/hierarchy4"/>
    <dgm:cxn modelId="{B8DD8F18-837F-42C1-898A-73C4FB88D8DE}" type="presParOf" srcId="{777DCD12-4B03-4BCA-8227-BAA36EBA0C46}" destId="{19D24A05-44B5-49BC-8F59-852922A911D1}" srcOrd="0" destOrd="0" presId="urn:microsoft.com/office/officeart/2005/8/layout/hierarchy4"/>
    <dgm:cxn modelId="{FDCF2032-0401-432E-9265-1B66FE43A8C5}" type="presParOf" srcId="{19D24A05-44B5-49BC-8F59-852922A911D1}" destId="{09942FFC-FBE1-464C-9EF7-25A996E75C70}" srcOrd="0" destOrd="0" presId="urn:microsoft.com/office/officeart/2005/8/layout/hierarchy4"/>
    <dgm:cxn modelId="{968D6596-6DD0-423F-8B5B-0DF36E14BEED}" type="presParOf" srcId="{19D24A05-44B5-49BC-8F59-852922A911D1}" destId="{9897DB6B-2CB4-4E72-AC68-7F23F1FD64BA}" srcOrd="1" destOrd="0" presId="urn:microsoft.com/office/officeart/2005/8/layout/hierarchy4"/>
    <dgm:cxn modelId="{85E4B0AF-5C56-4525-A5BF-E38140E9CDCE}" type="presParOf" srcId="{30E18C5C-5B17-4D00-B877-F62B3FA8C3E0}" destId="{C9369E1A-723C-4CF5-A661-CE37DDF992F1}" srcOrd="1" destOrd="0" presId="urn:microsoft.com/office/officeart/2005/8/layout/hierarchy4"/>
    <dgm:cxn modelId="{03B8363E-B74C-40B8-9456-8CE80F91269D}" type="presParOf" srcId="{30E18C5C-5B17-4D00-B877-F62B3FA8C3E0}" destId="{70FB8B89-0926-46C8-BD68-DE1F1F9223B9}" srcOrd="2" destOrd="0" presId="urn:microsoft.com/office/officeart/2005/8/layout/hierarchy4"/>
    <dgm:cxn modelId="{22DDDB45-C9EA-4112-878D-5A0142DC22FC}" type="presParOf" srcId="{70FB8B89-0926-46C8-BD68-DE1F1F9223B9}" destId="{FD9AE029-7381-48AF-BEEF-FB7362091B17}" srcOrd="0" destOrd="0" presId="urn:microsoft.com/office/officeart/2005/8/layout/hierarchy4"/>
    <dgm:cxn modelId="{A720FC95-3ED4-4369-AB10-7A6A00E4CB7B}" type="presParOf" srcId="{70FB8B89-0926-46C8-BD68-DE1F1F9223B9}" destId="{04BAD755-529B-40A2-91EB-099A9A698651}" srcOrd="1" destOrd="0" presId="urn:microsoft.com/office/officeart/2005/8/layout/hierarchy4"/>
    <dgm:cxn modelId="{24062423-8850-4BC9-A8E0-DCB8E8E288CB}" type="presParOf" srcId="{70FB8B89-0926-46C8-BD68-DE1F1F9223B9}" destId="{E36544FF-3AF8-489E-8376-5F1B3861310B}" srcOrd="2" destOrd="0" presId="urn:microsoft.com/office/officeart/2005/8/layout/hierarchy4"/>
    <dgm:cxn modelId="{4356BEE9-1B9E-414A-B515-7427ECCFFC8D}" type="presParOf" srcId="{E36544FF-3AF8-489E-8376-5F1B3861310B}" destId="{018AF1D0-62F2-47D2-B856-9EA8DAD30885}" srcOrd="0" destOrd="0" presId="urn:microsoft.com/office/officeart/2005/8/layout/hierarchy4"/>
    <dgm:cxn modelId="{1107F163-833D-4741-B10D-44120FBC4DFA}" type="presParOf" srcId="{018AF1D0-62F2-47D2-B856-9EA8DAD30885}" destId="{FB72EA64-B94C-41D2-B065-F01D8B33939A}" srcOrd="0" destOrd="0" presId="urn:microsoft.com/office/officeart/2005/8/layout/hierarchy4"/>
    <dgm:cxn modelId="{2CFE6858-9520-4800-A0F8-4115A3D1A160}" type="presParOf" srcId="{018AF1D0-62F2-47D2-B856-9EA8DAD30885}" destId="{0762F444-4F49-4EB5-8439-C676CC5EEB4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656CD3-08DC-4F01-9B43-B595F2C8D826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BC362-CFF8-40CA-BD28-0F6E08A3DD6C}">
      <dgm:prSet phldrT="[Text]"/>
      <dgm:spPr/>
      <dgm:t>
        <a:bodyPr/>
        <a:lstStyle/>
        <a:p>
          <a:r>
            <a:rPr lang="en-US" dirty="0"/>
            <a:t>Device Driver</a:t>
          </a:r>
        </a:p>
      </dgm:t>
    </dgm:pt>
    <dgm:pt modelId="{E82E0552-9B6A-42C8-BB14-D115764847E6}" type="parTrans" cxnId="{ED7A7C16-B188-4769-B653-9E85076E64AC}">
      <dgm:prSet/>
      <dgm:spPr/>
      <dgm:t>
        <a:bodyPr/>
        <a:lstStyle/>
        <a:p>
          <a:endParaRPr lang="en-US"/>
        </a:p>
      </dgm:t>
    </dgm:pt>
    <dgm:pt modelId="{B99F84EA-6535-43B2-900F-2D78B2B994D7}" type="sibTrans" cxnId="{ED7A7C16-B188-4769-B653-9E85076E64AC}">
      <dgm:prSet/>
      <dgm:spPr/>
      <dgm:t>
        <a:bodyPr/>
        <a:lstStyle/>
        <a:p>
          <a:endParaRPr lang="en-US"/>
        </a:p>
      </dgm:t>
    </dgm:pt>
    <dgm:pt modelId="{3733E9E4-7D99-4670-8D44-DEFF1E42FCA9}">
      <dgm:prSet phldrT="[Text]"/>
      <dgm:spPr/>
      <dgm:t>
        <a:bodyPr/>
        <a:lstStyle/>
        <a:p>
          <a:r>
            <a:rPr lang="en-US" dirty="0"/>
            <a:t>Application</a:t>
          </a:r>
        </a:p>
      </dgm:t>
    </dgm:pt>
    <dgm:pt modelId="{91887047-C639-4CFD-BABA-D6FA78B7AA08}" type="parTrans" cxnId="{50BB973C-0C32-4DB8-8BB1-FCD5F470E7AA}">
      <dgm:prSet/>
      <dgm:spPr/>
      <dgm:t>
        <a:bodyPr/>
        <a:lstStyle/>
        <a:p>
          <a:endParaRPr lang="en-US"/>
        </a:p>
      </dgm:t>
    </dgm:pt>
    <dgm:pt modelId="{68733E88-B568-49D6-B39C-F896E02A9A21}" type="sibTrans" cxnId="{50BB973C-0C32-4DB8-8BB1-FCD5F470E7AA}">
      <dgm:prSet/>
      <dgm:spPr/>
      <dgm:t>
        <a:bodyPr/>
        <a:lstStyle/>
        <a:p>
          <a:endParaRPr lang="en-US"/>
        </a:p>
      </dgm:t>
    </dgm:pt>
    <dgm:pt modelId="{0C2D653E-EEDC-4CA9-B135-BF559CFE9BC1}">
      <dgm:prSet phldrT="[Text]"/>
      <dgm:spPr/>
      <dgm:t>
        <a:bodyPr/>
        <a:lstStyle/>
        <a:p>
          <a:r>
            <a:rPr lang="en-US" dirty="0"/>
            <a:t>Operating System</a:t>
          </a:r>
        </a:p>
      </dgm:t>
    </dgm:pt>
    <dgm:pt modelId="{F76FBBAF-6884-4202-B237-C7F807D0B212}" type="parTrans" cxnId="{0EAE4BCE-EA2D-433F-93E6-326E8DF1CC74}">
      <dgm:prSet/>
      <dgm:spPr/>
      <dgm:t>
        <a:bodyPr/>
        <a:lstStyle/>
        <a:p>
          <a:endParaRPr lang="en-US"/>
        </a:p>
      </dgm:t>
    </dgm:pt>
    <dgm:pt modelId="{0E9F50FB-C1D9-4431-951E-8D0639707BA1}" type="sibTrans" cxnId="{0EAE4BCE-EA2D-433F-93E6-326E8DF1CC74}">
      <dgm:prSet/>
      <dgm:spPr/>
      <dgm:t>
        <a:bodyPr/>
        <a:lstStyle/>
        <a:p>
          <a:endParaRPr lang="en-US"/>
        </a:p>
      </dgm:t>
    </dgm:pt>
    <dgm:pt modelId="{EDFBA9D5-2D2E-4DD0-B62B-158415C34AF3}">
      <dgm:prSet phldrT="[Text]"/>
      <dgm:spPr/>
      <dgm:t>
        <a:bodyPr/>
        <a:lstStyle/>
        <a:p>
          <a:r>
            <a:rPr lang="en-US" dirty="0"/>
            <a:t>Networking</a:t>
          </a:r>
        </a:p>
      </dgm:t>
    </dgm:pt>
    <dgm:pt modelId="{DD80CAB5-9E2B-4BFB-9987-325D2FCE70C1}" type="parTrans" cxnId="{9B045675-6884-417B-AD0D-833809396F55}">
      <dgm:prSet/>
      <dgm:spPr/>
      <dgm:t>
        <a:bodyPr/>
        <a:lstStyle/>
        <a:p>
          <a:endParaRPr lang="en-US"/>
        </a:p>
      </dgm:t>
    </dgm:pt>
    <dgm:pt modelId="{6B198F48-5C63-4AEF-BCB8-48A5646B6629}" type="sibTrans" cxnId="{9B045675-6884-417B-AD0D-833809396F55}">
      <dgm:prSet/>
      <dgm:spPr/>
      <dgm:t>
        <a:bodyPr/>
        <a:lstStyle/>
        <a:p>
          <a:endParaRPr lang="en-US"/>
        </a:p>
      </dgm:t>
    </dgm:pt>
    <dgm:pt modelId="{48E1A82F-D183-483F-8618-7B09F8A64106}" type="pres">
      <dgm:prSet presAssocID="{53656CD3-08DC-4F01-9B43-B595F2C8D82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054AF6-051D-4A34-B27B-0BBB8A17244D}" type="pres">
      <dgm:prSet presAssocID="{3733E9E4-7D99-4670-8D44-DEFF1E42FCA9}" presName="vertOne" presStyleCnt="0"/>
      <dgm:spPr/>
    </dgm:pt>
    <dgm:pt modelId="{D522952D-DBAB-43E7-A232-73BA720D5F1F}" type="pres">
      <dgm:prSet presAssocID="{3733E9E4-7D99-4670-8D44-DEFF1E42FCA9}" presName="txOne" presStyleLbl="node0" presStyleIdx="0" presStyleCnt="1">
        <dgm:presLayoutVars>
          <dgm:chPref val="3"/>
        </dgm:presLayoutVars>
      </dgm:prSet>
      <dgm:spPr/>
    </dgm:pt>
    <dgm:pt modelId="{90F94D19-2E00-40B9-B90C-2600E7AF8685}" type="pres">
      <dgm:prSet presAssocID="{3733E9E4-7D99-4670-8D44-DEFF1E42FCA9}" presName="parTransOne" presStyleCnt="0"/>
      <dgm:spPr/>
    </dgm:pt>
    <dgm:pt modelId="{E6F9634F-8DBD-49B8-A907-13DFC77640D7}" type="pres">
      <dgm:prSet presAssocID="{3733E9E4-7D99-4670-8D44-DEFF1E42FCA9}" presName="horzOne" presStyleCnt="0"/>
      <dgm:spPr/>
    </dgm:pt>
    <dgm:pt modelId="{6287E21A-F7AE-4144-BF43-2A4AC322C0C3}" type="pres">
      <dgm:prSet presAssocID="{0C2D653E-EEDC-4CA9-B135-BF559CFE9BC1}" presName="vertTwo" presStyleCnt="0"/>
      <dgm:spPr/>
    </dgm:pt>
    <dgm:pt modelId="{75E9DD52-4224-4257-8E37-5167235A0113}" type="pres">
      <dgm:prSet presAssocID="{0C2D653E-EEDC-4CA9-B135-BF559CFE9BC1}" presName="txTwo" presStyleLbl="node2" presStyleIdx="0" presStyleCnt="1">
        <dgm:presLayoutVars>
          <dgm:chPref val="3"/>
        </dgm:presLayoutVars>
      </dgm:prSet>
      <dgm:spPr/>
    </dgm:pt>
    <dgm:pt modelId="{5D56697D-E548-4FEF-9AD6-FCA160BA1AB9}" type="pres">
      <dgm:prSet presAssocID="{0C2D653E-EEDC-4CA9-B135-BF559CFE9BC1}" presName="parTransTwo" presStyleCnt="0"/>
      <dgm:spPr/>
    </dgm:pt>
    <dgm:pt modelId="{30E18C5C-5B17-4D00-B877-F62B3FA8C3E0}" type="pres">
      <dgm:prSet presAssocID="{0C2D653E-EEDC-4CA9-B135-BF559CFE9BC1}" presName="horzTwo" presStyleCnt="0"/>
      <dgm:spPr/>
    </dgm:pt>
    <dgm:pt modelId="{A60AD1CF-78BF-40C1-BA45-FA8EC6D7C47A}" type="pres">
      <dgm:prSet presAssocID="{95DBC362-CFF8-40CA-BD28-0F6E08A3DD6C}" presName="vertThree" presStyleCnt="0"/>
      <dgm:spPr/>
    </dgm:pt>
    <dgm:pt modelId="{014FCA3D-09A3-4181-8D3C-2A90C02BB305}" type="pres">
      <dgm:prSet presAssocID="{95DBC362-CFF8-40CA-BD28-0F6E08A3DD6C}" presName="txThree" presStyleLbl="node3" presStyleIdx="0" presStyleCnt="1">
        <dgm:presLayoutVars>
          <dgm:chPref val="3"/>
        </dgm:presLayoutVars>
      </dgm:prSet>
      <dgm:spPr/>
    </dgm:pt>
    <dgm:pt modelId="{0491D4E1-2D53-4BAC-B84B-BA82B9A75FFE}" type="pres">
      <dgm:prSet presAssocID="{95DBC362-CFF8-40CA-BD28-0F6E08A3DD6C}" presName="parTransThree" presStyleCnt="0"/>
      <dgm:spPr/>
    </dgm:pt>
    <dgm:pt modelId="{777DCD12-4B03-4BCA-8227-BAA36EBA0C46}" type="pres">
      <dgm:prSet presAssocID="{95DBC362-CFF8-40CA-BD28-0F6E08A3DD6C}" presName="horzThree" presStyleCnt="0"/>
      <dgm:spPr/>
    </dgm:pt>
    <dgm:pt modelId="{19D24A05-44B5-49BC-8F59-852922A911D1}" type="pres">
      <dgm:prSet presAssocID="{EDFBA9D5-2D2E-4DD0-B62B-158415C34AF3}" presName="vertFour" presStyleCnt="0">
        <dgm:presLayoutVars>
          <dgm:chPref val="3"/>
        </dgm:presLayoutVars>
      </dgm:prSet>
      <dgm:spPr/>
    </dgm:pt>
    <dgm:pt modelId="{09942FFC-FBE1-464C-9EF7-25A996E75C70}" type="pres">
      <dgm:prSet presAssocID="{EDFBA9D5-2D2E-4DD0-B62B-158415C34AF3}" presName="txFour" presStyleLbl="node4" presStyleIdx="0" presStyleCnt="1">
        <dgm:presLayoutVars>
          <dgm:chPref val="3"/>
        </dgm:presLayoutVars>
      </dgm:prSet>
      <dgm:spPr/>
    </dgm:pt>
    <dgm:pt modelId="{9897DB6B-2CB4-4E72-AC68-7F23F1FD64BA}" type="pres">
      <dgm:prSet presAssocID="{EDFBA9D5-2D2E-4DD0-B62B-158415C34AF3}" presName="horzFour" presStyleCnt="0"/>
      <dgm:spPr/>
    </dgm:pt>
  </dgm:ptLst>
  <dgm:cxnLst>
    <dgm:cxn modelId="{4B5E360C-B7D2-499A-8F57-CD7FD2D75BA5}" type="presOf" srcId="{95DBC362-CFF8-40CA-BD28-0F6E08A3DD6C}" destId="{014FCA3D-09A3-4181-8D3C-2A90C02BB305}" srcOrd="0" destOrd="0" presId="urn:microsoft.com/office/officeart/2005/8/layout/hierarchy4"/>
    <dgm:cxn modelId="{ED7A7C16-B188-4769-B653-9E85076E64AC}" srcId="{0C2D653E-EEDC-4CA9-B135-BF559CFE9BC1}" destId="{95DBC362-CFF8-40CA-BD28-0F6E08A3DD6C}" srcOrd="0" destOrd="0" parTransId="{E82E0552-9B6A-42C8-BB14-D115764847E6}" sibTransId="{B99F84EA-6535-43B2-900F-2D78B2B994D7}"/>
    <dgm:cxn modelId="{50BB973C-0C32-4DB8-8BB1-FCD5F470E7AA}" srcId="{53656CD3-08DC-4F01-9B43-B595F2C8D826}" destId="{3733E9E4-7D99-4670-8D44-DEFF1E42FCA9}" srcOrd="0" destOrd="0" parTransId="{91887047-C639-4CFD-BABA-D6FA78B7AA08}" sibTransId="{68733E88-B568-49D6-B39C-F896E02A9A21}"/>
    <dgm:cxn modelId="{94C8736A-F9AC-46DF-8C71-97B3DD6C49FE}" type="presOf" srcId="{0C2D653E-EEDC-4CA9-B135-BF559CFE9BC1}" destId="{75E9DD52-4224-4257-8E37-5167235A0113}" srcOrd="0" destOrd="0" presId="urn:microsoft.com/office/officeart/2005/8/layout/hierarchy4"/>
    <dgm:cxn modelId="{9B045675-6884-417B-AD0D-833809396F55}" srcId="{95DBC362-CFF8-40CA-BD28-0F6E08A3DD6C}" destId="{EDFBA9D5-2D2E-4DD0-B62B-158415C34AF3}" srcOrd="0" destOrd="0" parTransId="{DD80CAB5-9E2B-4BFB-9987-325D2FCE70C1}" sibTransId="{6B198F48-5C63-4AEF-BCB8-48A5646B6629}"/>
    <dgm:cxn modelId="{0EAE4BCE-EA2D-433F-93E6-326E8DF1CC74}" srcId="{3733E9E4-7D99-4670-8D44-DEFF1E42FCA9}" destId="{0C2D653E-EEDC-4CA9-B135-BF559CFE9BC1}" srcOrd="0" destOrd="0" parTransId="{F76FBBAF-6884-4202-B237-C7F807D0B212}" sibTransId="{0E9F50FB-C1D9-4431-951E-8D0639707BA1}"/>
    <dgm:cxn modelId="{34EC36D0-2FF2-4298-A57A-9C9B3AB9F754}" type="presOf" srcId="{53656CD3-08DC-4F01-9B43-B595F2C8D826}" destId="{48E1A82F-D183-483F-8618-7B09F8A64106}" srcOrd="0" destOrd="0" presId="urn:microsoft.com/office/officeart/2005/8/layout/hierarchy4"/>
    <dgm:cxn modelId="{B362F2F2-A297-4DFC-8A58-AF94A099439A}" type="presOf" srcId="{3733E9E4-7D99-4670-8D44-DEFF1E42FCA9}" destId="{D522952D-DBAB-43E7-A232-73BA720D5F1F}" srcOrd="0" destOrd="0" presId="urn:microsoft.com/office/officeart/2005/8/layout/hierarchy4"/>
    <dgm:cxn modelId="{C65A58FF-CEB8-4E0D-BE34-33EE21C32900}" type="presOf" srcId="{EDFBA9D5-2D2E-4DD0-B62B-158415C34AF3}" destId="{09942FFC-FBE1-464C-9EF7-25A996E75C70}" srcOrd="0" destOrd="0" presId="urn:microsoft.com/office/officeart/2005/8/layout/hierarchy4"/>
    <dgm:cxn modelId="{C8A3D5D7-E086-437C-9DC5-3FD03EE2F396}" type="presParOf" srcId="{48E1A82F-D183-483F-8618-7B09F8A64106}" destId="{6B054AF6-051D-4A34-B27B-0BBB8A17244D}" srcOrd="0" destOrd="0" presId="urn:microsoft.com/office/officeart/2005/8/layout/hierarchy4"/>
    <dgm:cxn modelId="{AB0BAA87-A896-4FCF-BA9D-BA00910BA7EA}" type="presParOf" srcId="{6B054AF6-051D-4A34-B27B-0BBB8A17244D}" destId="{D522952D-DBAB-43E7-A232-73BA720D5F1F}" srcOrd="0" destOrd="0" presId="urn:microsoft.com/office/officeart/2005/8/layout/hierarchy4"/>
    <dgm:cxn modelId="{422B41B3-13D1-4215-96FD-083F860F5F7E}" type="presParOf" srcId="{6B054AF6-051D-4A34-B27B-0BBB8A17244D}" destId="{90F94D19-2E00-40B9-B90C-2600E7AF8685}" srcOrd="1" destOrd="0" presId="urn:microsoft.com/office/officeart/2005/8/layout/hierarchy4"/>
    <dgm:cxn modelId="{20212DF0-5A01-486E-9EA0-12AC4F1B95DA}" type="presParOf" srcId="{6B054AF6-051D-4A34-B27B-0BBB8A17244D}" destId="{E6F9634F-8DBD-49B8-A907-13DFC77640D7}" srcOrd="2" destOrd="0" presId="urn:microsoft.com/office/officeart/2005/8/layout/hierarchy4"/>
    <dgm:cxn modelId="{37B117FA-6DAA-476B-A844-BAA6CE2369CB}" type="presParOf" srcId="{E6F9634F-8DBD-49B8-A907-13DFC77640D7}" destId="{6287E21A-F7AE-4144-BF43-2A4AC322C0C3}" srcOrd="0" destOrd="0" presId="urn:microsoft.com/office/officeart/2005/8/layout/hierarchy4"/>
    <dgm:cxn modelId="{7139F945-D1FC-41B6-96C9-35A670162288}" type="presParOf" srcId="{6287E21A-F7AE-4144-BF43-2A4AC322C0C3}" destId="{75E9DD52-4224-4257-8E37-5167235A0113}" srcOrd="0" destOrd="0" presId="urn:microsoft.com/office/officeart/2005/8/layout/hierarchy4"/>
    <dgm:cxn modelId="{F6E09D18-2357-4F82-A445-D2DD4B428513}" type="presParOf" srcId="{6287E21A-F7AE-4144-BF43-2A4AC322C0C3}" destId="{5D56697D-E548-4FEF-9AD6-FCA160BA1AB9}" srcOrd="1" destOrd="0" presId="urn:microsoft.com/office/officeart/2005/8/layout/hierarchy4"/>
    <dgm:cxn modelId="{405A1498-FF27-4698-ABCD-136408D58A7D}" type="presParOf" srcId="{6287E21A-F7AE-4144-BF43-2A4AC322C0C3}" destId="{30E18C5C-5B17-4D00-B877-F62B3FA8C3E0}" srcOrd="2" destOrd="0" presId="urn:microsoft.com/office/officeart/2005/8/layout/hierarchy4"/>
    <dgm:cxn modelId="{4375615A-B4F0-4AFC-9110-988340920D89}" type="presParOf" srcId="{30E18C5C-5B17-4D00-B877-F62B3FA8C3E0}" destId="{A60AD1CF-78BF-40C1-BA45-FA8EC6D7C47A}" srcOrd="0" destOrd="0" presId="urn:microsoft.com/office/officeart/2005/8/layout/hierarchy4"/>
    <dgm:cxn modelId="{8B0DF6F4-5A53-4E56-B036-7A605E43C286}" type="presParOf" srcId="{A60AD1CF-78BF-40C1-BA45-FA8EC6D7C47A}" destId="{014FCA3D-09A3-4181-8D3C-2A90C02BB305}" srcOrd="0" destOrd="0" presId="urn:microsoft.com/office/officeart/2005/8/layout/hierarchy4"/>
    <dgm:cxn modelId="{A03BB450-AF3E-45F6-9AF8-1B7CEB712923}" type="presParOf" srcId="{A60AD1CF-78BF-40C1-BA45-FA8EC6D7C47A}" destId="{0491D4E1-2D53-4BAC-B84B-BA82B9A75FFE}" srcOrd="1" destOrd="0" presId="urn:microsoft.com/office/officeart/2005/8/layout/hierarchy4"/>
    <dgm:cxn modelId="{670589B4-A778-4D71-99C6-216F3D1602F5}" type="presParOf" srcId="{A60AD1CF-78BF-40C1-BA45-FA8EC6D7C47A}" destId="{777DCD12-4B03-4BCA-8227-BAA36EBA0C46}" srcOrd="2" destOrd="0" presId="urn:microsoft.com/office/officeart/2005/8/layout/hierarchy4"/>
    <dgm:cxn modelId="{B8DD8F18-837F-42C1-898A-73C4FB88D8DE}" type="presParOf" srcId="{777DCD12-4B03-4BCA-8227-BAA36EBA0C46}" destId="{19D24A05-44B5-49BC-8F59-852922A911D1}" srcOrd="0" destOrd="0" presId="urn:microsoft.com/office/officeart/2005/8/layout/hierarchy4"/>
    <dgm:cxn modelId="{FDCF2032-0401-432E-9265-1B66FE43A8C5}" type="presParOf" srcId="{19D24A05-44B5-49BC-8F59-852922A911D1}" destId="{09942FFC-FBE1-464C-9EF7-25A996E75C70}" srcOrd="0" destOrd="0" presId="urn:microsoft.com/office/officeart/2005/8/layout/hierarchy4"/>
    <dgm:cxn modelId="{968D6596-6DD0-423F-8B5B-0DF36E14BEED}" type="presParOf" srcId="{19D24A05-44B5-49BC-8F59-852922A911D1}" destId="{9897DB6B-2CB4-4E72-AC68-7F23F1FD64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0E63B6-E0BC-498C-9C14-08E571F12925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1C8D0161-5167-445C-B621-E2FDC847854E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Database</a:t>
          </a:r>
        </a:p>
      </dgm:t>
    </dgm:pt>
    <dgm:pt modelId="{426E89A2-C74C-4081-80FB-34F185208FD7}" type="parTrans" cxnId="{F7851A15-3BD1-4A6E-BC32-B6709B8B35B2}">
      <dgm:prSet/>
      <dgm:spPr/>
      <dgm:t>
        <a:bodyPr/>
        <a:lstStyle/>
        <a:p>
          <a:endParaRPr lang="en-US"/>
        </a:p>
      </dgm:t>
    </dgm:pt>
    <dgm:pt modelId="{42FA93D1-EC18-4D8D-B5FE-EC2550355CFB}" type="sibTrans" cxnId="{F7851A15-3BD1-4A6E-BC32-B6709B8B35B2}">
      <dgm:prSet/>
      <dgm:spPr/>
      <dgm:t>
        <a:bodyPr/>
        <a:lstStyle/>
        <a:p>
          <a:endParaRPr lang="en-US"/>
        </a:p>
      </dgm:t>
    </dgm:pt>
    <dgm:pt modelId="{2B5C8A44-EE47-476A-9ABF-52E408E9D552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Operating System (read/write)</a:t>
          </a:r>
        </a:p>
      </dgm:t>
    </dgm:pt>
    <dgm:pt modelId="{30B1185E-4B4A-4091-A87A-3EE252F9B1A3}" type="parTrans" cxnId="{AB4B4CE9-A7AB-46BF-85F6-4101B65E1817}">
      <dgm:prSet/>
      <dgm:spPr/>
      <dgm:t>
        <a:bodyPr/>
        <a:lstStyle/>
        <a:p>
          <a:endParaRPr lang="en-US"/>
        </a:p>
      </dgm:t>
    </dgm:pt>
    <dgm:pt modelId="{3DAB4000-7F6B-475D-92D7-2915A28B77CE}" type="sibTrans" cxnId="{AB4B4CE9-A7AB-46BF-85F6-4101B65E1817}">
      <dgm:prSet/>
      <dgm:spPr/>
      <dgm:t>
        <a:bodyPr/>
        <a:lstStyle/>
        <a:p>
          <a:endParaRPr lang="en-US"/>
        </a:p>
      </dgm:t>
    </dgm:pt>
    <dgm:pt modelId="{E6D14857-BEF9-443C-AB64-A1F7E1ABA806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Device Driver</a:t>
          </a:r>
        </a:p>
      </dgm:t>
    </dgm:pt>
    <dgm:pt modelId="{BEA82142-C0F9-48A7-9313-0655F45ACC8F}" type="parTrans" cxnId="{F031CAE6-29BE-43F0-857B-CAB5F993703A}">
      <dgm:prSet/>
      <dgm:spPr/>
      <dgm:t>
        <a:bodyPr/>
        <a:lstStyle/>
        <a:p>
          <a:endParaRPr lang="en-US"/>
        </a:p>
      </dgm:t>
    </dgm:pt>
    <dgm:pt modelId="{AE7B0A0E-D8A3-4A51-B7F0-A7597117107A}" type="sibTrans" cxnId="{F031CAE6-29BE-43F0-857B-CAB5F993703A}">
      <dgm:prSet/>
      <dgm:spPr/>
      <dgm:t>
        <a:bodyPr/>
        <a:lstStyle/>
        <a:p>
          <a:endParaRPr lang="en-US"/>
        </a:p>
      </dgm:t>
    </dgm:pt>
    <dgm:pt modelId="{A9720BF9-94EE-44C3-B4D9-9B82BC56939B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Hardware</a:t>
          </a:r>
        </a:p>
      </dgm:t>
    </dgm:pt>
    <dgm:pt modelId="{12DD027E-BEC8-4E4A-B77D-8280387A7B1B}" type="parTrans" cxnId="{3D6F7C3F-6890-465E-A4BB-190BE93459CF}">
      <dgm:prSet/>
      <dgm:spPr/>
      <dgm:t>
        <a:bodyPr/>
        <a:lstStyle/>
        <a:p>
          <a:endParaRPr lang="en-US"/>
        </a:p>
      </dgm:t>
    </dgm:pt>
    <dgm:pt modelId="{E3DB9483-A34E-4D31-88BC-56895316F325}" type="sibTrans" cxnId="{3D6F7C3F-6890-465E-A4BB-190BE93459CF}">
      <dgm:prSet/>
      <dgm:spPr/>
      <dgm:t>
        <a:bodyPr/>
        <a:lstStyle/>
        <a:p>
          <a:endParaRPr lang="en-US"/>
        </a:p>
      </dgm:t>
    </dgm:pt>
    <dgm:pt modelId="{4E2C4D1B-7C11-4D0D-9C2D-5B20BFA1B10F}">
      <dgm:prSet phldrT="[Text]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Page Cache</a:t>
          </a:r>
        </a:p>
      </dgm:t>
    </dgm:pt>
    <dgm:pt modelId="{22A7C810-4B77-4715-94CB-EA34BCAB60AA}" type="parTrans" cxnId="{56090392-7E15-4FD4-94E0-F1491D56D096}">
      <dgm:prSet/>
      <dgm:spPr/>
      <dgm:t>
        <a:bodyPr/>
        <a:lstStyle/>
        <a:p>
          <a:endParaRPr lang="en-US"/>
        </a:p>
      </dgm:t>
    </dgm:pt>
    <dgm:pt modelId="{65DCB002-089B-4F7C-B38B-1F522DEDCA9A}" type="sibTrans" cxnId="{56090392-7E15-4FD4-94E0-F1491D56D096}">
      <dgm:prSet/>
      <dgm:spPr/>
      <dgm:t>
        <a:bodyPr/>
        <a:lstStyle/>
        <a:p>
          <a:endParaRPr lang="en-US"/>
        </a:p>
      </dgm:t>
    </dgm:pt>
    <dgm:pt modelId="{A3EB74CD-C818-4A4D-B7D1-B1317C06EF1E}" type="pres">
      <dgm:prSet presAssocID="{E80E63B6-E0BC-498C-9C14-08E571F12925}" presName="Name0" presStyleCnt="0">
        <dgm:presLayoutVars>
          <dgm:dir/>
          <dgm:animLvl val="lvl"/>
          <dgm:resizeHandles val="exact"/>
        </dgm:presLayoutVars>
      </dgm:prSet>
      <dgm:spPr/>
    </dgm:pt>
    <dgm:pt modelId="{3F8BD543-279F-4D53-B0C7-A2DA1AE44193}" type="pres">
      <dgm:prSet presAssocID="{1C8D0161-5167-445C-B621-E2FDC847854E}" presName="Name8" presStyleCnt="0"/>
      <dgm:spPr/>
    </dgm:pt>
    <dgm:pt modelId="{3099890A-C97B-4A61-9539-57D29EBC22DF}" type="pres">
      <dgm:prSet presAssocID="{1C8D0161-5167-445C-B621-E2FDC847854E}" presName="level" presStyleLbl="node1" presStyleIdx="0" presStyleCnt="5">
        <dgm:presLayoutVars>
          <dgm:chMax val="1"/>
          <dgm:bulletEnabled val="1"/>
        </dgm:presLayoutVars>
      </dgm:prSet>
      <dgm:spPr/>
    </dgm:pt>
    <dgm:pt modelId="{A3E33CFF-EE6A-4612-85B8-C88CDDDD441C}" type="pres">
      <dgm:prSet presAssocID="{1C8D0161-5167-445C-B621-E2FDC84785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E2C5B0-1371-41B2-AE41-57298793038B}" type="pres">
      <dgm:prSet presAssocID="{2B5C8A44-EE47-476A-9ABF-52E408E9D552}" presName="Name8" presStyleCnt="0"/>
      <dgm:spPr/>
    </dgm:pt>
    <dgm:pt modelId="{D6E4BDCB-DD77-4D91-B32E-E36EA504F1C8}" type="pres">
      <dgm:prSet presAssocID="{2B5C8A44-EE47-476A-9ABF-52E408E9D552}" presName="level" presStyleLbl="node1" presStyleIdx="1" presStyleCnt="5">
        <dgm:presLayoutVars>
          <dgm:chMax val="1"/>
          <dgm:bulletEnabled val="1"/>
        </dgm:presLayoutVars>
      </dgm:prSet>
      <dgm:spPr/>
    </dgm:pt>
    <dgm:pt modelId="{89558B84-5B64-4669-A30F-56EA4A805139}" type="pres">
      <dgm:prSet presAssocID="{2B5C8A44-EE47-476A-9ABF-52E408E9D55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AD23E2B-E648-469C-B686-DB00E2FEFC9A}" type="pres">
      <dgm:prSet presAssocID="{4E2C4D1B-7C11-4D0D-9C2D-5B20BFA1B10F}" presName="Name8" presStyleCnt="0"/>
      <dgm:spPr/>
    </dgm:pt>
    <dgm:pt modelId="{551D0419-A58B-4B51-A8FC-9885F4324FA7}" type="pres">
      <dgm:prSet presAssocID="{4E2C4D1B-7C11-4D0D-9C2D-5B20BFA1B10F}" presName="level" presStyleLbl="node1" presStyleIdx="2" presStyleCnt="5">
        <dgm:presLayoutVars>
          <dgm:chMax val="1"/>
          <dgm:bulletEnabled val="1"/>
        </dgm:presLayoutVars>
      </dgm:prSet>
      <dgm:spPr/>
    </dgm:pt>
    <dgm:pt modelId="{A28BED14-E3FD-446D-9E58-9D60C2334D78}" type="pres">
      <dgm:prSet presAssocID="{4E2C4D1B-7C11-4D0D-9C2D-5B20BFA1B10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40249F9-F9F9-454B-B361-705C56E3D45F}" type="pres">
      <dgm:prSet presAssocID="{E6D14857-BEF9-443C-AB64-A1F7E1ABA806}" presName="Name8" presStyleCnt="0"/>
      <dgm:spPr/>
    </dgm:pt>
    <dgm:pt modelId="{492859BC-5CEC-4826-8A8D-9F4D8C2F83E4}" type="pres">
      <dgm:prSet presAssocID="{E6D14857-BEF9-443C-AB64-A1F7E1ABA806}" presName="level" presStyleLbl="node1" presStyleIdx="3" presStyleCnt="5">
        <dgm:presLayoutVars>
          <dgm:chMax val="1"/>
          <dgm:bulletEnabled val="1"/>
        </dgm:presLayoutVars>
      </dgm:prSet>
      <dgm:spPr/>
    </dgm:pt>
    <dgm:pt modelId="{00F5C5AB-1A32-4698-B8A8-040C66DC6051}" type="pres">
      <dgm:prSet presAssocID="{E6D14857-BEF9-443C-AB64-A1F7E1ABA8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A687217-9C6B-4BEE-86AF-CC76404DFB20}" type="pres">
      <dgm:prSet presAssocID="{A9720BF9-94EE-44C3-B4D9-9B82BC56939B}" presName="Name8" presStyleCnt="0"/>
      <dgm:spPr/>
    </dgm:pt>
    <dgm:pt modelId="{CDFAC87B-44D8-4D71-8862-228B0AB16702}" type="pres">
      <dgm:prSet presAssocID="{A9720BF9-94EE-44C3-B4D9-9B82BC56939B}" presName="level" presStyleLbl="node1" presStyleIdx="4" presStyleCnt="5">
        <dgm:presLayoutVars>
          <dgm:chMax val="1"/>
          <dgm:bulletEnabled val="1"/>
        </dgm:presLayoutVars>
      </dgm:prSet>
      <dgm:spPr/>
    </dgm:pt>
    <dgm:pt modelId="{366C3D93-9087-4EE3-BE33-6316F1013AAE}" type="pres">
      <dgm:prSet presAssocID="{A9720BF9-94EE-44C3-B4D9-9B82BC56939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BE87206-68DB-41C4-88B2-33A4EA223B79}" type="presOf" srcId="{2B5C8A44-EE47-476A-9ABF-52E408E9D552}" destId="{89558B84-5B64-4669-A30F-56EA4A805139}" srcOrd="1" destOrd="0" presId="urn:microsoft.com/office/officeart/2005/8/layout/pyramid1"/>
    <dgm:cxn modelId="{0EC5D109-C2D4-4525-B158-6D327C735803}" type="presOf" srcId="{A9720BF9-94EE-44C3-B4D9-9B82BC56939B}" destId="{366C3D93-9087-4EE3-BE33-6316F1013AAE}" srcOrd="1" destOrd="0" presId="urn:microsoft.com/office/officeart/2005/8/layout/pyramid1"/>
    <dgm:cxn modelId="{F7851A15-3BD1-4A6E-BC32-B6709B8B35B2}" srcId="{E80E63B6-E0BC-498C-9C14-08E571F12925}" destId="{1C8D0161-5167-445C-B621-E2FDC847854E}" srcOrd="0" destOrd="0" parTransId="{426E89A2-C74C-4081-80FB-34F185208FD7}" sibTransId="{42FA93D1-EC18-4D8D-B5FE-EC2550355CFB}"/>
    <dgm:cxn modelId="{0802C333-9BAF-4043-A446-DD9F018C4283}" type="presOf" srcId="{1C8D0161-5167-445C-B621-E2FDC847854E}" destId="{3099890A-C97B-4A61-9539-57D29EBC22DF}" srcOrd="0" destOrd="0" presId="urn:microsoft.com/office/officeart/2005/8/layout/pyramid1"/>
    <dgm:cxn modelId="{7D6EE533-4A2C-48B3-A1AE-418FDA5C6DB4}" type="presOf" srcId="{A9720BF9-94EE-44C3-B4D9-9B82BC56939B}" destId="{CDFAC87B-44D8-4D71-8862-228B0AB16702}" srcOrd="0" destOrd="0" presId="urn:microsoft.com/office/officeart/2005/8/layout/pyramid1"/>
    <dgm:cxn modelId="{5CE71137-A09C-4934-BAFB-D9C4E9E741D4}" type="presOf" srcId="{E6D14857-BEF9-443C-AB64-A1F7E1ABA806}" destId="{492859BC-5CEC-4826-8A8D-9F4D8C2F83E4}" srcOrd="0" destOrd="0" presId="urn:microsoft.com/office/officeart/2005/8/layout/pyramid1"/>
    <dgm:cxn modelId="{3D6F7C3F-6890-465E-A4BB-190BE93459CF}" srcId="{E80E63B6-E0BC-498C-9C14-08E571F12925}" destId="{A9720BF9-94EE-44C3-B4D9-9B82BC56939B}" srcOrd="4" destOrd="0" parTransId="{12DD027E-BEC8-4E4A-B77D-8280387A7B1B}" sibTransId="{E3DB9483-A34E-4D31-88BC-56895316F325}"/>
    <dgm:cxn modelId="{4D87DF48-8E68-43C5-BFC8-C308D3A4098F}" type="presOf" srcId="{E6D14857-BEF9-443C-AB64-A1F7E1ABA806}" destId="{00F5C5AB-1A32-4698-B8A8-040C66DC6051}" srcOrd="1" destOrd="0" presId="urn:microsoft.com/office/officeart/2005/8/layout/pyramid1"/>
    <dgm:cxn modelId="{9EA21E4D-3C72-4683-A71D-A80DE1C4A219}" type="presOf" srcId="{4E2C4D1B-7C11-4D0D-9C2D-5B20BFA1B10F}" destId="{A28BED14-E3FD-446D-9E58-9D60C2334D78}" srcOrd="1" destOrd="0" presId="urn:microsoft.com/office/officeart/2005/8/layout/pyramid1"/>
    <dgm:cxn modelId="{56090392-7E15-4FD4-94E0-F1491D56D096}" srcId="{E80E63B6-E0BC-498C-9C14-08E571F12925}" destId="{4E2C4D1B-7C11-4D0D-9C2D-5B20BFA1B10F}" srcOrd="2" destOrd="0" parTransId="{22A7C810-4B77-4715-94CB-EA34BCAB60AA}" sibTransId="{65DCB002-089B-4F7C-B38B-1F522DEDCA9A}"/>
    <dgm:cxn modelId="{583F559C-3C03-41DC-A77E-FDF8DEC91E79}" type="presOf" srcId="{E80E63B6-E0BC-498C-9C14-08E571F12925}" destId="{A3EB74CD-C818-4A4D-B7D1-B1317C06EF1E}" srcOrd="0" destOrd="0" presId="urn:microsoft.com/office/officeart/2005/8/layout/pyramid1"/>
    <dgm:cxn modelId="{555E63A6-DA7F-49DF-9885-202371B91A0F}" type="presOf" srcId="{4E2C4D1B-7C11-4D0D-9C2D-5B20BFA1B10F}" destId="{551D0419-A58B-4B51-A8FC-9885F4324FA7}" srcOrd="0" destOrd="0" presId="urn:microsoft.com/office/officeart/2005/8/layout/pyramid1"/>
    <dgm:cxn modelId="{8F6E25AF-9991-46B2-B8B0-508239051A4D}" type="presOf" srcId="{1C8D0161-5167-445C-B621-E2FDC847854E}" destId="{A3E33CFF-EE6A-4612-85B8-C88CDDDD441C}" srcOrd="1" destOrd="0" presId="urn:microsoft.com/office/officeart/2005/8/layout/pyramid1"/>
    <dgm:cxn modelId="{50763CB2-94F3-4BF1-9DA2-BD45121921EE}" type="presOf" srcId="{2B5C8A44-EE47-476A-9ABF-52E408E9D552}" destId="{D6E4BDCB-DD77-4D91-B32E-E36EA504F1C8}" srcOrd="0" destOrd="0" presId="urn:microsoft.com/office/officeart/2005/8/layout/pyramid1"/>
    <dgm:cxn modelId="{F031CAE6-29BE-43F0-857B-CAB5F993703A}" srcId="{E80E63B6-E0BC-498C-9C14-08E571F12925}" destId="{E6D14857-BEF9-443C-AB64-A1F7E1ABA806}" srcOrd="3" destOrd="0" parTransId="{BEA82142-C0F9-48A7-9313-0655F45ACC8F}" sibTransId="{AE7B0A0E-D8A3-4A51-B7F0-A7597117107A}"/>
    <dgm:cxn modelId="{AB4B4CE9-A7AB-46BF-85F6-4101B65E1817}" srcId="{E80E63B6-E0BC-498C-9C14-08E571F12925}" destId="{2B5C8A44-EE47-476A-9ABF-52E408E9D552}" srcOrd="1" destOrd="0" parTransId="{30B1185E-4B4A-4091-A87A-3EE252F9B1A3}" sibTransId="{3DAB4000-7F6B-475D-92D7-2915A28B77CE}"/>
    <dgm:cxn modelId="{A0FA7402-C5D6-45AB-9621-9B1763DCD9CF}" type="presParOf" srcId="{A3EB74CD-C818-4A4D-B7D1-B1317C06EF1E}" destId="{3F8BD543-279F-4D53-B0C7-A2DA1AE44193}" srcOrd="0" destOrd="0" presId="urn:microsoft.com/office/officeart/2005/8/layout/pyramid1"/>
    <dgm:cxn modelId="{7EC05879-B498-443D-99E4-EC048328FE55}" type="presParOf" srcId="{3F8BD543-279F-4D53-B0C7-A2DA1AE44193}" destId="{3099890A-C97B-4A61-9539-57D29EBC22DF}" srcOrd="0" destOrd="0" presId="urn:microsoft.com/office/officeart/2005/8/layout/pyramid1"/>
    <dgm:cxn modelId="{C885C12A-3991-4BC2-B41F-BDA58DF87BE1}" type="presParOf" srcId="{3F8BD543-279F-4D53-B0C7-A2DA1AE44193}" destId="{A3E33CFF-EE6A-4612-85B8-C88CDDDD441C}" srcOrd="1" destOrd="0" presId="urn:microsoft.com/office/officeart/2005/8/layout/pyramid1"/>
    <dgm:cxn modelId="{1795140B-5A4D-4830-B934-4DA303C67BF4}" type="presParOf" srcId="{A3EB74CD-C818-4A4D-B7D1-B1317C06EF1E}" destId="{B4E2C5B0-1371-41B2-AE41-57298793038B}" srcOrd="1" destOrd="0" presId="urn:microsoft.com/office/officeart/2005/8/layout/pyramid1"/>
    <dgm:cxn modelId="{0BE6A5C1-AD78-4138-B6E3-6343CDF764DD}" type="presParOf" srcId="{B4E2C5B0-1371-41B2-AE41-57298793038B}" destId="{D6E4BDCB-DD77-4D91-B32E-E36EA504F1C8}" srcOrd="0" destOrd="0" presId="urn:microsoft.com/office/officeart/2005/8/layout/pyramid1"/>
    <dgm:cxn modelId="{1A3A7F5B-716E-4FB7-AD91-0BDD5D332573}" type="presParOf" srcId="{B4E2C5B0-1371-41B2-AE41-57298793038B}" destId="{89558B84-5B64-4669-A30F-56EA4A805139}" srcOrd="1" destOrd="0" presId="urn:microsoft.com/office/officeart/2005/8/layout/pyramid1"/>
    <dgm:cxn modelId="{F5078C28-0238-4CDF-AD1F-3A2BD0ECC3B2}" type="presParOf" srcId="{A3EB74CD-C818-4A4D-B7D1-B1317C06EF1E}" destId="{DAD23E2B-E648-469C-B686-DB00E2FEFC9A}" srcOrd="2" destOrd="0" presId="urn:microsoft.com/office/officeart/2005/8/layout/pyramid1"/>
    <dgm:cxn modelId="{401F121B-3F22-41A8-B04A-5841C6A47D73}" type="presParOf" srcId="{DAD23E2B-E648-469C-B686-DB00E2FEFC9A}" destId="{551D0419-A58B-4B51-A8FC-9885F4324FA7}" srcOrd="0" destOrd="0" presId="urn:microsoft.com/office/officeart/2005/8/layout/pyramid1"/>
    <dgm:cxn modelId="{B74A9B28-494D-4CB4-8EDF-EF4CE2234ACD}" type="presParOf" srcId="{DAD23E2B-E648-469C-B686-DB00E2FEFC9A}" destId="{A28BED14-E3FD-446D-9E58-9D60C2334D78}" srcOrd="1" destOrd="0" presId="urn:microsoft.com/office/officeart/2005/8/layout/pyramid1"/>
    <dgm:cxn modelId="{A9C81759-BF91-4CC4-BEFA-753BCF8F46DA}" type="presParOf" srcId="{A3EB74CD-C818-4A4D-B7D1-B1317C06EF1E}" destId="{240249F9-F9F9-454B-B361-705C56E3D45F}" srcOrd="3" destOrd="0" presId="urn:microsoft.com/office/officeart/2005/8/layout/pyramid1"/>
    <dgm:cxn modelId="{3FCE114C-B25C-4405-AB4C-709E590ED61C}" type="presParOf" srcId="{240249F9-F9F9-454B-B361-705C56E3D45F}" destId="{492859BC-5CEC-4826-8A8D-9F4D8C2F83E4}" srcOrd="0" destOrd="0" presId="urn:microsoft.com/office/officeart/2005/8/layout/pyramid1"/>
    <dgm:cxn modelId="{CF2273A0-B986-4D2E-A994-DC11E4C1EF4E}" type="presParOf" srcId="{240249F9-F9F9-454B-B361-705C56E3D45F}" destId="{00F5C5AB-1A32-4698-B8A8-040C66DC6051}" srcOrd="1" destOrd="0" presId="urn:microsoft.com/office/officeart/2005/8/layout/pyramid1"/>
    <dgm:cxn modelId="{016690DD-616F-4747-A50E-AF0E59FEE0BC}" type="presParOf" srcId="{A3EB74CD-C818-4A4D-B7D1-B1317C06EF1E}" destId="{7A687217-9C6B-4BEE-86AF-CC76404DFB20}" srcOrd="4" destOrd="0" presId="urn:microsoft.com/office/officeart/2005/8/layout/pyramid1"/>
    <dgm:cxn modelId="{82A5237B-393A-45BB-85EA-96C41226688D}" type="presParOf" srcId="{7A687217-9C6B-4BEE-86AF-CC76404DFB20}" destId="{CDFAC87B-44D8-4D71-8862-228B0AB16702}" srcOrd="0" destOrd="0" presId="urn:microsoft.com/office/officeart/2005/8/layout/pyramid1"/>
    <dgm:cxn modelId="{BDC8433C-3AE9-44BB-9C0A-BF6202BDB82F}" type="presParOf" srcId="{7A687217-9C6B-4BEE-86AF-CC76404DFB20}" destId="{366C3D93-9087-4EE3-BE33-6316F1013AA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AAAF5-5E20-4463-8858-B61620A5455C}">
      <dsp:nvSpPr>
        <dsp:cNvPr id="0" name=""/>
        <dsp:cNvSpPr/>
      </dsp:nvSpPr>
      <dsp:spPr>
        <a:xfrm>
          <a:off x="3047999" y="0"/>
          <a:ext cx="2032000" cy="1354666"/>
        </a:xfrm>
        <a:prstGeom prst="trapezoid">
          <a:avLst>
            <a:gd name="adj" fmla="val 75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Application</a:t>
          </a:r>
        </a:p>
      </dsp:txBody>
      <dsp:txXfrm>
        <a:off x="3047999" y="0"/>
        <a:ext cx="2032000" cy="1354666"/>
      </dsp:txXfrm>
    </dsp:sp>
    <dsp:sp modelId="{D6E4BDCB-DD77-4D91-B32E-E36EA504F1C8}">
      <dsp:nvSpPr>
        <dsp:cNvPr id="0" name=""/>
        <dsp:cNvSpPr/>
      </dsp:nvSpPr>
      <dsp:spPr>
        <a:xfrm>
          <a:off x="2032000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Operating System (read/write)</a:t>
          </a:r>
        </a:p>
      </dsp:txBody>
      <dsp:txXfrm>
        <a:off x="2743199" y="1354666"/>
        <a:ext cx="2641600" cy="1354666"/>
      </dsp:txXfrm>
    </dsp:sp>
    <dsp:sp modelId="{492859BC-5CEC-4826-8A8D-9F4D8C2F83E4}">
      <dsp:nvSpPr>
        <dsp:cNvPr id="0" name=""/>
        <dsp:cNvSpPr/>
      </dsp:nvSpPr>
      <dsp:spPr>
        <a:xfrm>
          <a:off x="1015999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Device Driver</a:t>
          </a:r>
        </a:p>
      </dsp:txBody>
      <dsp:txXfrm>
        <a:off x="2082799" y="2709333"/>
        <a:ext cx="3962400" cy="1354666"/>
      </dsp:txXfrm>
    </dsp:sp>
    <dsp:sp modelId="{CDFAC87B-44D8-4D71-8862-228B0AB16702}">
      <dsp:nvSpPr>
        <dsp:cNvPr id="0" name=""/>
        <dsp:cNvSpPr/>
      </dsp:nvSpPr>
      <dsp:spPr>
        <a:xfrm>
          <a:off x="0" y="4064000"/>
          <a:ext cx="8128000" cy="1354666"/>
        </a:xfrm>
        <a:prstGeom prst="trapezoid">
          <a:avLst>
            <a:gd name="adj" fmla="val 75000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Hardware</a:t>
          </a:r>
        </a:p>
      </dsp:txBody>
      <dsp:txXfrm>
        <a:off x="1422399" y="4064000"/>
        <a:ext cx="5283200" cy="1354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B32CC-70E8-4FC4-9570-0530AA1E3D16}">
      <dsp:nvSpPr>
        <dsp:cNvPr id="0" name=""/>
        <dsp:cNvSpPr/>
      </dsp:nvSpPr>
      <dsp:spPr>
        <a:xfrm>
          <a:off x="1811110" y="128809"/>
          <a:ext cx="2556368" cy="88779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D2C8C-9819-4853-9394-07E646FA95E9}">
      <dsp:nvSpPr>
        <dsp:cNvPr id="0" name=""/>
        <dsp:cNvSpPr/>
      </dsp:nvSpPr>
      <dsp:spPr>
        <a:xfrm>
          <a:off x="2845547" y="2302712"/>
          <a:ext cx="495420" cy="317068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85082-FB2D-4990-A967-CDA10BA6AC30}">
      <dsp:nvSpPr>
        <dsp:cNvPr id="0" name=""/>
        <dsp:cNvSpPr/>
      </dsp:nvSpPr>
      <dsp:spPr>
        <a:xfrm>
          <a:off x="1904249" y="2556368"/>
          <a:ext cx="2378016" cy="594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Database</a:t>
          </a:r>
        </a:p>
      </dsp:txBody>
      <dsp:txXfrm>
        <a:off x="1904249" y="2556368"/>
        <a:ext cx="2378016" cy="594504"/>
      </dsp:txXfrm>
    </dsp:sp>
    <dsp:sp modelId="{C6C2CE85-B3E1-414B-A36F-50F1FA285641}">
      <dsp:nvSpPr>
        <dsp:cNvPr id="0" name=""/>
        <dsp:cNvSpPr/>
      </dsp:nvSpPr>
      <dsp:spPr>
        <a:xfrm>
          <a:off x="2740518" y="1085168"/>
          <a:ext cx="891756" cy="89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Req3</a:t>
          </a:r>
        </a:p>
      </dsp:txBody>
      <dsp:txXfrm>
        <a:off x="2871113" y="1215763"/>
        <a:ext cx="630566" cy="630566"/>
      </dsp:txXfrm>
    </dsp:sp>
    <dsp:sp modelId="{553797F2-F1F9-4526-9D75-D5DFB429EA0F}">
      <dsp:nvSpPr>
        <dsp:cNvPr id="0" name=""/>
        <dsp:cNvSpPr/>
      </dsp:nvSpPr>
      <dsp:spPr>
        <a:xfrm>
          <a:off x="2102417" y="416152"/>
          <a:ext cx="891756" cy="89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Req2</a:t>
          </a:r>
        </a:p>
      </dsp:txBody>
      <dsp:txXfrm>
        <a:off x="2233012" y="546747"/>
        <a:ext cx="630566" cy="630566"/>
      </dsp:txXfrm>
    </dsp:sp>
    <dsp:sp modelId="{D10CBF54-F15C-4C42-BD77-5BD31D86B3AC}">
      <dsp:nvSpPr>
        <dsp:cNvPr id="0" name=""/>
        <dsp:cNvSpPr/>
      </dsp:nvSpPr>
      <dsp:spPr>
        <a:xfrm>
          <a:off x="3013990" y="200546"/>
          <a:ext cx="891756" cy="891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Req1</a:t>
          </a:r>
        </a:p>
      </dsp:txBody>
      <dsp:txXfrm>
        <a:off x="3144585" y="331141"/>
        <a:ext cx="630566" cy="630566"/>
      </dsp:txXfrm>
    </dsp:sp>
    <dsp:sp modelId="{C0B61B39-338E-41FB-823D-674379B5ECCA}">
      <dsp:nvSpPr>
        <dsp:cNvPr id="0" name=""/>
        <dsp:cNvSpPr/>
      </dsp:nvSpPr>
      <dsp:spPr>
        <a:xfrm>
          <a:off x="1706081" y="19816"/>
          <a:ext cx="2774352" cy="221948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2952D-DBAB-43E7-A232-73BA720D5F1F}">
      <dsp:nvSpPr>
        <dsp:cNvPr id="0" name=""/>
        <dsp:cNvSpPr/>
      </dsp:nvSpPr>
      <dsp:spPr>
        <a:xfrm>
          <a:off x="2464" y="740"/>
          <a:ext cx="5263755" cy="1217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DBMS</a:t>
          </a:r>
        </a:p>
      </dsp:txBody>
      <dsp:txXfrm>
        <a:off x="38124" y="36400"/>
        <a:ext cx="5192435" cy="1146219"/>
      </dsp:txXfrm>
    </dsp:sp>
    <dsp:sp modelId="{75E9DD52-4224-4257-8E37-5167235A0113}">
      <dsp:nvSpPr>
        <dsp:cNvPr id="0" name=""/>
        <dsp:cNvSpPr/>
      </dsp:nvSpPr>
      <dsp:spPr>
        <a:xfrm>
          <a:off x="2464" y="1288944"/>
          <a:ext cx="5263755" cy="1217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Operating System</a:t>
          </a:r>
        </a:p>
      </dsp:txBody>
      <dsp:txXfrm>
        <a:off x="38124" y="1324604"/>
        <a:ext cx="5192435" cy="1146219"/>
      </dsp:txXfrm>
    </dsp:sp>
    <dsp:sp modelId="{014FCA3D-09A3-4181-8D3C-2A90C02BB305}">
      <dsp:nvSpPr>
        <dsp:cNvPr id="0" name=""/>
        <dsp:cNvSpPr/>
      </dsp:nvSpPr>
      <dsp:spPr>
        <a:xfrm>
          <a:off x="2464" y="2577148"/>
          <a:ext cx="2577745" cy="1217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Device Driver</a:t>
          </a:r>
        </a:p>
      </dsp:txBody>
      <dsp:txXfrm>
        <a:off x="38124" y="2612808"/>
        <a:ext cx="2506425" cy="1146219"/>
      </dsp:txXfrm>
    </dsp:sp>
    <dsp:sp modelId="{09942FFC-FBE1-464C-9EF7-25A996E75C70}">
      <dsp:nvSpPr>
        <dsp:cNvPr id="0" name=""/>
        <dsp:cNvSpPr/>
      </dsp:nvSpPr>
      <dsp:spPr>
        <a:xfrm>
          <a:off x="2464" y="3865352"/>
          <a:ext cx="2577745" cy="1217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Networking</a:t>
          </a:r>
        </a:p>
      </dsp:txBody>
      <dsp:txXfrm>
        <a:off x="38124" y="3901012"/>
        <a:ext cx="2506425" cy="1146219"/>
      </dsp:txXfrm>
    </dsp:sp>
    <dsp:sp modelId="{FD9AE029-7381-48AF-BEEF-FB7362091B17}">
      <dsp:nvSpPr>
        <dsp:cNvPr id="0" name=""/>
        <dsp:cNvSpPr/>
      </dsp:nvSpPr>
      <dsp:spPr>
        <a:xfrm>
          <a:off x="2688475" y="2577148"/>
          <a:ext cx="2577745" cy="1217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Device Driver</a:t>
          </a:r>
        </a:p>
      </dsp:txBody>
      <dsp:txXfrm>
        <a:off x="2724135" y="2612808"/>
        <a:ext cx="2506425" cy="1146219"/>
      </dsp:txXfrm>
    </dsp:sp>
    <dsp:sp modelId="{FB72EA64-B94C-41D2-B065-F01D8B33939A}">
      <dsp:nvSpPr>
        <dsp:cNvPr id="0" name=""/>
        <dsp:cNvSpPr/>
      </dsp:nvSpPr>
      <dsp:spPr>
        <a:xfrm>
          <a:off x="2688475" y="3865352"/>
          <a:ext cx="2577745" cy="1217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Storage</a:t>
          </a:r>
        </a:p>
      </dsp:txBody>
      <dsp:txXfrm>
        <a:off x="2724135" y="3901012"/>
        <a:ext cx="2506425" cy="1146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2952D-DBAB-43E7-A232-73BA720D5F1F}">
      <dsp:nvSpPr>
        <dsp:cNvPr id="0" name=""/>
        <dsp:cNvSpPr/>
      </dsp:nvSpPr>
      <dsp:spPr>
        <a:xfrm>
          <a:off x="2285" y="2253"/>
          <a:ext cx="4676285" cy="1222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Application</a:t>
          </a:r>
        </a:p>
      </dsp:txBody>
      <dsp:txXfrm>
        <a:off x="38091" y="38059"/>
        <a:ext cx="4604673" cy="1150892"/>
      </dsp:txXfrm>
    </dsp:sp>
    <dsp:sp modelId="{75E9DD52-4224-4257-8E37-5167235A0113}">
      <dsp:nvSpPr>
        <dsp:cNvPr id="0" name=""/>
        <dsp:cNvSpPr/>
      </dsp:nvSpPr>
      <dsp:spPr>
        <a:xfrm>
          <a:off x="2285" y="1287793"/>
          <a:ext cx="4676285" cy="1222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Operating System</a:t>
          </a:r>
        </a:p>
      </dsp:txBody>
      <dsp:txXfrm>
        <a:off x="38091" y="1323599"/>
        <a:ext cx="4604673" cy="1150892"/>
      </dsp:txXfrm>
    </dsp:sp>
    <dsp:sp modelId="{014FCA3D-09A3-4181-8D3C-2A90C02BB305}">
      <dsp:nvSpPr>
        <dsp:cNvPr id="0" name=""/>
        <dsp:cNvSpPr/>
      </dsp:nvSpPr>
      <dsp:spPr>
        <a:xfrm>
          <a:off x="2285" y="2573333"/>
          <a:ext cx="4676285" cy="1222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Device Driver</a:t>
          </a:r>
        </a:p>
      </dsp:txBody>
      <dsp:txXfrm>
        <a:off x="38091" y="2609139"/>
        <a:ext cx="4604673" cy="1150892"/>
      </dsp:txXfrm>
    </dsp:sp>
    <dsp:sp modelId="{09942FFC-FBE1-464C-9EF7-25A996E75C70}">
      <dsp:nvSpPr>
        <dsp:cNvPr id="0" name=""/>
        <dsp:cNvSpPr/>
      </dsp:nvSpPr>
      <dsp:spPr>
        <a:xfrm>
          <a:off x="2285" y="3858873"/>
          <a:ext cx="4676285" cy="12225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Networking</a:t>
          </a:r>
        </a:p>
      </dsp:txBody>
      <dsp:txXfrm>
        <a:off x="38091" y="3894679"/>
        <a:ext cx="4604673" cy="11508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9890A-C97B-4A61-9539-57D29EBC22DF}">
      <dsp:nvSpPr>
        <dsp:cNvPr id="0" name=""/>
        <dsp:cNvSpPr/>
      </dsp:nvSpPr>
      <dsp:spPr>
        <a:xfrm>
          <a:off x="3410065" y="0"/>
          <a:ext cx="1705032" cy="1227666"/>
        </a:xfrm>
        <a:prstGeom prst="trapezoid">
          <a:avLst>
            <a:gd name="adj" fmla="val 69442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Database</a:t>
          </a:r>
        </a:p>
      </dsp:txBody>
      <dsp:txXfrm>
        <a:off x="3410065" y="0"/>
        <a:ext cx="1705032" cy="1227666"/>
      </dsp:txXfrm>
    </dsp:sp>
    <dsp:sp modelId="{D6E4BDCB-DD77-4D91-B32E-E36EA504F1C8}">
      <dsp:nvSpPr>
        <dsp:cNvPr id="0" name=""/>
        <dsp:cNvSpPr/>
      </dsp:nvSpPr>
      <dsp:spPr>
        <a:xfrm>
          <a:off x="2557549" y="1227666"/>
          <a:ext cx="3410065" cy="1227666"/>
        </a:xfrm>
        <a:prstGeom prst="trapezoid">
          <a:avLst>
            <a:gd name="adj" fmla="val 69442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Operating System (read/write)</a:t>
          </a:r>
        </a:p>
      </dsp:txBody>
      <dsp:txXfrm>
        <a:off x="3154310" y="1227666"/>
        <a:ext cx="2216542" cy="1227666"/>
      </dsp:txXfrm>
    </dsp:sp>
    <dsp:sp modelId="{551D0419-A58B-4B51-A8FC-9885F4324FA7}">
      <dsp:nvSpPr>
        <dsp:cNvPr id="0" name=""/>
        <dsp:cNvSpPr/>
      </dsp:nvSpPr>
      <dsp:spPr>
        <a:xfrm>
          <a:off x="1705032" y="2455333"/>
          <a:ext cx="5115098" cy="1227666"/>
        </a:xfrm>
        <a:prstGeom prst="trapezoid">
          <a:avLst>
            <a:gd name="adj" fmla="val 69442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Page Cache</a:t>
          </a:r>
        </a:p>
      </dsp:txBody>
      <dsp:txXfrm>
        <a:off x="2600175" y="2455333"/>
        <a:ext cx="3324813" cy="1227666"/>
      </dsp:txXfrm>
    </dsp:sp>
    <dsp:sp modelId="{492859BC-5CEC-4826-8A8D-9F4D8C2F83E4}">
      <dsp:nvSpPr>
        <dsp:cNvPr id="0" name=""/>
        <dsp:cNvSpPr/>
      </dsp:nvSpPr>
      <dsp:spPr>
        <a:xfrm>
          <a:off x="852516" y="3683000"/>
          <a:ext cx="6820131" cy="1227666"/>
        </a:xfrm>
        <a:prstGeom prst="trapezoid">
          <a:avLst>
            <a:gd name="adj" fmla="val 69442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Device Driver</a:t>
          </a:r>
        </a:p>
      </dsp:txBody>
      <dsp:txXfrm>
        <a:off x="2046039" y="3683000"/>
        <a:ext cx="4433085" cy="1227666"/>
      </dsp:txXfrm>
    </dsp:sp>
    <dsp:sp modelId="{CDFAC87B-44D8-4D71-8862-228B0AB16702}">
      <dsp:nvSpPr>
        <dsp:cNvPr id="0" name=""/>
        <dsp:cNvSpPr/>
      </dsp:nvSpPr>
      <dsp:spPr>
        <a:xfrm>
          <a:off x="0" y="4910667"/>
          <a:ext cx="8525163" cy="1227666"/>
        </a:xfrm>
        <a:prstGeom prst="trapezoid">
          <a:avLst>
            <a:gd name="adj" fmla="val 69442"/>
          </a:avLst>
        </a:prstGeom>
        <a:solidFill>
          <a:schemeClr val="accent4"/>
        </a:solidFill>
        <a:ln w="12700" cap="flat" cmpd="sng" algn="ctr">
          <a:solidFill>
            <a:schemeClr val="accent4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Hardware</a:t>
          </a:r>
        </a:p>
      </dsp:txBody>
      <dsp:txXfrm>
        <a:off x="1491903" y="4910667"/>
        <a:ext cx="5541356" cy="1227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754D-036F-4D2E-B792-6EF597353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2C357-5637-4830-A2B2-5234DB9C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25B2-DED0-432D-809E-EB8FDF0C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92F8-7071-47EB-94B0-11CE5BFA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0E65-DFF9-4243-B4DE-28B83405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9482-E1CE-4FE4-AA5A-CB8AA370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A5D5B-34E0-4B78-BBB7-598708FA6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9B98-E5D2-41C5-9288-79BBB5A7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30A4-300A-4304-8914-68F6561D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C812-1A4C-47F7-831F-A8948A3D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4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A8F3A-9F6A-475C-8479-34BED5343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854F6-E0BF-4500-B699-03EA525F9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4099-0A0F-4C2A-9A8A-A61A470E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FD0-A37F-4E05-B281-888B679C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F90B-2439-4615-A844-89F1C61C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8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7C8C-E3D1-4EC4-A8EF-170F1F59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347E-264A-47F0-99AC-EB673297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DAFA9-48C7-41BF-A8E3-DFD7D7A4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E372-616C-499C-9EE6-1639810D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2854-E4EA-4328-AF0A-0182992F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E0E7-AF65-49AD-A06D-92B5BCE0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8984A-FF3D-4D95-991A-578137D3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7BE2D-CBF5-4600-AC80-62774CBC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579B-C675-4EDF-9648-2E22B91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E94D-0AA3-4DAA-864C-4FC46CD6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ED6F-9C40-4312-9448-9C1E48A2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3F9C-191F-472C-9881-2FCCC1FA3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EF2C9-E8B6-4696-B269-5247ECF9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9797-7F41-4B88-A3AC-18D76473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6653E-966A-4E4D-AD05-A4036B49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EEC5-7B89-4996-A3C1-DBB9B654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D2BD-0851-4B9D-B4CC-7C8C04EE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50EDB-4A8D-4CD7-BEF6-BFE53A1C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0FECE-C34C-4F09-B254-A5F8BA3B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F565B-5C5D-4D7C-B5ED-6ED94FC61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59B5A-34EC-43A5-B675-1D20C92B7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C10CB-570F-46A5-AB6C-7E80477B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2FEB-CD87-4635-9A6E-8A66726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09EA6-B7D2-48AD-8B53-99CF40AD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5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17AE-F72E-4C70-A719-BD2F69BA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8AE8D-F744-46B2-8629-0E862162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C871-6CDF-4A32-ABA1-70506DD0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D908C-BD15-4C7A-B99F-9149D54D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F3AB0-0464-4D1A-A613-BAE7CB7D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D48AA-547A-4622-B690-C9AC0D7B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7C545-0FC5-418C-8162-C1F28D09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D5C7-D1D5-4D84-822D-2E13FBE6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34B4-48F6-4D47-8D24-E7717BF5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9FC52-396B-4EA2-8DD6-7F269B38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E85D8-142F-43A3-A838-B4F0DE2A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3BB87-9FF8-43C5-B326-7E12C6B3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C94D8-83B9-46E8-AC63-1779716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ACE6-6522-496C-B97A-8E8A747E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6F621-6795-4E91-87E4-40BE7DCA3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8FAE-BC21-4FE0-A27E-52EDF9D56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1083-C23C-4C71-8EA8-91028E37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A0AC5-01D1-4FFF-85BF-73C29870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F2C8D-7F72-49D1-8C60-718671F9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1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41B3A-4DB5-4044-86BA-44B2FB2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C3CAE-56C9-40B1-A228-5C1FE16F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C1AFC-63E0-43BE-8FB9-84FFF807C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C3BC-C50B-4CA7-A2E4-CD0257CE808E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B4C5-9317-4357-9EEC-DFBE49E8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6C51-FEBB-459D-9CA0-00C92610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4EF0-5181-4A9E-9A31-A06A5FED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9020-DA18-41F8-ABD3-F9B08B684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61074-5FDD-48F4-894E-D11AD0D53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it all works, under the hood…</a:t>
            </a:r>
          </a:p>
        </p:txBody>
      </p:sp>
    </p:spTree>
    <p:extLst>
      <p:ext uri="{BB962C8B-B14F-4D97-AF65-F5344CB8AC3E}">
        <p14:creationId xmlns:p14="http://schemas.microsoft.com/office/powerpoint/2010/main" val="96510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C69B-7E75-4AD5-979F-FD24BED7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/>
          <a:lstStyle/>
          <a:p>
            <a:r>
              <a:rPr lang="en-US" dirty="0"/>
              <a:t>Why is this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AAD-5B47-4FEC-853D-BE226E18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342"/>
            <a:ext cx="10515600" cy="5420533"/>
          </a:xfrm>
        </p:spPr>
        <p:txBody>
          <a:bodyPr>
            <a:normAutofit/>
          </a:bodyPr>
          <a:lstStyle/>
          <a:p>
            <a:r>
              <a:rPr lang="en-US" dirty="0"/>
              <a:t>Dedicated hardware can be high powered, clients less so</a:t>
            </a:r>
          </a:p>
          <a:p>
            <a:r>
              <a:rPr lang="en-US" dirty="0"/>
              <a:t>Abstracts data access from software </a:t>
            </a:r>
          </a:p>
          <a:p>
            <a:pPr marL="457200" lvl="1" indent="0">
              <a:buNone/>
            </a:pPr>
            <a:r>
              <a:rPr lang="en-US" dirty="0"/>
              <a:t>Isolation layer means we can change databases or programs seamlessly</a:t>
            </a:r>
          </a:p>
          <a:p>
            <a:r>
              <a:rPr lang="en-US" dirty="0"/>
              <a:t>Easy to share data with others</a:t>
            </a:r>
          </a:p>
          <a:p>
            <a:r>
              <a:rPr lang="en-US" dirty="0"/>
              <a:t>More secure – single machine can be locked in server room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8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1A73-8DCF-4C44-ACA1-C272B5D0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downside?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C7FF1-F8ED-450C-9A1C-74450A95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Dedicated hardware to run the server</a:t>
            </a:r>
          </a:p>
          <a:p>
            <a:pPr marL="0" indent="0">
              <a:buNone/>
            </a:pPr>
            <a:r>
              <a:rPr lang="en-US" dirty="0"/>
              <a:t>More complex to administrate</a:t>
            </a:r>
          </a:p>
          <a:p>
            <a:pPr marL="0" indent="0">
              <a:buNone/>
            </a:pPr>
            <a:r>
              <a:rPr lang="en-US" dirty="0"/>
              <a:t>Cost (maybe)</a:t>
            </a:r>
          </a:p>
          <a:p>
            <a:pPr marL="0" indent="0">
              <a:buNone/>
            </a:pPr>
            <a:r>
              <a:rPr lang="en-US" dirty="0"/>
              <a:t>Single point of failure</a:t>
            </a:r>
          </a:p>
          <a:p>
            <a:pPr marL="0" indent="0">
              <a:buNone/>
            </a:pPr>
            <a:r>
              <a:rPr lang="en-US" dirty="0"/>
              <a:t>	Clustering/backups can help with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of these problems can be fixed with a little more money. </a:t>
            </a:r>
          </a:p>
        </p:txBody>
      </p:sp>
    </p:spTree>
    <p:extLst>
      <p:ext uri="{BB962C8B-B14F-4D97-AF65-F5344CB8AC3E}">
        <p14:creationId xmlns:p14="http://schemas.microsoft.com/office/powerpoint/2010/main" val="366677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1B48-CA2F-446A-AA8E-E95CC599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Work, Under the Hood?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975A-879A-4BAC-A317-5F345D2C5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will use SQL Server as an example; conceptually, most implementations are very similar.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(modern) databases start with files – one or more per database.</a:t>
            </a:r>
          </a:p>
          <a:p>
            <a:pPr marL="0" indent="0">
              <a:buNone/>
            </a:pPr>
            <a:r>
              <a:rPr lang="en-US" dirty="0"/>
              <a:t>Why more than one?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That’s an interesting question…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8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864D-7189-49DD-AB53-8BF7BE9A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Hard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D735-E84C-4781-AD06-20674B93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The arm of the disk has to seek (move to) the point on the radius where the data is. This can take a (relatively) long time. Multiple disks mean more parallelism.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Of course, with SSDs, this is no longer quite as necessary.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hard drive internal">
            <a:extLst>
              <a:ext uri="{FF2B5EF4-FFF2-40B4-BE49-F238E27FC236}">
                <a16:creationId xmlns:a16="http://schemas.microsoft.com/office/drawing/2014/main" id="{BD717C25-98F6-45C9-979B-15421D0C9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r="11739" b="-1"/>
          <a:stretch/>
        </p:blipFill>
        <p:spPr bwMode="auto"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515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7EF9-3F71-4C18-BF13-69B4B98B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RAID 0 &amp; 1</a:t>
            </a:r>
          </a:p>
        </p:txBody>
      </p:sp>
      <p:pic>
        <p:nvPicPr>
          <p:cNvPr id="2052" name="Picture 4" descr="Image result for raid images">
            <a:extLst>
              <a:ext uri="{FF2B5EF4-FFF2-40B4-BE49-F238E27FC236}">
                <a16:creationId xmlns:a16="http://schemas.microsoft.com/office/drawing/2014/main" id="{772C6ADD-C2EF-4C98-AD7A-5D1637B43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404" y="307730"/>
            <a:ext cx="431012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AID 1">
            <a:extLst>
              <a:ext uri="{FF2B5EF4-FFF2-40B4-BE49-F238E27FC236}">
                <a16:creationId xmlns:a16="http://schemas.microsoft.com/office/drawing/2014/main" id="{A86452CB-3C87-4493-A7F1-2CE0F155A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77" y="307730"/>
            <a:ext cx="4310120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323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5C892-1614-4D6B-97FE-FF0AF219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RAID 5 &amp; 10</a:t>
            </a:r>
          </a:p>
        </p:txBody>
      </p:sp>
      <p:pic>
        <p:nvPicPr>
          <p:cNvPr id="3076" name="Picture 4" descr="Image result for raid images">
            <a:extLst>
              <a:ext uri="{FF2B5EF4-FFF2-40B4-BE49-F238E27FC236}">
                <a16:creationId xmlns:a16="http://schemas.microsoft.com/office/drawing/2014/main" id="{AD34B1B4-7644-45C9-9763-0710BEA2E7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08" y="583253"/>
            <a:ext cx="5455917" cy="338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raid images">
            <a:extLst>
              <a:ext uri="{FF2B5EF4-FFF2-40B4-BE49-F238E27FC236}">
                <a16:creationId xmlns:a16="http://schemas.microsoft.com/office/drawing/2014/main" id="{4298ECC0-1540-450A-BEA9-A4B11F43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6" y="878633"/>
            <a:ext cx="5455917" cy="28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2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20DF-FC76-46B3-B566-77895FB1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4B06-A326-4283-9108-7A65CF20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Solid State Disk – same idea as a flash drive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technology is still evolving and finding good, modern performance numbers is hard.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Old (2011) data shows that SSDs are, depending on the work load, 5x faster than </a:t>
            </a:r>
            <a:r>
              <a:rPr lang="en-US" u="sng" dirty="0"/>
              <a:t>an array of 8 </a:t>
            </a:r>
            <a:r>
              <a:rPr lang="en-US" dirty="0"/>
              <a:t>hard drives.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have become so cheap and so large that it is a foregone conclusion.</a:t>
            </a:r>
          </a:p>
        </p:txBody>
      </p:sp>
    </p:spTree>
    <p:extLst>
      <p:ext uri="{BB962C8B-B14F-4D97-AF65-F5344CB8AC3E}">
        <p14:creationId xmlns:p14="http://schemas.microsoft.com/office/powerpoint/2010/main" val="63608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A3D9-11E4-421E-8FFE-47596BA5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49B8-9599-498D-B40A-24B9F98E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file is divided (logically, not physically) into pages. The database doesn’t track all of the pages, though. They group 8 pages into an “extent” and track those.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page in the file is a file header, containing database name and information about the whole database.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Following that are bitmaps of free and used extents. There is also an internal allocation map. This shows which extents hold which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8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A3D9-11E4-421E-8FFE-47596BA5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the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49B8-9599-498D-B40A-24B9F98E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14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data page contains a header and data rows. Rows don’t cross pages, but pieces of a row that are too big can be moved to other pages.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 the row offsets. Why do we need those and why are they at the end of the block?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2BC70D8-E4DE-40AF-A326-05F7880A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49" y="1690688"/>
            <a:ext cx="6201429" cy="471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1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25CF-A3F7-4F9F-B3FD-BC05BB4D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system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BDB1-6C46-41AC-BAAF-6866C5C5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349"/>
            <a:ext cx="10515600" cy="48386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Slightly simplified – the database server tracks the databases that are “attached” – that it “knows” about.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database file, with it’s file header, has a page pointer to its system tables. The system tables hold the names of all of the tables, the names of all of the files, and the mapping between the two.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So, if I say “select * from </a:t>
            </a:r>
            <a:r>
              <a:rPr lang="en-US" dirty="0" err="1"/>
              <a:t>mydatabase.myschema.mytable</a:t>
            </a:r>
            <a:r>
              <a:rPr lang="en-US" dirty="0"/>
              <a:t>”, SQL Server looks in the attached files and finds “</a:t>
            </a:r>
            <a:r>
              <a:rPr lang="en-US" dirty="0" err="1"/>
              <a:t>mydatabase</a:t>
            </a:r>
            <a:r>
              <a:rPr lang="en-US" dirty="0"/>
              <a:t>”. It opens (if not already) the primary file for </a:t>
            </a:r>
            <a:r>
              <a:rPr lang="en-US" dirty="0" err="1"/>
              <a:t>mydatabase</a:t>
            </a:r>
            <a:r>
              <a:rPr lang="en-US" dirty="0"/>
              <a:t> and looks at the system tables to find </a:t>
            </a:r>
            <a:r>
              <a:rPr lang="en-US" dirty="0" err="1"/>
              <a:t>myschema.mytable</a:t>
            </a:r>
            <a:r>
              <a:rPr lang="en-US" dirty="0"/>
              <a:t>. That will tell it the file and the extent number to find </a:t>
            </a:r>
            <a:r>
              <a:rPr lang="en-US" dirty="0" err="1"/>
              <a:t>mytable</a:t>
            </a:r>
            <a:r>
              <a:rPr lang="en-US" dirty="0"/>
              <a:t>. The index allocation map will show the second and subsequent extents.</a:t>
            </a:r>
          </a:p>
        </p:txBody>
      </p:sp>
    </p:spTree>
    <p:extLst>
      <p:ext uri="{BB962C8B-B14F-4D97-AF65-F5344CB8AC3E}">
        <p14:creationId xmlns:p14="http://schemas.microsoft.com/office/powerpoint/2010/main" val="295943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DA05-09B4-4A55-8B32-F545AA9C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View Before RDBMS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3182F44-2460-4C48-9CD4-6B6664783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287971"/>
              </p:ext>
            </p:extLst>
          </p:nvPr>
        </p:nvGraphicFramePr>
        <p:xfrm>
          <a:off x="1824184" y="13680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69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7C27-32E5-43C2-AB2C-9D6DF109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sounds like a lot of indirection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9471E-1C40-4C4D-9F4B-20616E1D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lookups involved in mapping an object name to its disk location.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But, what we haven’t taken into account is the cache.</a:t>
            </a:r>
          </a:p>
        </p:txBody>
      </p:sp>
    </p:spTree>
    <p:extLst>
      <p:ext uri="{BB962C8B-B14F-4D97-AF65-F5344CB8AC3E}">
        <p14:creationId xmlns:p14="http://schemas.microsoft.com/office/powerpoint/2010/main" val="2331132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1DA-6179-4258-9358-BC414877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84"/>
            <a:ext cx="10515600" cy="732825"/>
          </a:xfrm>
        </p:spPr>
        <p:txBody>
          <a:bodyPr/>
          <a:lstStyle/>
          <a:p>
            <a:r>
              <a:rPr lang="en-US" dirty="0"/>
              <a:t>Cache (a little operating systems…)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E78751-7EF9-42B0-8A8F-16A438B41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55808"/>
              </p:ext>
            </p:extLst>
          </p:nvPr>
        </p:nvGraphicFramePr>
        <p:xfrm>
          <a:off x="2032000" y="719666"/>
          <a:ext cx="8525164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368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465B1-7F87-4209-ACFA-D1FF77FC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But wait, there’s more…</a:t>
            </a:r>
          </a:p>
        </p:txBody>
      </p:sp>
      <p:pic>
        <p:nvPicPr>
          <p:cNvPr id="1026" name="Picture 2" descr="Image result for the scream">
            <a:extLst>
              <a:ext uri="{FF2B5EF4-FFF2-40B4-BE49-F238E27FC236}">
                <a16:creationId xmlns:a16="http://schemas.microsoft.com/office/drawing/2014/main" id="{B6788A25-28DA-4AC7-B98E-CA73A6FD1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04" t="10796" r="34659" b="12841"/>
          <a:stretch/>
        </p:blipFill>
        <p:spPr bwMode="auto">
          <a:xfrm>
            <a:off x="480060" y="1144859"/>
            <a:ext cx="3425957" cy="456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E23D-515E-453B-865F-10CDC5C5C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1690688"/>
            <a:ext cx="7621145" cy="49594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SQL Server ALSO has its own cache, the buffer cache.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default behavior is to hook into Windows and monitor memory. It allocates all of the memory that it can, then gives it back when Windows is running 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Remember, generally, this runs on dedicated hardware.</a:t>
            </a:r>
          </a:p>
        </p:txBody>
      </p:sp>
    </p:spTree>
    <p:extLst>
      <p:ext uri="{BB962C8B-B14F-4D97-AF65-F5344CB8AC3E}">
        <p14:creationId xmlns:p14="http://schemas.microsoft.com/office/powerpoint/2010/main" val="153165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BFB5-4DC9-47DF-B028-923271F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2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833E-B480-4DF5-ABC5-7E5A78DA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825625"/>
            <a:ext cx="1101634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operating system, operating at a lower level than the DBMS, doesn’t know anything about tables or databases. It only knows that it has pages of memory mapped to pages on disk.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SQL Server, on the other hand, has a LOT more information to work with. It can do a much better job of deciding which tables need to remain in memory than the operating system does.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Also, the 32 bit version of SQL Server did some extra work to support &gt; 4gb servers.</a:t>
            </a:r>
          </a:p>
        </p:txBody>
      </p:sp>
    </p:spTree>
    <p:extLst>
      <p:ext uri="{BB962C8B-B14F-4D97-AF65-F5344CB8AC3E}">
        <p14:creationId xmlns:p14="http://schemas.microsoft.com/office/powerpoint/2010/main" val="3747529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78EF0-1AD2-47EC-AAFB-642CA1B7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Storage Roundup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7443-85D4-4FC3-9C28-FCE48C41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575733"/>
            <a:ext cx="5977248" cy="54567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The DBMS will handle a lot of details for you; You should know, though, what it does and why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Data is written to pages which hold rows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SSD has made arrays of disk and scattering your database files to multiple disks far less important</a:t>
            </a:r>
          </a:p>
        </p:txBody>
      </p:sp>
    </p:spTree>
    <p:extLst>
      <p:ext uri="{BB962C8B-B14F-4D97-AF65-F5344CB8AC3E}">
        <p14:creationId xmlns:p14="http://schemas.microsoft.com/office/powerpoint/2010/main" val="293726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A1B0-601A-4140-8912-17408A9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“the old days”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7B80-A94F-4D73-BA0D-0C3B3BBF4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simplest model possible was to dump your memory to disk.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good? Why is this bad?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Old isn’t that old - .DOC and .XLS do that…</a:t>
            </a:r>
          </a:p>
        </p:txBody>
      </p:sp>
    </p:spTree>
    <p:extLst>
      <p:ext uri="{BB962C8B-B14F-4D97-AF65-F5344CB8AC3E}">
        <p14:creationId xmlns:p14="http://schemas.microsoft.com/office/powerpoint/2010/main" val="18964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F25C-FD8B-4FE1-812F-F456665C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using internal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E76A-51BC-474E-94F6-B9E2AFDF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When internal structures change, you have to migrate data</a:t>
            </a:r>
          </a:p>
          <a:p>
            <a:pPr marL="514350" indent="-514350">
              <a:buAutoNum type="arabicParenR"/>
            </a:pPr>
            <a:r>
              <a:rPr lang="en-US" dirty="0"/>
              <a:t>No one else can use the data unless they use your structure</a:t>
            </a:r>
          </a:p>
          <a:p>
            <a:pPr marL="514350" indent="-514350">
              <a:buAutoNum type="arabicParenR"/>
            </a:pPr>
            <a:r>
              <a:rPr lang="en-US" dirty="0"/>
              <a:t>No one else can use the data while you are using it (no safety)</a:t>
            </a:r>
          </a:p>
          <a:p>
            <a:pPr marL="514350" indent="-514350">
              <a:buAutoNum type="arabicParenR"/>
            </a:pPr>
            <a:r>
              <a:rPr lang="en-US" dirty="0"/>
              <a:t>Using your data requires a developer to write code</a:t>
            </a:r>
          </a:p>
          <a:p>
            <a:pPr marL="514350" indent="-514350">
              <a:buAutoNum type="arabicParenR"/>
            </a:pPr>
            <a:r>
              <a:rPr lang="en-US" dirty="0"/>
              <a:t>If/when your data has relationships, there is no enforcement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9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FE3A-90C5-4DAE-9AA8-78906214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 – File per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7629-38F8-4590-9DA3-B1DB77E1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is similar to ISAM (which we talked about briefly in class 1). </a:t>
            </a:r>
          </a:p>
          <a:p>
            <a:pPr marL="0" indent="0">
              <a:buNone/>
            </a:pPr>
            <a:r>
              <a:rPr lang="en-US" dirty="0"/>
              <a:t>When you define a table, a header with the metadata is written, then the bytes of the data are written out, fixed length.</a:t>
            </a:r>
          </a:p>
          <a:p>
            <a:pPr marL="0" indent="0">
              <a:buNone/>
            </a:pPr>
            <a:r>
              <a:rPr lang="en-US" dirty="0"/>
              <a:t>This works but leaves a few issues:</a:t>
            </a:r>
          </a:p>
          <a:p>
            <a:pPr marL="514350" indent="-514350">
              <a:buAutoNum type="arabicParenR"/>
            </a:pPr>
            <a:r>
              <a:rPr lang="en-US" dirty="0"/>
              <a:t>It doesn’t work well with multiple users</a:t>
            </a:r>
          </a:p>
          <a:p>
            <a:pPr marL="514350" indent="-514350">
              <a:buAutoNum type="arabicParenR"/>
            </a:pPr>
            <a:r>
              <a:rPr lang="en-US" dirty="0"/>
              <a:t>Adding columns means re-writing the file (handled by the library)</a:t>
            </a:r>
          </a:p>
          <a:p>
            <a:pPr marL="514350" indent="-514350">
              <a:buAutoNum type="arabicParenR"/>
            </a:pPr>
            <a:r>
              <a:rPr lang="en-US" dirty="0"/>
              <a:t>Deleting columns leaves space in the blocks.</a:t>
            </a:r>
          </a:p>
          <a:p>
            <a:pPr marL="514350" indent="-514350">
              <a:buAutoNum type="arabicParenR"/>
            </a:pPr>
            <a:r>
              <a:rPr lang="en-US" dirty="0"/>
              <a:t>Relations are not enforced.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dBase</a:t>
            </a:r>
          </a:p>
        </p:txBody>
      </p:sp>
    </p:spTree>
    <p:extLst>
      <p:ext uri="{BB962C8B-B14F-4D97-AF65-F5344CB8AC3E}">
        <p14:creationId xmlns:p14="http://schemas.microsoft.com/office/powerpoint/2010/main" val="167628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6B19-4761-4145-8C87-BC8CE8C3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 – Create a single file for all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379C-6E65-4E3F-AF23-269BCF86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allows relations to be enforced, but reduces our ability to have multiple users share the same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Within the single file, space can be better managed.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Access (JET)</a:t>
            </a:r>
          </a:p>
        </p:txBody>
      </p:sp>
    </p:spTree>
    <p:extLst>
      <p:ext uri="{BB962C8B-B14F-4D97-AF65-F5344CB8AC3E}">
        <p14:creationId xmlns:p14="http://schemas.microsoft.com/office/powerpoint/2010/main" val="224580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2B36-EB7F-477E-A4E2-7A2E90CA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idea – Create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B7DA-77D1-41C0-9051-CF0DCCB0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server, in this case, is software – a program that accepts requests and processes them.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7B9EE6-D2C0-4F37-8950-56A43B2E0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177811"/>
              </p:ext>
            </p:extLst>
          </p:nvPr>
        </p:nvGraphicFramePr>
        <p:xfrm>
          <a:off x="3973484" y="2967644"/>
          <a:ext cx="6186516" cy="317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49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DA05-09B4-4A55-8B32-F545AA9CA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0"/>
            <a:ext cx="10515600" cy="788761"/>
          </a:xfrm>
        </p:spPr>
        <p:txBody>
          <a:bodyPr/>
          <a:lstStyle/>
          <a:p>
            <a:pPr algn="ctr"/>
            <a:r>
              <a:rPr lang="en-US" dirty="0"/>
              <a:t>The Basic 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92E1120-2F57-45B9-BEC8-109C7077F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80528"/>
              </p:ext>
            </p:extLst>
          </p:nvPr>
        </p:nvGraphicFramePr>
        <p:xfrm>
          <a:off x="6520543" y="1230084"/>
          <a:ext cx="5268685" cy="508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B24A6B-3D3E-424E-B35C-F727CFF6C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939222"/>
              </p:ext>
            </p:extLst>
          </p:nvPr>
        </p:nvGraphicFramePr>
        <p:xfrm>
          <a:off x="653143" y="1230085"/>
          <a:ext cx="4680857" cy="5083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C05558-18B1-4BD7-9451-E2294FFCF9C7}"/>
              </a:ext>
            </a:extLst>
          </p:cNvPr>
          <p:cNvSpPr txBox="1"/>
          <p:nvPr/>
        </p:nvSpPr>
        <p:spPr>
          <a:xfrm>
            <a:off x="1785257" y="881742"/>
            <a:ext cx="129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 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F9C7-66ED-4554-935E-6908B79B4F61}"/>
              </a:ext>
            </a:extLst>
          </p:cNvPr>
          <p:cNvSpPr txBox="1"/>
          <p:nvPr/>
        </p:nvSpPr>
        <p:spPr>
          <a:xfrm>
            <a:off x="8773418" y="881742"/>
            <a:ext cx="98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9157B0-0F03-401B-A89D-1B15443ADA97}"/>
              </a:ext>
            </a:extLst>
          </p:cNvPr>
          <p:cNvCxnSpPr>
            <a:cxnSpLocks/>
          </p:cNvCxnSpPr>
          <p:nvPr/>
        </p:nvCxnSpPr>
        <p:spPr>
          <a:xfrm>
            <a:off x="5334000" y="5823857"/>
            <a:ext cx="118654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5F92C65-B4FF-4DF9-98AF-B59DAA57F9A0}"/>
              </a:ext>
            </a:extLst>
          </p:cNvPr>
          <p:cNvSpPr/>
          <p:nvPr/>
        </p:nvSpPr>
        <p:spPr>
          <a:xfrm>
            <a:off x="500743" y="2035629"/>
            <a:ext cx="402771" cy="413657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9803384-FF77-4645-AAB0-C74A60D624F8}"/>
              </a:ext>
            </a:extLst>
          </p:cNvPr>
          <p:cNvSpPr/>
          <p:nvPr/>
        </p:nvSpPr>
        <p:spPr>
          <a:xfrm>
            <a:off x="6368144" y="1861457"/>
            <a:ext cx="359226" cy="39624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EF40344-37B0-4753-B863-38AF67B3E149}"/>
              </a:ext>
            </a:extLst>
          </p:cNvPr>
          <p:cNvSpPr/>
          <p:nvPr/>
        </p:nvSpPr>
        <p:spPr>
          <a:xfrm>
            <a:off x="11538857" y="1861457"/>
            <a:ext cx="402771" cy="413657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2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C69B-7E75-4AD5-979F-FD24BED7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/>
          <a:lstStyle/>
          <a:p>
            <a:r>
              <a:rPr lang="en-US" dirty="0"/>
              <a:t>Why is this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AAD-5B47-4FEC-853D-BE226E186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342"/>
            <a:ext cx="10515600" cy="5420533"/>
          </a:xfrm>
        </p:spPr>
        <p:txBody>
          <a:bodyPr>
            <a:normAutofit/>
          </a:bodyPr>
          <a:lstStyle/>
          <a:p>
            <a:r>
              <a:rPr lang="en-US" dirty="0"/>
              <a:t>Works far better with multiple users – we now have a “traffic cop” to ensure that only one process is touching data at a time</a:t>
            </a:r>
          </a:p>
          <a:p>
            <a:r>
              <a:rPr lang="en-US" dirty="0"/>
              <a:t>We have a process that runs all the time</a:t>
            </a:r>
          </a:p>
          <a:p>
            <a:pPr marL="0" indent="0">
              <a:buNone/>
            </a:pPr>
            <a:r>
              <a:rPr lang="en-US" dirty="0"/>
              <a:t>	It can clean up empty space in its spare time</a:t>
            </a:r>
          </a:p>
          <a:p>
            <a:r>
              <a:rPr lang="en-US" dirty="0"/>
              <a:t>Caches better, since the data never gets flushed and caches are shared</a:t>
            </a:r>
          </a:p>
          <a:p>
            <a:r>
              <a:rPr lang="en-US" dirty="0"/>
              <a:t>Manages relations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2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1166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Storage</vt:lpstr>
      <vt:lpstr>The World View Before RDBMS</vt:lpstr>
      <vt:lpstr>Storing Data in “the old days”</vt:lpstr>
      <vt:lpstr>Problems with using internal structures</vt:lpstr>
      <vt:lpstr>Idea 1 – File per table</vt:lpstr>
      <vt:lpstr>Idea 2 – Create a single file for all the data</vt:lpstr>
      <vt:lpstr>Better idea – Create a server</vt:lpstr>
      <vt:lpstr>The Basic View</vt:lpstr>
      <vt:lpstr>Why is this better?</vt:lpstr>
      <vt:lpstr>Why is this better?</vt:lpstr>
      <vt:lpstr>What’s the downside?</vt:lpstr>
      <vt:lpstr>How Does It Work, Under the Hood?</vt:lpstr>
      <vt:lpstr>Hard Disks</vt:lpstr>
      <vt:lpstr>RAID 0 &amp; 1</vt:lpstr>
      <vt:lpstr>RAID 5 &amp; 10</vt:lpstr>
      <vt:lpstr>SSD</vt:lpstr>
      <vt:lpstr>Inside the file</vt:lpstr>
      <vt:lpstr>Inside the file</vt:lpstr>
      <vt:lpstr>How does this system work?</vt:lpstr>
      <vt:lpstr>That sounds like a lot of indirection</vt:lpstr>
      <vt:lpstr>Cache (a little operating systems…)</vt:lpstr>
      <vt:lpstr>But wait, there’s more…</vt:lpstr>
      <vt:lpstr>Why have 2 caches?</vt:lpstr>
      <vt:lpstr>Storage Roundup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Michael Phipps</dc:creator>
  <cp:lastModifiedBy>Michael Phipps</cp:lastModifiedBy>
  <cp:revision>1</cp:revision>
  <dcterms:created xsi:type="dcterms:W3CDTF">2018-08-01T15:02:03Z</dcterms:created>
  <dcterms:modified xsi:type="dcterms:W3CDTF">2018-08-01T15:12:04Z</dcterms:modified>
</cp:coreProperties>
</file>