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8423275" cy="43386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78"/>
    <p:restoredTop sz="96327"/>
  </p:normalViewPr>
  <p:slideViewPr>
    <p:cSldViewPr snapToGrid="0" snapToObjects="1">
      <p:cViewPr varScale="1">
        <p:scale>
          <a:sx n="247" d="100"/>
          <a:sy n="247" d="100"/>
        </p:scale>
        <p:origin x="21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2910" y="710050"/>
            <a:ext cx="6317456" cy="1510489"/>
          </a:xfrm>
        </p:spPr>
        <p:txBody>
          <a:bodyPr anchor="b"/>
          <a:lstStyle>
            <a:lvl1pPr algn="ctr">
              <a:defRPr sz="379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52910" y="2278789"/>
            <a:ext cx="6317456" cy="1047500"/>
          </a:xfrm>
        </p:spPr>
        <p:txBody>
          <a:bodyPr/>
          <a:lstStyle>
            <a:lvl1pPr marL="0" indent="0" algn="ctr">
              <a:buNone/>
              <a:defRPr sz="1518"/>
            </a:lvl1pPr>
            <a:lvl2pPr marL="289225" indent="0" algn="ctr">
              <a:buNone/>
              <a:defRPr sz="1265"/>
            </a:lvl2pPr>
            <a:lvl3pPr marL="578449" indent="0" algn="ctr">
              <a:buNone/>
              <a:defRPr sz="1139"/>
            </a:lvl3pPr>
            <a:lvl4pPr marL="867674" indent="0" algn="ctr">
              <a:buNone/>
              <a:defRPr sz="1012"/>
            </a:lvl4pPr>
            <a:lvl5pPr marL="1156899" indent="0" algn="ctr">
              <a:buNone/>
              <a:defRPr sz="1012"/>
            </a:lvl5pPr>
            <a:lvl6pPr marL="1446124" indent="0" algn="ctr">
              <a:buNone/>
              <a:defRPr sz="1012"/>
            </a:lvl6pPr>
            <a:lvl7pPr marL="1735348" indent="0" algn="ctr">
              <a:buNone/>
              <a:defRPr sz="1012"/>
            </a:lvl7pPr>
            <a:lvl8pPr marL="2024573" indent="0" algn="ctr">
              <a:buNone/>
              <a:defRPr sz="1012"/>
            </a:lvl8pPr>
            <a:lvl9pPr marL="2313798" indent="0" algn="ctr">
              <a:buNone/>
              <a:defRPr sz="101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E8A16-5F91-9A4F-BD3D-A42039A07D42}" type="datetimeFigureOut">
              <a:rPr lang="en-JP" smtClean="0"/>
              <a:t>2022/02/02</a:t>
            </a:fld>
            <a:endParaRPr lang="en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AA224-E90E-4D44-A6FE-CD2399FB905C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239438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E8A16-5F91-9A4F-BD3D-A42039A07D42}" type="datetimeFigureOut">
              <a:rPr lang="en-JP" smtClean="0"/>
              <a:t>2022/02/02</a:t>
            </a:fld>
            <a:endParaRPr lang="en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AA224-E90E-4D44-A6FE-CD2399FB905C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130354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27906" y="230992"/>
            <a:ext cx="1816269" cy="36767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100" y="230992"/>
            <a:ext cx="5343515" cy="367679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E8A16-5F91-9A4F-BD3D-A42039A07D42}" type="datetimeFigureOut">
              <a:rPr lang="en-JP" smtClean="0"/>
              <a:t>2022/02/02</a:t>
            </a:fld>
            <a:endParaRPr lang="en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AA224-E90E-4D44-A6FE-CD2399FB905C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558194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E8A16-5F91-9A4F-BD3D-A42039A07D42}" type="datetimeFigureOut">
              <a:rPr lang="en-JP" smtClean="0"/>
              <a:t>2022/02/02</a:t>
            </a:fld>
            <a:endParaRPr lang="en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AA224-E90E-4D44-A6FE-CD2399FB905C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999060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713" y="1081647"/>
            <a:ext cx="7265075" cy="1804753"/>
          </a:xfrm>
        </p:spPr>
        <p:txBody>
          <a:bodyPr anchor="b"/>
          <a:lstStyle>
            <a:lvl1pPr>
              <a:defRPr sz="379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4713" y="2903473"/>
            <a:ext cx="7265075" cy="949077"/>
          </a:xfrm>
        </p:spPr>
        <p:txBody>
          <a:bodyPr/>
          <a:lstStyle>
            <a:lvl1pPr marL="0" indent="0">
              <a:buNone/>
              <a:defRPr sz="1518">
                <a:solidFill>
                  <a:schemeClr val="tx1">
                    <a:tint val="75000"/>
                  </a:schemeClr>
                </a:solidFill>
              </a:defRPr>
            </a:lvl1pPr>
            <a:lvl2pPr marL="289225" indent="0">
              <a:buNone/>
              <a:defRPr sz="1265">
                <a:solidFill>
                  <a:schemeClr val="tx1">
                    <a:tint val="75000"/>
                  </a:schemeClr>
                </a:solidFill>
              </a:defRPr>
            </a:lvl2pPr>
            <a:lvl3pPr marL="578449" indent="0">
              <a:buNone/>
              <a:defRPr sz="1139">
                <a:solidFill>
                  <a:schemeClr val="tx1">
                    <a:tint val="75000"/>
                  </a:schemeClr>
                </a:solidFill>
              </a:defRPr>
            </a:lvl3pPr>
            <a:lvl4pPr marL="867674" indent="0">
              <a:buNone/>
              <a:defRPr sz="1012">
                <a:solidFill>
                  <a:schemeClr val="tx1">
                    <a:tint val="75000"/>
                  </a:schemeClr>
                </a:solidFill>
              </a:defRPr>
            </a:lvl4pPr>
            <a:lvl5pPr marL="1156899" indent="0">
              <a:buNone/>
              <a:defRPr sz="1012">
                <a:solidFill>
                  <a:schemeClr val="tx1">
                    <a:tint val="75000"/>
                  </a:schemeClr>
                </a:solidFill>
              </a:defRPr>
            </a:lvl5pPr>
            <a:lvl6pPr marL="1446124" indent="0">
              <a:buNone/>
              <a:defRPr sz="1012">
                <a:solidFill>
                  <a:schemeClr val="tx1">
                    <a:tint val="75000"/>
                  </a:schemeClr>
                </a:solidFill>
              </a:defRPr>
            </a:lvl6pPr>
            <a:lvl7pPr marL="1735348" indent="0">
              <a:buNone/>
              <a:defRPr sz="1012">
                <a:solidFill>
                  <a:schemeClr val="tx1">
                    <a:tint val="75000"/>
                  </a:schemeClr>
                </a:solidFill>
              </a:defRPr>
            </a:lvl7pPr>
            <a:lvl8pPr marL="2024573" indent="0">
              <a:buNone/>
              <a:defRPr sz="1012">
                <a:solidFill>
                  <a:schemeClr val="tx1">
                    <a:tint val="75000"/>
                  </a:schemeClr>
                </a:solidFill>
              </a:defRPr>
            </a:lvl8pPr>
            <a:lvl9pPr marL="2313798" indent="0">
              <a:buNone/>
              <a:defRPr sz="10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E8A16-5F91-9A4F-BD3D-A42039A07D42}" type="datetimeFigureOut">
              <a:rPr lang="en-JP" smtClean="0"/>
              <a:t>2022/02/02</a:t>
            </a:fld>
            <a:endParaRPr lang="en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AA224-E90E-4D44-A6FE-CD2399FB905C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994648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100" y="1154961"/>
            <a:ext cx="3579892" cy="27528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4283" y="1154961"/>
            <a:ext cx="3579892" cy="27528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E8A16-5F91-9A4F-BD3D-A42039A07D42}" type="datetimeFigureOut">
              <a:rPr lang="en-JP" smtClean="0"/>
              <a:t>2022/02/02</a:t>
            </a:fld>
            <a:endParaRPr lang="en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AA224-E90E-4D44-A6FE-CD2399FB905C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472870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0197" y="230993"/>
            <a:ext cx="7265075" cy="83860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0198" y="1063569"/>
            <a:ext cx="3563440" cy="521239"/>
          </a:xfrm>
        </p:spPr>
        <p:txBody>
          <a:bodyPr anchor="b"/>
          <a:lstStyle>
            <a:lvl1pPr marL="0" indent="0">
              <a:buNone/>
              <a:defRPr sz="1518" b="1"/>
            </a:lvl1pPr>
            <a:lvl2pPr marL="289225" indent="0">
              <a:buNone/>
              <a:defRPr sz="1265" b="1"/>
            </a:lvl2pPr>
            <a:lvl3pPr marL="578449" indent="0">
              <a:buNone/>
              <a:defRPr sz="1139" b="1"/>
            </a:lvl3pPr>
            <a:lvl4pPr marL="867674" indent="0">
              <a:buNone/>
              <a:defRPr sz="1012" b="1"/>
            </a:lvl4pPr>
            <a:lvl5pPr marL="1156899" indent="0">
              <a:buNone/>
              <a:defRPr sz="1012" b="1"/>
            </a:lvl5pPr>
            <a:lvl6pPr marL="1446124" indent="0">
              <a:buNone/>
              <a:defRPr sz="1012" b="1"/>
            </a:lvl6pPr>
            <a:lvl7pPr marL="1735348" indent="0">
              <a:buNone/>
              <a:defRPr sz="1012" b="1"/>
            </a:lvl7pPr>
            <a:lvl8pPr marL="2024573" indent="0">
              <a:buNone/>
              <a:defRPr sz="1012" b="1"/>
            </a:lvl8pPr>
            <a:lvl9pPr marL="2313798" indent="0">
              <a:buNone/>
              <a:defRPr sz="101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198" y="1584808"/>
            <a:ext cx="3563440" cy="23310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64283" y="1063569"/>
            <a:ext cx="3580989" cy="521239"/>
          </a:xfrm>
        </p:spPr>
        <p:txBody>
          <a:bodyPr anchor="b"/>
          <a:lstStyle>
            <a:lvl1pPr marL="0" indent="0">
              <a:buNone/>
              <a:defRPr sz="1518" b="1"/>
            </a:lvl1pPr>
            <a:lvl2pPr marL="289225" indent="0">
              <a:buNone/>
              <a:defRPr sz="1265" b="1"/>
            </a:lvl2pPr>
            <a:lvl3pPr marL="578449" indent="0">
              <a:buNone/>
              <a:defRPr sz="1139" b="1"/>
            </a:lvl3pPr>
            <a:lvl4pPr marL="867674" indent="0">
              <a:buNone/>
              <a:defRPr sz="1012" b="1"/>
            </a:lvl4pPr>
            <a:lvl5pPr marL="1156899" indent="0">
              <a:buNone/>
              <a:defRPr sz="1012" b="1"/>
            </a:lvl5pPr>
            <a:lvl6pPr marL="1446124" indent="0">
              <a:buNone/>
              <a:defRPr sz="1012" b="1"/>
            </a:lvl6pPr>
            <a:lvl7pPr marL="1735348" indent="0">
              <a:buNone/>
              <a:defRPr sz="1012" b="1"/>
            </a:lvl7pPr>
            <a:lvl8pPr marL="2024573" indent="0">
              <a:buNone/>
              <a:defRPr sz="1012" b="1"/>
            </a:lvl8pPr>
            <a:lvl9pPr marL="2313798" indent="0">
              <a:buNone/>
              <a:defRPr sz="101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64283" y="1584808"/>
            <a:ext cx="3580989" cy="23310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E8A16-5F91-9A4F-BD3D-A42039A07D42}" type="datetimeFigureOut">
              <a:rPr lang="en-JP" smtClean="0"/>
              <a:t>2022/02/02</a:t>
            </a:fld>
            <a:endParaRPr lang="en-JP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AA224-E90E-4D44-A6FE-CD2399FB905C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255333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E8A16-5F91-9A4F-BD3D-A42039A07D42}" type="datetimeFigureOut">
              <a:rPr lang="en-JP" smtClean="0"/>
              <a:t>2022/02/02</a:t>
            </a:fld>
            <a:endParaRPr lang="en-JP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AA224-E90E-4D44-A6FE-CD2399FB905C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010043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E8A16-5F91-9A4F-BD3D-A42039A07D42}" type="datetimeFigureOut">
              <a:rPr lang="en-JP" smtClean="0"/>
              <a:t>2022/02/02</a:t>
            </a:fld>
            <a:endParaRPr lang="en-JP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AA224-E90E-4D44-A6FE-CD2399FB905C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37666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0198" y="289242"/>
            <a:ext cx="2716725" cy="1012349"/>
          </a:xfrm>
        </p:spPr>
        <p:txBody>
          <a:bodyPr anchor="b"/>
          <a:lstStyle>
            <a:lvl1pPr>
              <a:defRPr sz="20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0989" y="624684"/>
            <a:ext cx="4264283" cy="3083245"/>
          </a:xfrm>
        </p:spPr>
        <p:txBody>
          <a:bodyPr/>
          <a:lstStyle>
            <a:lvl1pPr>
              <a:defRPr sz="2024"/>
            </a:lvl1pPr>
            <a:lvl2pPr>
              <a:defRPr sz="1771"/>
            </a:lvl2pPr>
            <a:lvl3pPr>
              <a:defRPr sz="1518"/>
            </a:lvl3pPr>
            <a:lvl4pPr>
              <a:defRPr sz="1265"/>
            </a:lvl4pPr>
            <a:lvl5pPr>
              <a:defRPr sz="1265"/>
            </a:lvl5pPr>
            <a:lvl6pPr>
              <a:defRPr sz="1265"/>
            </a:lvl6pPr>
            <a:lvl7pPr>
              <a:defRPr sz="1265"/>
            </a:lvl7pPr>
            <a:lvl8pPr>
              <a:defRPr sz="1265"/>
            </a:lvl8pPr>
            <a:lvl9pPr>
              <a:defRPr sz="126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0198" y="1301591"/>
            <a:ext cx="2716725" cy="2411359"/>
          </a:xfrm>
        </p:spPr>
        <p:txBody>
          <a:bodyPr/>
          <a:lstStyle>
            <a:lvl1pPr marL="0" indent="0">
              <a:buNone/>
              <a:defRPr sz="1012"/>
            </a:lvl1pPr>
            <a:lvl2pPr marL="289225" indent="0">
              <a:buNone/>
              <a:defRPr sz="886"/>
            </a:lvl2pPr>
            <a:lvl3pPr marL="578449" indent="0">
              <a:buNone/>
              <a:defRPr sz="759"/>
            </a:lvl3pPr>
            <a:lvl4pPr marL="867674" indent="0">
              <a:buNone/>
              <a:defRPr sz="633"/>
            </a:lvl4pPr>
            <a:lvl5pPr marL="1156899" indent="0">
              <a:buNone/>
              <a:defRPr sz="633"/>
            </a:lvl5pPr>
            <a:lvl6pPr marL="1446124" indent="0">
              <a:buNone/>
              <a:defRPr sz="633"/>
            </a:lvl6pPr>
            <a:lvl7pPr marL="1735348" indent="0">
              <a:buNone/>
              <a:defRPr sz="633"/>
            </a:lvl7pPr>
            <a:lvl8pPr marL="2024573" indent="0">
              <a:buNone/>
              <a:defRPr sz="633"/>
            </a:lvl8pPr>
            <a:lvl9pPr marL="2313798" indent="0">
              <a:buNone/>
              <a:defRPr sz="6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E8A16-5F91-9A4F-BD3D-A42039A07D42}" type="datetimeFigureOut">
              <a:rPr lang="en-JP" smtClean="0"/>
              <a:t>2022/02/02</a:t>
            </a:fld>
            <a:endParaRPr lang="en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AA224-E90E-4D44-A6FE-CD2399FB905C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4078010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0198" y="289242"/>
            <a:ext cx="2716725" cy="1012349"/>
          </a:xfrm>
        </p:spPr>
        <p:txBody>
          <a:bodyPr anchor="b"/>
          <a:lstStyle>
            <a:lvl1pPr>
              <a:defRPr sz="20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80989" y="624684"/>
            <a:ext cx="4264283" cy="3083245"/>
          </a:xfrm>
        </p:spPr>
        <p:txBody>
          <a:bodyPr anchor="t"/>
          <a:lstStyle>
            <a:lvl1pPr marL="0" indent="0">
              <a:buNone/>
              <a:defRPr sz="2024"/>
            </a:lvl1pPr>
            <a:lvl2pPr marL="289225" indent="0">
              <a:buNone/>
              <a:defRPr sz="1771"/>
            </a:lvl2pPr>
            <a:lvl3pPr marL="578449" indent="0">
              <a:buNone/>
              <a:defRPr sz="1518"/>
            </a:lvl3pPr>
            <a:lvl4pPr marL="867674" indent="0">
              <a:buNone/>
              <a:defRPr sz="1265"/>
            </a:lvl4pPr>
            <a:lvl5pPr marL="1156899" indent="0">
              <a:buNone/>
              <a:defRPr sz="1265"/>
            </a:lvl5pPr>
            <a:lvl6pPr marL="1446124" indent="0">
              <a:buNone/>
              <a:defRPr sz="1265"/>
            </a:lvl6pPr>
            <a:lvl7pPr marL="1735348" indent="0">
              <a:buNone/>
              <a:defRPr sz="1265"/>
            </a:lvl7pPr>
            <a:lvl8pPr marL="2024573" indent="0">
              <a:buNone/>
              <a:defRPr sz="1265"/>
            </a:lvl8pPr>
            <a:lvl9pPr marL="2313798" indent="0">
              <a:buNone/>
              <a:defRPr sz="126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0198" y="1301591"/>
            <a:ext cx="2716725" cy="2411359"/>
          </a:xfrm>
        </p:spPr>
        <p:txBody>
          <a:bodyPr/>
          <a:lstStyle>
            <a:lvl1pPr marL="0" indent="0">
              <a:buNone/>
              <a:defRPr sz="1012"/>
            </a:lvl1pPr>
            <a:lvl2pPr marL="289225" indent="0">
              <a:buNone/>
              <a:defRPr sz="886"/>
            </a:lvl2pPr>
            <a:lvl3pPr marL="578449" indent="0">
              <a:buNone/>
              <a:defRPr sz="759"/>
            </a:lvl3pPr>
            <a:lvl4pPr marL="867674" indent="0">
              <a:buNone/>
              <a:defRPr sz="633"/>
            </a:lvl4pPr>
            <a:lvl5pPr marL="1156899" indent="0">
              <a:buNone/>
              <a:defRPr sz="633"/>
            </a:lvl5pPr>
            <a:lvl6pPr marL="1446124" indent="0">
              <a:buNone/>
              <a:defRPr sz="633"/>
            </a:lvl6pPr>
            <a:lvl7pPr marL="1735348" indent="0">
              <a:buNone/>
              <a:defRPr sz="633"/>
            </a:lvl7pPr>
            <a:lvl8pPr marL="2024573" indent="0">
              <a:buNone/>
              <a:defRPr sz="633"/>
            </a:lvl8pPr>
            <a:lvl9pPr marL="2313798" indent="0">
              <a:buNone/>
              <a:defRPr sz="6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E8A16-5F91-9A4F-BD3D-A42039A07D42}" type="datetimeFigureOut">
              <a:rPr lang="en-JP" smtClean="0"/>
              <a:t>2022/02/02</a:t>
            </a:fld>
            <a:endParaRPr lang="en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AA224-E90E-4D44-A6FE-CD2399FB905C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12057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79100" y="230993"/>
            <a:ext cx="7265075" cy="838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9100" y="1154961"/>
            <a:ext cx="7265075" cy="27528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9100" y="4021275"/>
            <a:ext cx="1895237" cy="2309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EE8A16-5F91-9A4F-BD3D-A42039A07D42}" type="datetimeFigureOut">
              <a:rPr lang="en-JP" smtClean="0"/>
              <a:t>2022/02/02</a:t>
            </a:fld>
            <a:endParaRPr lang="en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90210" y="4021275"/>
            <a:ext cx="2842855" cy="2309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948938" y="4021275"/>
            <a:ext cx="1895237" cy="2309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7AA224-E90E-4D44-A6FE-CD2399FB905C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57075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578449" rtl="0" eaLnBrk="1" latinLnBrk="0" hangingPunct="1">
        <a:lnSpc>
          <a:spcPct val="90000"/>
        </a:lnSpc>
        <a:spcBef>
          <a:spcPct val="0"/>
        </a:spcBef>
        <a:buNone/>
        <a:defRPr sz="278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4612" indent="-144612" algn="l" defTabSz="578449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1771" kern="1200">
          <a:solidFill>
            <a:schemeClr val="tx1"/>
          </a:solidFill>
          <a:latin typeface="+mn-lt"/>
          <a:ea typeface="+mn-ea"/>
          <a:cs typeface="+mn-cs"/>
        </a:defRPr>
      </a:lvl1pPr>
      <a:lvl2pPr marL="433837" indent="-144612" algn="l" defTabSz="578449" rtl="0" eaLnBrk="1" latinLnBrk="0" hangingPunct="1">
        <a:lnSpc>
          <a:spcPct val="90000"/>
        </a:lnSpc>
        <a:spcBef>
          <a:spcPts val="316"/>
        </a:spcBef>
        <a:buFont typeface="Arial" panose="020B0604020202020204" pitchFamily="34" charset="0"/>
        <a:buChar char="•"/>
        <a:defRPr sz="1518" kern="1200">
          <a:solidFill>
            <a:schemeClr val="tx1"/>
          </a:solidFill>
          <a:latin typeface="+mn-lt"/>
          <a:ea typeface="+mn-ea"/>
          <a:cs typeface="+mn-cs"/>
        </a:defRPr>
      </a:lvl2pPr>
      <a:lvl3pPr marL="723062" indent="-144612" algn="l" defTabSz="578449" rtl="0" eaLnBrk="1" latinLnBrk="0" hangingPunct="1">
        <a:lnSpc>
          <a:spcPct val="90000"/>
        </a:lnSpc>
        <a:spcBef>
          <a:spcPts val="316"/>
        </a:spcBef>
        <a:buFont typeface="Arial" panose="020B0604020202020204" pitchFamily="34" charset="0"/>
        <a:buChar char="•"/>
        <a:defRPr sz="1265" kern="1200">
          <a:solidFill>
            <a:schemeClr val="tx1"/>
          </a:solidFill>
          <a:latin typeface="+mn-lt"/>
          <a:ea typeface="+mn-ea"/>
          <a:cs typeface="+mn-cs"/>
        </a:defRPr>
      </a:lvl3pPr>
      <a:lvl4pPr marL="1012287" indent="-144612" algn="l" defTabSz="578449" rtl="0" eaLnBrk="1" latinLnBrk="0" hangingPunct="1">
        <a:lnSpc>
          <a:spcPct val="90000"/>
        </a:lnSpc>
        <a:spcBef>
          <a:spcPts val="316"/>
        </a:spcBef>
        <a:buFont typeface="Arial" panose="020B0604020202020204" pitchFamily="34" charset="0"/>
        <a:buChar char="•"/>
        <a:defRPr sz="1139" kern="1200">
          <a:solidFill>
            <a:schemeClr val="tx1"/>
          </a:solidFill>
          <a:latin typeface="+mn-lt"/>
          <a:ea typeface="+mn-ea"/>
          <a:cs typeface="+mn-cs"/>
        </a:defRPr>
      </a:lvl4pPr>
      <a:lvl5pPr marL="1301511" indent="-144612" algn="l" defTabSz="578449" rtl="0" eaLnBrk="1" latinLnBrk="0" hangingPunct="1">
        <a:lnSpc>
          <a:spcPct val="90000"/>
        </a:lnSpc>
        <a:spcBef>
          <a:spcPts val="316"/>
        </a:spcBef>
        <a:buFont typeface="Arial" panose="020B0604020202020204" pitchFamily="34" charset="0"/>
        <a:buChar char="•"/>
        <a:defRPr sz="1139" kern="1200">
          <a:solidFill>
            <a:schemeClr val="tx1"/>
          </a:solidFill>
          <a:latin typeface="+mn-lt"/>
          <a:ea typeface="+mn-ea"/>
          <a:cs typeface="+mn-cs"/>
        </a:defRPr>
      </a:lvl5pPr>
      <a:lvl6pPr marL="1590736" indent="-144612" algn="l" defTabSz="578449" rtl="0" eaLnBrk="1" latinLnBrk="0" hangingPunct="1">
        <a:lnSpc>
          <a:spcPct val="90000"/>
        </a:lnSpc>
        <a:spcBef>
          <a:spcPts val="316"/>
        </a:spcBef>
        <a:buFont typeface="Arial" panose="020B0604020202020204" pitchFamily="34" charset="0"/>
        <a:buChar char="•"/>
        <a:defRPr sz="1139" kern="1200">
          <a:solidFill>
            <a:schemeClr val="tx1"/>
          </a:solidFill>
          <a:latin typeface="+mn-lt"/>
          <a:ea typeface="+mn-ea"/>
          <a:cs typeface="+mn-cs"/>
        </a:defRPr>
      </a:lvl6pPr>
      <a:lvl7pPr marL="1879961" indent="-144612" algn="l" defTabSz="578449" rtl="0" eaLnBrk="1" latinLnBrk="0" hangingPunct="1">
        <a:lnSpc>
          <a:spcPct val="90000"/>
        </a:lnSpc>
        <a:spcBef>
          <a:spcPts val="316"/>
        </a:spcBef>
        <a:buFont typeface="Arial" panose="020B0604020202020204" pitchFamily="34" charset="0"/>
        <a:buChar char="•"/>
        <a:defRPr sz="1139" kern="1200">
          <a:solidFill>
            <a:schemeClr val="tx1"/>
          </a:solidFill>
          <a:latin typeface="+mn-lt"/>
          <a:ea typeface="+mn-ea"/>
          <a:cs typeface="+mn-cs"/>
        </a:defRPr>
      </a:lvl7pPr>
      <a:lvl8pPr marL="2169185" indent="-144612" algn="l" defTabSz="578449" rtl="0" eaLnBrk="1" latinLnBrk="0" hangingPunct="1">
        <a:lnSpc>
          <a:spcPct val="90000"/>
        </a:lnSpc>
        <a:spcBef>
          <a:spcPts val="316"/>
        </a:spcBef>
        <a:buFont typeface="Arial" panose="020B0604020202020204" pitchFamily="34" charset="0"/>
        <a:buChar char="•"/>
        <a:defRPr sz="1139" kern="1200">
          <a:solidFill>
            <a:schemeClr val="tx1"/>
          </a:solidFill>
          <a:latin typeface="+mn-lt"/>
          <a:ea typeface="+mn-ea"/>
          <a:cs typeface="+mn-cs"/>
        </a:defRPr>
      </a:lvl8pPr>
      <a:lvl9pPr marL="2458410" indent="-144612" algn="l" defTabSz="578449" rtl="0" eaLnBrk="1" latinLnBrk="0" hangingPunct="1">
        <a:lnSpc>
          <a:spcPct val="90000"/>
        </a:lnSpc>
        <a:spcBef>
          <a:spcPts val="316"/>
        </a:spcBef>
        <a:buFont typeface="Arial" panose="020B0604020202020204" pitchFamily="34" charset="0"/>
        <a:buChar char="•"/>
        <a:defRPr sz="113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8449" rtl="0" eaLnBrk="1" latinLnBrk="0" hangingPunct="1">
        <a:defRPr sz="1139" kern="1200">
          <a:solidFill>
            <a:schemeClr val="tx1"/>
          </a:solidFill>
          <a:latin typeface="+mn-lt"/>
          <a:ea typeface="+mn-ea"/>
          <a:cs typeface="+mn-cs"/>
        </a:defRPr>
      </a:lvl1pPr>
      <a:lvl2pPr marL="289225" algn="l" defTabSz="578449" rtl="0" eaLnBrk="1" latinLnBrk="0" hangingPunct="1">
        <a:defRPr sz="1139" kern="1200">
          <a:solidFill>
            <a:schemeClr val="tx1"/>
          </a:solidFill>
          <a:latin typeface="+mn-lt"/>
          <a:ea typeface="+mn-ea"/>
          <a:cs typeface="+mn-cs"/>
        </a:defRPr>
      </a:lvl2pPr>
      <a:lvl3pPr marL="578449" algn="l" defTabSz="578449" rtl="0" eaLnBrk="1" latinLnBrk="0" hangingPunct="1">
        <a:defRPr sz="1139" kern="1200">
          <a:solidFill>
            <a:schemeClr val="tx1"/>
          </a:solidFill>
          <a:latin typeface="+mn-lt"/>
          <a:ea typeface="+mn-ea"/>
          <a:cs typeface="+mn-cs"/>
        </a:defRPr>
      </a:lvl3pPr>
      <a:lvl4pPr marL="867674" algn="l" defTabSz="578449" rtl="0" eaLnBrk="1" latinLnBrk="0" hangingPunct="1">
        <a:defRPr sz="1139" kern="1200">
          <a:solidFill>
            <a:schemeClr val="tx1"/>
          </a:solidFill>
          <a:latin typeface="+mn-lt"/>
          <a:ea typeface="+mn-ea"/>
          <a:cs typeface="+mn-cs"/>
        </a:defRPr>
      </a:lvl4pPr>
      <a:lvl5pPr marL="1156899" algn="l" defTabSz="578449" rtl="0" eaLnBrk="1" latinLnBrk="0" hangingPunct="1">
        <a:defRPr sz="1139" kern="1200">
          <a:solidFill>
            <a:schemeClr val="tx1"/>
          </a:solidFill>
          <a:latin typeface="+mn-lt"/>
          <a:ea typeface="+mn-ea"/>
          <a:cs typeface="+mn-cs"/>
        </a:defRPr>
      </a:lvl5pPr>
      <a:lvl6pPr marL="1446124" algn="l" defTabSz="578449" rtl="0" eaLnBrk="1" latinLnBrk="0" hangingPunct="1">
        <a:defRPr sz="1139" kern="1200">
          <a:solidFill>
            <a:schemeClr val="tx1"/>
          </a:solidFill>
          <a:latin typeface="+mn-lt"/>
          <a:ea typeface="+mn-ea"/>
          <a:cs typeface="+mn-cs"/>
        </a:defRPr>
      </a:lvl6pPr>
      <a:lvl7pPr marL="1735348" algn="l" defTabSz="578449" rtl="0" eaLnBrk="1" latinLnBrk="0" hangingPunct="1">
        <a:defRPr sz="1139" kern="1200">
          <a:solidFill>
            <a:schemeClr val="tx1"/>
          </a:solidFill>
          <a:latin typeface="+mn-lt"/>
          <a:ea typeface="+mn-ea"/>
          <a:cs typeface="+mn-cs"/>
        </a:defRPr>
      </a:lvl7pPr>
      <a:lvl8pPr marL="2024573" algn="l" defTabSz="578449" rtl="0" eaLnBrk="1" latinLnBrk="0" hangingPunct="1">
        <a:defRPr sz="1139" kern="1200">
          <a:solidFill>
            <a:schemeClr val="tx1"/>
          </a:solidFill>
          <a:latin typeface="+mn-lt"/>
          <a:ea typeface="+mn-ea"/>
          <a:cs typeface="+mn-cs"/>
        </a:defRPr>
      </a:lvl8pPr>
      <a:lvl9pPr marL="2313798" algn="l" defTabSz="578449" rtl="0" eaLnBrk="1" latinLnBrk="0" hangingPunct="1">
        <a:defRPr sz="113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ounded Rectangle 89">
            <a:extLst>
              <a:ext uri="{FF2B5EF4-FFF2-40B4-BE49-F238E27FC236}">
                <a16:creationId xmlns:a16="http://schemas.microsoft.com/office/drawing/2014/main" id="{0B407EC0-9BC5-1B4F-8668-01F81EB02402}"/>
              </a:ext>
            </a:extLst>
          </p:cNvPr>
          <p:cNvSpPr/>
          <p:nvPr/>
        </p:nvSpPr>
        <p:spPr>
          <a:xfrm>
            <a:off x="3595971" y="2603534"/>
            <a:ext cx="1502797" cy="40862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1905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 defTabSz="914400" hangingPunct="0"/>
            <a:r>
              <a:rPr lang="en-JP" dirty="0">
                <a:solidFill>
                  <a:srgbClr val="002060"/>
                </a:solidFill>
                <a:sym typeface="メイリオ"/>
              </a:rPr>
              <a:t>Negotiator</a:t>
            </a:r>
          </a:p>
        </p:txBody>
      </p:sp>
      <p:sp>
        <p:nvSpPr>
          <p:cNvPr id="91" name="Hexagon 90">
            <a:extLst>
              <a:ext uri="{FF2B5EF4-FFF2-40B4-BE49-F238E27FC236}">
                <a16:creationId xmlns:a16="http://schemas.microsoft.com/office/drawing/2014/main" id="{2D450D80-5802-FF47-A325-77F950F896CB}"/>
              </a:ext>
            </a:extLst>
          </p:cNvPr>
          <p:cNvSpPr/>
          <p:nvPr/>
        </p:nvSpPr>
        <p:spPr>
          <a:xfrm>
            <a:off x="2086554" y="1056782"/>
            <a:ext cx="954157" cy="490773"/>
          </a:xfrm>
          <a:prstGeom prst="hexagon">
            <a:avLst/>
          </a:prstGeom>
          <a:solidFill>
            <a:schemeClr val="accent1">
              <a:lumMod val="20000"/>
              <a:lumOff val="80000"/>
            </a:schemeClr>
          </a:solidFill>
          <a:ln w="1905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defTabSz="914400" hangingPunct="0"/>
            <a:r>
              <a:rPr lang="en-JP" dirty="0">
                <a:solidFill>
                  <a:schemeClr val="accent1">
                    <a:lumMod val="50000"/>
                  </a:schemeClr>
                </a:solidFill>
                <a:sym typeface="メイリオ"/>
              </a:rPr>
              <a:t>UFun</a:t>
            </a:r>
          </a:p>
        </p:txBody>
      </p:sp>
      <p:sp>
        <p:nvSpPr>
          <p:cNvPr id="92" name="Rounded Rectangle 91">
            <a:extLst>
              <a:ext uri="{FF2B5EF4-FFF2-40B4-BE49-F238E27FC236}">
                <a16:creationId xmlns:a16="http://schemas.microsoft.com/office/drawing/2014/main" id="{5A09E35C-A88F-7E40-B99D-933228F571C0}"/>
              </a:ext>
            </a:extLst>
          </p:cNvPr>
          <p:cNvSpPr/>
          <p:nvPr/>
        </p:nvSpPr>
        <p:spPr>
          <a:xfrm>
            <a:off x="3595971" y="1817259"/>
            <a:ext cx="1502797" cy="40862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1905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 defTabSz="914400" hangingPunct="0"/>
            <a:r>
              <a:rPr lang="en-JP" dirty="0">
                <a:solidFill>
                  <a:srgbClr val="002060"/>
                </a:solidFill>
                <a:sym typeface="メイリオ"/>
              </a:rPr>
              <a:t>Controller</a:t>
            </a:r>
          </a:p>
        </p:txBody>
      </p: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AA5763BC-276F-4C40-9B92-AA231A87E102}"/>
              </a:ext>
            </a:extLst>
          </p:cNvPr>
          <p:cNvSpPr/>
          <p:nvPr/>
        </p:nvSpPr>
        <p:spPr>
          <a:xfrm>
            <a:off x="3595971" y="1128337"/>
            <a:ext cx="1502797" cy="40862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1905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 defTabSz="914400" hangingPunct="0"/>
            <a:r>
              <a:rPr lang="en-JP" dirty="0">
                <a:solidFill>
                  <a:srgbClr val="002060"/>
                </a:solidFill>
                <a:sym typeface="メイリオ"/>
              </a:rPr>
              <a:t>Agent</a:t>
            </a:r>
          </a:p>
        </p:txBody>
      </p:sp>
      <p:sp>
        <p:nvSpPr>
          <p:cNvPr id="94" name="Rounded Rectangle 93">
            <a:extLst>
              <a:ext uri="{FF2B5EF4-FFF2-40B4-BE49-F238E27FC236}">
                <a16:creationId xmlns:a16="http://schemas.microsoft.com/office/drawing/2014/main" id="{79163A21-8232-E54C-B568-CB33F30B8FBD}"/>
              </a:ext>
            </a:extLst>
          </p:cNvPr>
          <p:cNvSpPr/>
          <p:nvPr/>
        </p:nvSpPr>
        <p:spPr>
          <a:xfrm>
            <a:off x="5489126" y="2605068"/>
            <a:ext cx="1502797" cy="40862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 defTabSz="914400" hangingPunct="0"/>
            <a:r>
              <a:rPr lang="en-JP" dirty="0">
                <a:sym typeface="メイリオ"/>
              </a:rPr>
              <a:t>Negotiator</a:t>
            </a:r>
          </a:p>
        </p:txBody>
      </p:sp>
      <p:sp>
        <p:nvSpPr>
          <p:cNvPr id="95" name="Rounded Rectangle 94">
            <a:extLst>
              <a:ext uri="{FF2B5EF4-FFF2-40B4-BE49-F238E27FC236}">
                <a16:creationId xmlns:a16="http://schemas.microsoft.com/office/drawing/2014/main" id="{9282A2C3-0CA2-A84B-9AD5-D8AA271FCA9C}"/>
              </a:ext>
            </a:extLst>
          </p:cNvPr>
          <p:cNvSpPr/>
          <p:nvPr/>
        </p:nvSpPr>
        <p:spPr>
          <a:xfrm>
            <a:off x="3726173" y="3766867"/>
            <a:ext cx="3413099" cy="408620"/>
          </a:xfrm>
          <a:prstGeom prst="roundRect">
            <a:avLst/>
          </a:prstGeom>
          <a:solidFill>
            <a:srgbClr val="FFFFFF"/>
          </a:solidFill>
          <a:ln w="1905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 defTabSz="914400" hangingPunct="0"/>
            <a:r>
              <a:rPr lang="en-JP" dirty="0">
                <a:solidFill>
                  <a:srgbClr val="000000"/>
                </a:solidFill>
                <a:sym typeface="メイリオ"/>
              </a:rPr>
              <a:t>Mechanism</a:t>
            </a:r>
          </a:p>
        </p:txBody>
      </p:sp>
      <p:sp>
        <p:nvSpPr>
          <p:cNvPr id="96" name="Rounded Rectangle 95">
            <a:extLst>
              <a:ext uri="{FF2B5EF4-FFF2-40B4-BE49-F238E27FC236}">
                <a16:creationId xmlns:a16="http://schemas.microsoft.com/office/drawing/2014/main" id="{04009FEC-F245-E244-89A7-947E2C4488FB}"/>
              </a:ext>
            </a:extLst>
          </p:cNvPr>
          <p:cNvSpPr/>
          <p:nvPr/>
        </p:nvSpPr>
        <p:spPr>
          <a:xfrm>
            <a:off x="5489126" y="1120734"/>
            <a:ext cx="1502797" cy="40862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 defTabSz="914400" hangingPunct="0"/>
            <a:r>
              <a:rPr lang="en-JP" dirty="0">
                <a:sym typeface="メイリオ"/>
              </a:rPr>
              <a:t>Agent</a:t>
            </a:r>
          </a:p>
        </p:txBody>
      </p:sp>
      <p:sp>
        <p:nvSpPr>
          <p:cNvPr id="97" name="Hexagon 96">
            <a:extLst>
              <a:ext uri="{FF2B5EF4-FFF2-40B4-BE49-F238E27FC236}">
                <a16:creationId xmlns:a16="http://schemas.microsoft.com/office/drawing/2014/main" id="{8BA7114E-40CE-4347-8F99-E3AD3E3DF49F}"/>
              </a:ext>
            </a:extLst>
          </p:cNvPr>
          <p:cNvSpPr/>
          <p:nvPr/>
        </p:nvSpPr>
        <p:spPr>
          <a:xfrm>
            <a:off x="7391720" y="2559628"/>
            <a:ext cx="954157" cy="490773"/>
          </a:xfrm>
          <a:prstGeom prst="hexagon">
            <a:avLst/>
          </a:prstGeom>
          <a:solidFill>
            <a:schemeClr val="accent6">
              <a:lumMod val="60000"/>
              <a:lumOff val="40000"/>
            </a:schemeClr>
          </a:solidFill>
          <a:ln w="1905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defTabSz="914400" hangingPunct="0"/>
            <a:r>
              <a:rPr lang="en-JP" dirty="0">
                <a:sym typeface="メイリオ"/>
              </a:rPr>
              <a:t>UFun</a:t>
            </a:r>
          </a:p>
        </p:txBody>
      </p:sp>
      <p:sp>
        <p:nvSpPr>
          <p:cNvPr id="98" name="Rounded Rectangle 97">
            <a:extLst>
              <a:ext uri="{FF2B5EF4-FFF2-40B4-BE49-F238E27FC236}">
                <a16:creationId xmlns:a16="http://schemas.microsoft.com/office/drawing/2014/main" id="{CB130B9D-03A2-1B40-85AB-A56563E7F1B7}"/>
              </a:ext>
            </a:extLst>
          </p:cNvPr>
          <p:cNvSpPr/>
          <p:nvPr/>
        </p:nvSpPr>
        <p:spPr>
          <a:xfrm>
            <a:off x="393730" y="56639"/>
            <a:ext cx="6908359" cy="408620"/>
          </a:xfrm>
          <a:prstGeom prst="roundRect">
            <a:avLst/>
          </a:prstGeom>
          <a:solidFill>
            <a:srgbClr val="FFFFFF"/>
          </a:solidFill>
          <a:ln w="1905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 defTabSz="914400" hangingPunct="0"/>
            <a:r>
              <a:rPr lang="en-JP" dirty="0">
                <a:solidFill>
                  <a:srgbClr val="000000"/>
                </a:solidFill>
                <a:sym typeface="メイリオ"/>
              </a:rPr>
              <a:t>World</a:t>
            </a:r>
          </a:p>
        </p:txBody>
      </p:sp>
      <p:sp>
        <p:nvSpPr>
          <p:cNvPr id="99" name="Triangle 98">
            <a:extLst>
              <a:ext uri="{FF2B5EF4-FFF2-40B4-BE49-F238E27FC236}">
                <a16:creationId xmlns:a16="http://schemas.microsoft.com/office/drawing/2014/main" id="{2B0C8C12-9338-DE47-A76C-86A10314A652}"/>
              </a:ext>
            </a:extLst>
          </p:cNvPr>
          <p:cNvSpPr/>
          <p:nvPr/>
        </p:nvSpPr>
        <p:spPr>
          <a:xfrm rot="10800000">
            <a:off x="6040843" y="3256641"/>
            <a:ext cx="432000" cy="252000"/>
          </a:xfrm>
          <a:prstGeom prst="triangle">
            <a:avLst/>
          </a:prstGeom>
          <a:solidFill>
            <a:srgbClr val="FFFFFF"/>
          </a:solidFill>
          <a:ln w="1905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defTabSz="914400" hangingPunct="0"/>
            <a:endParaRPr lang="en-JP" dirty="0">
              <a:solidFill>
                <a:srgbClr val="000000"/>
              </a:solidFill>
              <a:sym typeface="メイリオ"/>
            </a:endParaRPr>
          </a:p>
        </p:txBody>
      </p:sp>
      <p:sp>
        <p:nvSpPr>
          <p:cNvPr id="100" name="Triangle 99">
            <a:extLst>
              <a:ext uri="{FF2B5EF4-FFF2-40B4-BE49-F238E27FC236}">
                <a16:creationId xmlns:a16="http://schemas.microsoft.com/office/drawing/2014/main" id="{AE45D656-3289-B54C-8DFC-4776178C2DD2}"/>
              </a:ext>
            </a:extLst>
          </p:cNvPr>
          <p:cNvSpPr/>
          <p:nvPr/>
        </p:nvSpPr>
        <p:spPr>
          <a:xfrm rot="10800000">
            <a:off x="4147688" y="3264107"/>
            <a:ext cx="432000" cy="252000"/>
          </a:xfrm>
          <a:prstGeom prst="triangle">
            <a:avLst/>
          </a:prstGeom>
          <a:solidFill>
            <a:srgbClr val="FFFFFF"/>
          </a:solidFill>
          <a:ln w="1905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defTabSz="914400" hangingPunct="0"/>
            <a:endParaRPr lang="en-JP" dirty="0">
              <a:solidFill>
                <a:srgbClr val="000000"/>
              </a:solidFill>
              <a:sym typeface="メイリオ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66A01913-D279-5146-8A36-B943F1014A32}"/>
              </a:ext>
            </a:extLst>
          </p:cNvPr>
          <p:cNvSpPr txBox="1"/>
          <p:nvPr/>
        </p:nvSpPr>
        <p:spPr>
          <a:xfrm>
            <a:off x="6445594" y="3227811"/>
            <a:ext cx="361635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defTabSz="914400" hangingPunct="0"/>
            <a:r>
              <a:rPr lang="en-JP" sz="1200" dirty="0">
                <a:solidFill>
                  <a:srgbClr val="000000"/>
                </a:solidFill>
                <a:sym typeface="メイリオ"/>
              </a:rPr>
              <a:t>NMI</a:t>
            </a:r>
            <a:endParaRPr lang="en-JP" dirty="0">
              <a:solidFill>
                <a:srgbClr val="000000"/>
              </a:solidFill>
              <a:sym typeface="メイリオ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ECD68A3A-84EE-2644-91E2-490220A41F5E}"/>
              </a:ext>
            </a:extLst>
          </p:cNvPr>
          <p:cNvSpPr txBox="1"/>
          <p:nvPr/>
        </p:nvSpPr>
        <p:spPr>
          <a:xfrm>
            <a:off x="3719206" y="3227811"/>
            <a:ext cx="361635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defTabSz="914400" hangingPunct="0"/>
            <a:r>
              <a:rPr lang="en-JP" sz="1200" dirty="0">
                <a:solidFill>
                  <a:srgbClr val="000000"/>
                </a:solidFill>
                <a:sym typeface="メイリオ"/>
              </a:rPr>
              <a:t>NMI</a:t>
            </a:r>
            <a:endParaRPr lang="en-JP" dirty="0">
              <a:solidFill>
                <a:srgbClr val="000000"/>
              </a:solidFill>
              <a:sym typeface="メイリオ"/>
            </a:endParaRPr>
          </a:p>
        </p:txBody>
      </p:sp>
      <p:sp>
        <p:nvSpPr>
          <p:cNvPr id="103" name="Hexagon 102">
            <a:extLst>
              <a:ext uri="{FF2B5EF4-FFF2-40B4-BE49-F238E27FC236}">
                <a16:creationId xmlns:a16="http://schemas.microsoft.com/office/drawing/2014/main" id="{8C2557BC-3917-004A-8F4B-8AB831CF1286}"/>
              </a:ext>
            </a:extLst>
          </p:cNvPr>
          <p:cNvSpPr/>
          <p:nvPr/>
        </p:nvSpPr>
        <p:spPr>
          <a:xfrm>
            <a:off x="2086554" y="1754434"/>
            <a:ext cx="954157" cy="490773"/>
          </a:xfrm>
          <a:prstGeom prst="hexagon">
            <a:avLst/>
          </a:prstGeom>
          <a:solidFill>
            <a:schemeClr val="accent2">
              <a:lumMod val="60000"/>
              <a:lumOff val="40000"/>
            </a:schemeClr>
          </a:solidFill>
          <a:ln w="1905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defTabSz="914400" hangingPunct="0"/>
            <a:r>
              <a:rPr lang="en-JP" dirty="0">
                <a:solidFill>
                  <a:srgbClr val="002060"/>
                </a:solidFill>
                <a:sym typeface="メイリオ"/>
              </a:rPr>
              <a:t>UFun</a:t>
            </a:r>
          </a:p>
        </p:txBody>
      </p:sp>
      <p:sp>
        <p:nvSpPr>
          <p:cNvPr id="104" name="Triangle 103">
            <a:extLst>
              <a:ext uri="{FF2B5EF4-FFF2-40B4-BE49-F238E27FC236}">
                <a16:creationId xmlns:a16="http://schemas.microsoft.com/office/drawing/2014/main" id="{5C999ACA-B83F-6A48-B309-93E2BF2A7F01}"/>
              </a:ext>
            </a:extLst>
          </p:cNvPr>
          <p:cNvSpPr/>
          <p:nvPr/>
        </p:nvSpPr>
        <p:spPr>
          <a:xfrm>
            <a:off x="6013594" y="643559"/>
            <a:ext cx="432000" cy="252000"/>
          </a:xfrm>
          <a:prstGeom prst="triangle">
            <a:avLst>
              <a:gd name="adj" fmla="val 52138"/>
            </a:avLst>
          </a:prstGeom>
          <a:solidFill>
            <a:srgbClr val="FFFFFF"/>
          </a:solidFill>
          <a:ln w="1905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defTabSz="914400" hangingPunct="0"/>
            <a:endParaRPr lang="en-JP">
              <a:solidFill>
                <a:srgbClr val="000000"/>
              </a:solidFill>
              <a:sym typeface="メイリオ"/>
            </a:endParaRPr>
          </a:p>
        </p:txBody>
      </p:sp>
      <p:sp>
        <p:nvSpPr>
          <p:cNvPr id="105" name="Triangle 104">
            <a:extLst>
              <a:ext uri="{FF2B5EF4-FFF2-40B4-BE49-F238E27FC236}">
                <a16:creationId xmlns:a16="http://schemas.microsoft.com/office/drawing/2014/main" id="{7BE43600-34D6-ED47-83FC-BB72335A4989}"/>
              </a:ext>
            </a:extLst>
          </p:cNvPr>
          <p:cNvSpPr/>
          <p:nvPr/>
        </p:nvSpPr>
        <p:spPr>
          <a:xfrm>
            <a:off x="4147689" y="626081"/>
            <a:ext cx="432000" cy="2520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1905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defTabSz="914400" hangingPunct="0"/>
            <a:endParaRPr lang="en-JP">
              <a:solidFill>
                <a:srgbClr val="000000"/>
              </a:solidFill>
              <a:sym typeface="メイリオ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160764BC-FCBC-C84D-A5EE-2404E48E124B}"/>
              </a:ext>
            </a:extLst>
          </p:cNvPr>
          <p:cNvSpPr txBox="1"/>
          <p:nvPr/>
        </p:nvSpPr>
        <p:spPr>
          <a:xfrm>
            <a:off x="6419660" y="597853"/>
            <a:ext cx="350800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defTabSz="914400" hangingPunct="0"/>
            <a:r>
              <a:rPr lang="en-JP" sz="1200" dirty="0">
                <a:solidFill>
                  <a:srgbClr val="000000"/>
                </a:solidFill>
                <a:sym typeface="メイリオ"/>
              </a:rPr>
              <a:t>AWI</a:t>
            </a:r>
            <a:endParaRPr lang="en-JP" dirty="0">
              <a:solidFill>
                <a:srgbClr val="000000"/>
              </a:solidFill>
              <a:sym typeface="メイリオ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43B6716C-159A-1040-8D0E-1615CD2E1C43}"/>
              </a:ext>
            </a:extLst>
          </p:cNvPr>
          <p:cNvSpPr txBox="1"/>
          <p:nvPr/>
        </p:nvSpPr>
        <p:spPr>
          <a:xfrm>
            <a:off x="3752042" y="733922"/>
            <a:ext cx="350800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defTabSz="914400" hangingPunct="0"/>
            <a:r>
              <a:rPr lang="en-JP" sz="1200" dirty="0">
                <a:solidFill>
                  <a:srgbClr val="000000"/>
                </a:solidFill>
                <a:sym typeface="メイリオ"/>
              </a:rPr>
              <a:t>AWI</a:t>
            </a:r>
            <a:endParaRPr lang="en-JP" dirty="0">
              <a:solidFill>
                <a:srgbClr val="000000"/>
              </a:solidFill>
              <a:sym typeface="メイリオ"/>
            </a:endParaRPr>
          </a:p>
        </p:txBody>
      </p:sp>
      <p:sp>
        <p:nvSpPr>
          <p:cNvPr id="108" name="Rounded Rectangle 107">
            <a:extLst>
              <a:ext uri="{FF2B5EF4-FFF2-40B4-BE49-F238E27FC236}">
                <a16:creationId xmlns:a16="http://schemas.microsoft.com/office/drawing/2014/main" id="{5012E3F6-E7DD-3A45-B011-B313456C3BE7}"/>
              </a:ext>
            </a:extLst>
          </p:cNvPr>
          <p:cNvSpPr/>
          <p:nvPr/>
        </p:nvSpPr>
        <p:spPr>
          <a:xfrm>
            <a:off x="361114" y="2573053"/>
            <a:ext cx="1502797" cy="4086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 defTabSz="914400" hangingPunct="0"/>
            <a:r>
              <a:rPr lang="en-JP" dirty="0">
                <a:solidFill>
                  <a:schemeClr val="accent1">
                    <a:lumMod val="50000"/>
                  </a:schemeClr>
                </a:solidFill>
                <a:sym typeface="メイリオ"/>
              </a:rPr>
              <a:t>Negotiator</a:t>
            </a:r>
          </a:p>
        </p:txBody>
      </p:sp>
      <p:sp>
        <p:nvSpPr>
          <p:cNvPr id="109" name="Rounded Rectangle 108">
            <a:extLst>
              <a:ext uri="{FF2B5EF4-FFF2-40B4-BE49-F238E27FC236}">
                <a16:creationId xmlns:a16="http://schemas.microsoft.com/office/drawing/2014/main" id="{0EAAD92F-57FD-1140-B825-EBAD0F1B6755}"/>
              </a:ext>
            </a:extLst>
          </p:cNvPr>
          <p:cNvSpPr/>
          <p:nvPr/>
        </p:nvSpPr>
        <p:spPr>
          <a:xfrm>
            <a:off x="361114" y="1097856"/>
            <a:ext cx="1502797" cy="4086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 defTabSz="914400" hangingPunct="0"/>
            <a:r>
              <a:rPr lang="en-JP" dirty="0">
                <a:solidFill>
                  <a:schemeClr val="accent1">
                    <a:lumMod val="50000"/>
                  </a:schemeClr>
                </a:solidFill>
                <a:sym typeface="メイリオ"/>
              </a:rPr>
              <a:t>Agent</a:t>
            </a:r>
          </a:p>
        </p:txBody>
      </p:sp>
      <p:sp>
        <p:nvSpPr>
          <p:cNvPr id="110" name="Triangle 109">
            <a:extLst>
              <a:ext uri="{FF2B5EF4-FFF2-40B4-BE49-F238E27FC236}">
                <a16:creationId xmlns:a16="http://schemas.microsoft.com/office/drawing/2014/main" id="{218CE764-8E77-A84C-95EB-B405B5A86BF0}"/>
              </a:ext>
            </a:extLst>
          </p:cNvPr>
          <p:cNvSpPr/>
          <p:nvPr/>
        </p:nvSpPr>
        <p:spPr>
          <a:xfrm rot="10800000">
            <a:off x="912833" y="3233626"/>
            <a:ext cx="432000" cy="252000"/>
          </a:xfrm>
          <a:prstGeom prst="triangle">
            <a:avLst/>
          </a:prstGeom>
          <a:solidFill>
            <a:srgbClr val="FFFFFF"/>
          </a:solidFill>
          <a:ln w="1905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defTabSz="914400" hangingPunct="0"/>
            <a:endParaRPr lang="en-JP" dirty="0">
              <a:solidFill>
                <a:srgbClr val="000000"/>
              </a:solidFill>
              <a:sym typeface="メイリオ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DCA1C570-22B5-CA4A-84D1-1348C15C6C23}"/>
              </a:ext>
            </a:extLst>
          </p:cNvPr>
          <p:cNvSpPr txBox="1"/>
          <p:nvPr/>
        </p:nvSpPr>
        <p:spPr>
          <a:xfrm>
            <a:off x="484350" y="3197330"/>
            <a:ext cx="361635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defTabSz="914400" hangingPunct="0"/>
            <a:r>
              <a:rPr lang="en-JP" sz="1200" dirty="0">
                <a:solidFill>
                  <a:srgbClr val="000000"/>
                </a:solidFill>
                <a:sym typeface="メイリオ"/>
              </a:rPr>
              <a:t>NMI</a:t>
            </a:r>
            <a:endParaRPr lang="en-JP" dirty="0">
              <a:solidFill>
                <a:srgbClr val="000000"/>
              </a:solidFill>
              <a:sym typeface="メイリオ"/>
            </a:endParaRPr>
          </a:p>
        </p:txBody>
      </p:sp>
      <p:sp>
        <p:nvSpPr>
          <p:cNvPr id="112" name="Triangle 111">
            <a:extLst>
              <a:ext uri="{FF2B5EF4-FFF2-40B4-BE49-F238E27FC236}">
                <a16:creationId xmlns:a16="http://schemas.microsoft.com/office/drawing/2014/main" id="{A30DF63C-E088-914A-8CD8-93085FF03C36}"/>
              </a:ext>
            </a:extLst>
          </p:cNvPr>
          <p:cNvSpPr/>
          <p:nvPr/>
        </p:nvSpPr>
        <p:spPr>
          <a:xfrm>
            <a:off x="895526" y="643559"/>
            <a:ext cx="432000" cy="252000"/>
          </a:xfrm>
          <a:prstGeom prst="triangle">
            <a:avLst>
              <a:gd name="adj" fmla="val 51203"/>
            </a:avLst>
          </a:prstGeom>
          <a:solidFill>
            <a:srgbClr val="FFFFFF"/>
          </a:solidFill>
          <a:ln w="1905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defTabSz="914400" hangingPunct="0"/>
            <a:endParaRPr lang="en-JP">
              <a:solidFill>
                <a:srgbClr val="000000"/>
              </a:solidFill>
              <a:sym typeface="メイリオ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143A0FA7-9BEB-CE4D-AAD1-5A3B7FF1CA83}"/>
              </a:ext>
            </a:extLst>
          </p:cNvPr>
          <p:cNvSpPr txBox="1"/>
          <p:nvPr/>
        </p:nvSpPr>
        <p:spPr>
          <a:xfrm>
            <a:off x="516198" y="752254"/>
            <a:ext cx="350800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defTabSz="914400" hangingPunct="0"/>
            <a:r>
              <a:rPr lang="en-JP" sz="1200" dirty="0">
                <a:solidFill>
                  <a:srgbClr val="000000"/>
                </a:solidFill>
                <a:sym typeface="メイリオ"/>
              </a:rPr>
              <a:t>AWI</a:t>
            </a:r>
            <a:endParaRPr lang="en-JP" dirty="0">
              <a:solidFill>
                <a:srgbClr val="000000"/>
              </a:solidFill>
              <a:sym typeface="メイリオ"/>
            </a:endParaRPr>
          </a:p>
        </p:txBody>
      </p:sp>
      <p:sp>
        <p:nvSpPr>
          <p:cNvPr id="114" name="Rounded Rectangle 113">
            <a:extLst>
              <a:ext uri="{FF2B5EF4-FFF2-40B4-BE49-F238E27FC236}">
                <a16:creationId xmlns:a16="http://schemas.microsoft.com/office/drawing/2014/main" id="{666BD15D-3355-A443-AAAE-BC7E7A88F0C2}"/>
              </a:ext>
            </a:extLst>
          </p:cNvPr>
          <p:cNvSpPr/>
          <p:nvPr/>
        </p:nvSpPr>
        <p:spPr>
          <a:xfrm>
            <a:off x="157361" y="3776371"/>
            <a:ext cx="3413099" cy="408620"/>
          </a:xfrm>
          <a:prstGeom prst="roundRect">
            <a:avLst/>
          </a:prstGeom>
          <a:solidFill>
            <a:srgbClr val="FFFFFF"/>
          </a:solidFill>
          <a:ln w="1905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 defTabSz="914400" hangingPunct="0"/>
            <a:r>
              <a:rPr lang="en-JP" dirty="0">
                <a:solidFill>
                  <a:srgbClr val="000000"/>
                </a:solidFill>
                <a:sym typeface="メイリオ"/>
              </a:rPr>
              <a:t>Mechanism</a:t>
            </a:r>
          </a:p>
        </p:txBody>
      </p:sp>
      <p:sp>
        <p:nvSpPr>
          <p:cNvPr id="115" name="Rounded Rectangle 114">
            <a:extLst>
              <a:ext uri="{FF2B5EF4-FFF2-40B4-BE49-F238E27FC236}">
                <a16:creationId xmlns:a16="http://schemas.microsoft.com/office/drawing/2014/main" id="{DF657AEC-DA75-164D-BA63-0726C01C5EC8}"/>
              </a:ext>
            </a:extLst>
          </p:cNvPr>
          <p:cNvSpPr/>
          <p:nvPr/>
        </p:nvSpPr>
        <p:spPr>
          <a:xfrm>
            <a:off x="1978543" y="2600702"/>
            <a:ext cx="1502797" cy="40862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1905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 defTabSz="914400" hangingPunct="0"/>
            <a:r>
              <a:rPr lang="en-JP" dirty="0">
                <a:solidFill>
                  <a:srgbClr val="002060"/>
                </a:solidFill>
                <a:sym typeface="メイリオ"/>
              </a:rPr>
              <a:t>Negotiator</a:t>
            </a:r>
          </a:p>
        </p:txBody>
      </p:sp>
      <p:sp>
        <p:nvSpPr>
          <p:cNvPr id="116" name="Triangle 115">
            <a:extLst>
              <a:ext uri="{FF2B5EF4-FFF2-40B4-BE49-F238E27FC236}">
                <a16:creationId xmlns:a16="http://schemas.microsoft.com/office/drawing/2014/main" id="{A7E12F8B-73B8-BA44-8282-2AB9A99A9295}"/>
              </a:ext>
            </a:extLst>
          </p:cNvPr>
          <p:cNvSpPr/>
          <p:nvPr/>
        </p:nvSpPr>
        <p:spPr>
          <a:xfrm rot="10800000">
            <a:off x="2530260" y="3261275"/>
            <a:ext cx="432000" cy="252000"/>
          </a:xfrm>
          <a:prstGeom prst="triangle">
            <a:avLst/>
          </a:prstGeom>
          <a:solidFill>
            <a:srgbClr val="FFFFFF"/>
          </a:solidFill>
          <a:ln w="1905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defTabSz="914400" hangingPunct="0"/>
            <a:endParaRPr lang="en-JP" dirty="0">
              <a:solidFill>
                <a:srgbClr val="000000"/>
              </a:solidFill>
              <a:sym typeface="メイリオ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888C5B8B-9188-F149-891D-DAE00D5BB88A}"/>
              </a:ext>
            </a:extLst>
          </p:cNvPr>
          <p:cNvSpPr txBox="1"/>
          <p:nvPr/>
        </p:nvSpPr>
        <p:spPr>
          <a:xfrm>
            <a:off x="2101778" y="3224979"/>
            <a:ext cx="361635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defTabSz="914400" hangingPunct="0"/>
            <a:r>
              <a:rPr lang="en-JP" sz="1200" dirty="0">
                <a:solidFill>
                  <a:srgbClr val="000000"/>
                </a:solidFill>
                <a:sym typeface="メイリオ"/>
              </a:rPr>
              <a:t>NMI</a:t>
            </a:r>
            <a:endParaRPr lang="en-JP" dirty="0">
              <a:solidFill>
                <a:srgbClr val="000000"/>
              </a:solidFill>
              <a:sym typeface="メイリオ"/>
            </a:endParaRP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EAB38293-89E2-B743-9777-470224C709B2}"/>
              </a:ext>
            </a:extLst>
          </p:cNvPr>
          <p:cNvCxnSpPr>
            <a:cxnSpLocks/>
            <a:stCxn id="94" idx="2"/>
            <a:endCxn id="99" idx="3"/>
          </p:cNvCxnSpPr>
          <p:nvPr/>
        </p:nvCxnSpPr>
        <p:spPr>
          <a:xfrm>
            <a:off x="6240525" y="3013688"/>
            <a:ext cx="16318" cy="242953"/>
          </a:xfrm>
          <a:prstGeom prst="straightConnector1">
            <a:avLst/>
          </a:prstGeom>
          <a:noFill/>
          <a:ln w="1905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63500" dist="12700" dir="5400000" rotWithShape="0">
              <a:srgbClr val="000000">
                <a:alpha val="32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EA7AB9DE-5591-764A-B434-C4674B74B0F0}"/>
              </a:ext>
            </a:extLst>
          </p:cNvPr>
          <p:cNvCxnSpPr>
            <a:cxnSpLocks/>
            <a:stCxn id="99" idx="0"/>
          </p:cNvCxnSpPr>
          <p:nvPr/>
        </p:nvCxnSpPr>
        <p:spPr>
          <a:xfrm>
            <a:off x="6256843" y="3508641"/>
            <a:ext cx="24546" cy="267730"/>
          </a:xfrm>
          <a:prstGeom prst="straightConnector1">
            <a:avLst/>
          </a:prstGeom>
          <a:noFill/>
          <a:ln w="1905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63500" dist="12700" dir="5400000" rotWithShape="0">
              <a:srgbClr val="000000">
                <a:alpha val="32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7AFBAE0D-60D1-0846-81E7-1D0BAC9C5D01}"/>
              </a:ext>
            </a:extLst>
          </p:cNvPr>
          <p:cNvCxnSpPr>
            <a:cxnSpLocks/>
            <a:stCxn id="90" idx="2"/>
            <a:endCxn id="100" idx="3"/>
          </p:cNvCxnSpPr>
          <p:nvPr/>
        </p:nvCxnSpPr>
        <p:spPr>
          <a:xfrm>
            <a:off x="4347370" y="3012154"/>
            <a:ext cx="16318" cy="251953"/>
          </a:xfrm>
          <a:prstGeom prst="straightConnector1">
            <a:avLst/>
          </a:prstGeom>
          <a:noFill/>
          <a:ln w="1905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63500" dist="12700" dir="5400000" rotWithShape="0">
              <a:srgbClr val="000000">
                <a:alpha val="32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D44B8D40-1907-7540-806D-6B7E1D846A24}"/>
              </a:ext>
            </a:extLst>
          </p:cNvPr>
          <p:cNvCxnSpPr>
            <a:cxnSpLocks/>
            <a:stCxn id="100" idx="0"/>
          </p:cNvCxnSpPr>
          <p:nvPr/>
        </p:nvCxnSpPr>
        <p:spPr>
          <a:xfrm>
            <a:off x="4363688" y="3516107"/>
            <a:ext cx="0" cy="244331"/>
          </a:xfrm>
          <a:prstGeom prst="straightConnector1">
            <a:avLst/>
          </a:prstGeom>
          <a:noFill/>
          <a:ln w="1905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63500" dist="12700" dir="5400000" rotWithShape="0">
              <a:srgbClr val="000000">
                <a:alpha val="32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16FB4681-19B0-FD46-B8C9-615F590D2B9C}"/>
              </a:ext>
            </a:extLst>
          </p:cNvPr>
          <p:cNvCxnSpPr>
            <a:cxnSpLocks/>
            <a:stCxn id="115" idx="2"/>
            <a:endCxn id="116" idx="3"/>
          </p:cNvCxnSpPr>
          <p:nvPr/>
        </p:nvCxnSpPr>
        <p:spPr>
          <a:xfrm>
            <a:off x="2729942" y="3009322"/>
            <a:ext cx="16318" cy="251953"/>
          </a:xfrm>
          <a:prstGeom prst="straightConnector1">
            <a:avLst/>
          </a:prstGeom>
          <a:noFill/>
          <a:ln w="1905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63500" dist="12700" dir="5400000" rotWithShape="0">
              <a:srgbClr val="000000">
                <a:alpha val="32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3524EE13-3024-6A40-BF55-94F8007DD689}"/>
              </a:ext>
            </a:extLst>
          </p:cNvPr>
          <p:cNvCxnSpPr>
            <a:cxnSpLocks/>
            <a:stCxn id="116" idx="0"/>
          </p:cNvCxnSpPr>
          <p:nvPr/>
        </p:nvCxnSpPr>
        <p:spPr>
          <a:xfrm>
            <a:off x="2746260" y="3513275"/>
            <a:ext cx="0" cy="253592"/>
          </a:xfrm>
          <a:prstGeom prst="straightConnector1">
            <a:avLst/>
          </a:prstGeom>
          <a:noFill/>
          <a:ln w="1905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63500" dist="12700" dir="5400000" rotWithShape="0">
              <a:srgbClr val="000000">
                <a:alpha val="32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D6DDF46C-7984-274C-A6BB-31396C9FDF0B}"/>
              </a:ext>
            </a:extLst>
          </p:cNvPr>
          <p:cNvCxnSpPr>
            <a:cxnSpLocks/>
            <a:stCxn id="108" idx="2"/>
            <a:endCxn id="110" idx="3"/>
          </p:cNvCxnSpPr>
          <p:nvPr/>
        </p:nvCxnSpPr>
        <p:spPr>
          <a:xfrm>
            <a:off x="1112513" y="2981673"/>
            <a:ext cx="16320" cy="251953"/>
          </a:xfrm>
          <a:prstGeom prst="straightConnector1">
            <a:avLst/>
          </a:prstGeom>
          <a:noFill/>
          <a:ln w="1905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63500" dist="12700" dir="5400000" rotWithShape="0">
              <a:srgbClr val="000000">
                <a:alpha val="32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59E4D429-8DD9-FF4F-90C7-893FBE7965D3}"/>
              </a:ext>
            </a:extLst>
          </p:cNvPr>
          <p:cNvCxnSpPr>
            <a:cxnSpLocks/>
            <a:stCxn id="110" idx="0"/>
          </p:cNvCxnSpPr>
          <p:nvPr/>
        </p:nvCxnSpPr>
        <p:spPr>
          <a:xfrm>
            <a:off x="1128833" y="3485626"/>
            <a:ext cx="15309" cy="274395"/>
          </a:xfrm>
          <a:prstGeom prst="straightConnector1">
            <a:avLst/>
          </a:prstGeom>
          <a:noFill/>
          <a:ln w="1905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63500" dist="12700" dir="5400000" rotWithShape="0">
              <a:srgbClr val="000000">
                <a:alpha val="32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27C9FEDF-4580-D740-955C-D13E1C6DB2DD}"/>
              </a:ext>
            </a:extLst>
          </p:cNvPr>
          <p:cNvCxnSpPr>
            <a:cxnSpLocks/>
            <a:stCxn id="109" idx="0"/>
            <a:endCxn id="112" idx="3"/>
          </p:cNvCxnSpPr>
          <p:nvPr/>
        </p:nvCxnSpPr>
        <p:spPr>
          <a:xfrm flipV="1">
            <a:off x="1112513" y="895559"/>
            <a:ext cx="4210" cy="202297"/>
          </a:xfrm>
          <a:prstGeom prst="straightConnector1">
            <a:avLst/>
          </a:prstGeom>
          <a:noFill/>
          <a:ln w="1905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63500" dist="12700" dir="5400000" rotWithShape="0">
              <a:srgbClr val="000000">
                <a:alpha val="32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6ABFAFF5-F33F-A04A-96EC-CAD36E3BE537}"/>
              </a:ext>
            </a:extLst>
          </p:cNvPr>
          <p:cNvCxnSpPr>
            <a:cxnSpLocks/>
            <a:stCxn id="93" idx="0"/>
            <a:endCxn id="105" idx="3"/>
          </p:cNvCxnSpPr>
          <p:nvPr/>
        </p:nvCxnSpPr>
        <p:spPr>
          <a:xfrm flipV="1">
            <a:off x="4347370" y="878081"/>
            <a:ext cx="16319" cy="250256"/>
          </a:xfrm>
          <a:prstGeom prst="straightConnector1">
            <a:avLst/>
          </a:prstGeom>
          <a:noFill/>
          <a:ln w="1905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63500" dist="12700" dir="5400000" rotWithShape="0">
              <a:srgbClr val="000000">
                <a:alpha val="32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4E48E63D-ACC0-3C45-A4DF-81B53A70BCBC}"/>
              </a:ext>
            </a:extLst>
          </p:cNvPr>
          <p:cNvCxnSpPr>
            <a:cxnSpLocks/>
            <a:stCxn id="105" idx="0"/>
          </p:cNvCxnSpPr>
          <p:nvPr/>
        </p:nvCxnSpPr>
        <p:spPr>
          <a:xfrm flipV="1">
            <a:off x="4363689" y="452258"/>
            <a:ext cx="0" cy="173823"/>
          </a:xfrm>
          <a:prstGeom prst="straightConnector1">
            <a:avLst/>
          </a:prstGeom>
          <a:noFill/>
          <a:ln w="1905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63500" dist="12700" dir="5400000" rotWithShape="0">
              <a:srgbClr val="000000">
                <a:alpha val="32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341CE7CE-9797-F24C-AD06-A6A1D4BDE950}"/>
              </a:ext>
            </a:extLst>
          </p:cNvPr>
          <p:cNvCxnSpPr>
            <a:cxnSpLocks/>
            <a:stCxn id="96" idx="0"/>
            <a:endCxn id="104" idx="3"/>
          </p:cNvCxnSpPr>
          <p:nvPr/>
        </p:nvCxnSpPr>
        <p:spPr>
          <a:xfrm flipH="1" flipV="1">
            <a:off x="6238830" y="895559"/>
            <a:ext cx="1695" cy="225175"/>
          </a:xfrm>
          <a:prstGeom prst="straightConnector1">
            <a:avLst/>
          </a:prstGeom>
          <a:noFill/>
          <a:ln w="1905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63500" dist="12700" dir="5400000" rotWithShape="0">
              <a:srgbClr val="000000">
                <a:alpha val="32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EF5CFC7B-47AC-8D4E-8C7B-6F019D8BEF9F}"/>
              </a:ext>
            </a:extLst>
          </p:cNvPr>
          <p:cNvCxnSpPr>
            <a:cxnSpLocks/>
            <a:stCxn id="104" idx="0"/>
          </p:cNvCxnSpPr>
          <p:nvPr/>
        </p:nvCxnSpPr>
        <p:spPr>
          <a:xfrm flipV="1">
            <a:off x="6238830" y="452258"/>
            <a:ext cx="0" cy="191301"/>
          </a:xfrm>
          <a:prstGeom prst="straightConnector1">
            <a:avLst/>
          </a:prstGeom>
          <a:noFill/>
          <a:ln w="1905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63500" dist="12700" dir="5400000" rotWithShape="0">
              <a:srgbClr val="000000">
                <a:alpha val="32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6562EA17-3143-7B45-A930-94BC33270DAB}"/>
              </a:ext>
            </a:extLst>
          </p:cNvPr>
          <p:cNvCxnSpPr>
            <a:stCxn id="103" idx="0"/>
            <a:endCxn id="90" idx="0"/>
          </p:cNvCxnSpPr>
          <p:nvPr/>
        </p:nvCxnSpPr>
        <p:spPr>
          <a:xfrm>
            <a:off x="3040711" y="1999818"/>
            <a:ext cx="1306659" cy="603716"/>
          </a:xfrm>
          <a:prstGeom prst="straightConnector1">
            <a:avLst/>
          </a:prstGeom>
          <a:noFill/>
          <a:ln w="1905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63500" dist="12700" dir="5400000" rotWithShape="0">
              <a:srgbClr val="000000">
                <a:alpha val="32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EE112315-A592-CF46-94D3-DAD0F8C291D1}"/>
              </a:ext>
            </a:extLst>
          </p:cNvPr>
          <p:cNvCxnSpPr>
            <a:stCxn id="97" idx="3"/>
            <a:endCxn id="94" idx="3"/>
          </p:cNvCxnSpPr>
          <p:nvPr/>
        </p:nvCxnSpPr>
        <p:spPr>
          <a:xfrm flipH="1">
            <a:off x="6991923" y="2805012"/>
            <a:ext cx="399797" cy="4366"/>
          </a:xfrm>
          <a:prstGeom prst="straightConnector1">
            <a:avLst/>
          </a:prstGeom>
          <a:noFill/>
          <a:ln w="1905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63500" dist="12700" dir="5400000" rotWithShape="0">
              <a:srgbClr val="000000">
                <a:alpha val="32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5700952F-6647-8746-B97C-89409AB03B46}"/>
              </a:ext>
            </a:extLst>
          </p:cNvPr>
          <p:cNvCxnSpPr>
            <a:stCxn id="91" idx="3"/>
            <a:endCxn id="109" idx="3"/>
          </p:cNvCxnSpPr>
          <p:nvPr/>
        </p:nvCxnSpPr>
        <p:spPr>
          <a:xfrm flipH="1">
            <a:off x="1863913" y="1302166"/>
            <a:ext cx="222641" cy="0"/>
          </a:xfrm>
          <a:prstGeom prst="straightConnector1">
            <a:avLst/>
          </a:prstGeom>
          <a:noFill/>
          <a:ln w="1905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63500" dist="12700" dir="5400000" rotWithShape="0">
              <a:srgbClr val="000000">
                <a:alpha val="32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6DB6FE7B-046C-E441-990F-AF2077E853C2}"/>
              </a:ext>
            </a:extLst>
          </p:cNvPr>
          <p:cNvCxnSpPr>
            <a:cxnSpLocks/>
            <a:stCxn id="141" idx="2"/>
            <a:endCxn id="108" idx="0"/>
          </p:cNvCxnSpPr>
          <p:nvPr/>
        </p:nvCxnSpPr>
        <p:spPr>
          <a:xfrm>
            <a:off x="1112513" y="2210943"/>
            <a:ext cx="1" cy="362110"/>
          </a:xfrm>
          <a:prstGeom prst="straightConnector1">
            <a:avLst/>
          </a:prstGeom>
          <a:noFill/>
          <a:ln w="1905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63500" dist="12700" dir="5400000" rotWithShape="0">
              <a:srgbClr val="000000">
                <a:alpha val="32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03E94894-C696-784C-8F38-CFFEA51B5D18}"/>
              </a:ext>
            </a:extLst>
          </p:cNvPr>
          <p:cNvCxnSpPr>
            <a:stCxn id="93" idx="2"/>
            <a:endCxn id="92" idx="0"/>
          </p:cNvCxnSpPr>
          <p:nvPr/>
        </p:nvCxnSpPr>
        <p:spPr>
          <a:xfrm>
            <a:off x="4347367" y="1536957"/>
            <a:ext cx="0" cy="280302"/>
          </a:xfrm>
          <a:prstGeom prst="straightConnector1">
            <a:avLst/>
          </a:prstGeom>
          <a:noFill/>
          <a:ln w="1905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63500" dist="12700" dir="5400000" rotWithShape="0">
              <a:srgbClr val="000000">
                <a:alpha val="32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43708007-19C3-E44C-8EC0-828B0061735F}"/>
              </a:ext>
            </a:extLst>
          </p:cNvPr>
          <p:cNvCxnSpPr>
            <a:stCxn id="92" idx="2"/>
            <a:endCxn id="90" idx="0"/>
          </p:cNvCxnSpPr>
          <p:nvPr/>
        </p:nvCxnSpPr>
        <p:spPr>
          <a:xfrm>
            <a:off x="4347367" y="2225882"/>
            <a:ext cx="0" cy="377655"/>
          </a:xfrm>
          <a:prstGeom prst="straightConnector1">
            <a:avLst/>
          </a:prstGeom>
          <a:noFill/>
          <a:ln w="1905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63500" dist="12700" dir="5400000" rotWithShape="0">
              <a:srgbClr val="000000">
                <a:alpha val="32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07388646-6635-F145-A12F-851ED275224A}"/>
              </a:ext>
            </a:extLst>
          </p:cNvPr>
          <p:cNvCxnSpPr>
            <a:stCxn id="96" idx="2"/>
            <a:endCxn id="94" idx="0"/>
          </p:cNvCxnSpPr>
          <p:nvPr/>
        </p:nvCxnSpPr>
        <p:spPr>
          <a:xfrm>
            <a:off x="6240522" y="1529354"/>
            <a:ext cx="0" cy="1075714"/>
          </a:xfrm>
          <a:prstGeom prst="straightConnector1">
            <a:avLst/>
          </a:prstGeom>
          <a:noFill/>
          <a:ln w="1905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63500" dist="12700" dir="5400000" rotWithShape="0">
              <a:srgbClr val="000000">
                <a:alpha val="32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1A775C05-9933-7C43-BBE5-ED67EB3C8CC6}"/>
              </a:ext>
            </a:extLst>
          </p:cNvPr>
          <p:cNvCxnSpPr>
            <a:stCxn id="103" idx="0"/>
            <a:endCxn id="92" idx="1"/>
          </p:cNvCxnSpPr>
          <p:nvPr/>
        </p:nvCxnSpPr>
        <p:spPr>
          <a:xfrm>
            <a:off x="3040708" y="1999821"/>
            <a:ext cx="555260" cy="21751"/>
          </a:xfrm>
          <a:prstGeom prst="straightConnector1">
            <a:avLst/>
          </a:prstGeom>
          <a:noFill/>
          <a:ln w="1905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63500" dist="12700" dir="5400000" rotWithShape="0">
              <a:srgbClr val="000000">
                <a:alpha val="32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9F7EDEB9-C619-ED4E-8E86-07AD6B841A87}"/>
              </a:ext>
            </a:extLst>
          </p:cNvPr>
          <p:cNvCxnSpPr>
            <a:stCxn id="92" idx="2"/>
            <a:endCxn id="115" idx="0"/>
          </p:cNvCxnSpPr>
          <p:nvPr/>
        </p:nvCxnSpPr>
        <p:spPr>
          <a:xfrm flipH="1">
            <a:off x="2729939" y="2225882"/>
            <a:ext cx="1617428" cy="374823"/>
          </a:xfrm>
          <a:prstGeom prst="straightConnector1">
            <a:avLst/>
          </a:prstGeom>
          <a:noFill/>
          <a:ln w="1905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63500" dist="12700" dir="5400000" rotWithShape="0">
              <a:srgbClr val="000000">
                <a:alpha val="32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1" name="Rounded Rectangle 140">
            <a:extLst>
              <a:ext uri="{FF2B5EF4-FFF2-40B4-BE49-F238E27FC236}">
                <a16:creationId xmlns:a16="http://schemas.microsoft.com/office/drawing/2014/main" id="{5BD6FC7C-470E-E140-94CC-8C66E5A01E16}"/>
              </a:ext>
            </a:extLst>
          </p:cNvPr>
          <p:cNvSpPr/>
          <p:nvPr/>
        </p:nvSpPr>
        <p:spPr>
          <a:xfrm>
            <a:off x="361113" y="1802323"/>
            <a:ext cx="1502797" cy="4086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algn="ctr" defTabSz="914400" hangingPunct="0"/>
            <a:r>
              <a:rPr lang="en-JP" dirty="0">
                <a:solidFill>
                  <a:schemeClr val="accent1">
                    <a:lumMod val="50000"/>
                  </a:schemeClr>
                </a:solidFill>
                <a:sym typeface="メイリオ"/>
              </a:rPr>
              <a:t>Controller</a:t>
            </a:r>
          </a:p>
        </p:txBody>
      </p: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BE50C930-7895-8E42-85E4-DA3E6D64FCB7}"/>
              </a:ext>
            </a:extLst>
          </p:cNvPr>
          <p:cNvCxnSpPr>
            <a:stCxn id="109" idx="2"/>
            <a:endCxn id="141" idx="0"/>
          </p:cNvCxnSpPr>
          <p:nvPr/>
        </p:nvCxnSpPr>
        <p:spPr>
          <a:xfrm flipH="1">
            <a:off x="1112513" y="1506479"/>
            <a:ext cx="1" cy="295847"/>
          </a:xfrm>
          <a:prstGeom prst="straightConnector1">
            <a:avLst/>
          </a:prstGeom>
          <a:noFill/>
          <a:ln w="1905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63500" dist="12700" dir="5400000" rotWithShape="0">
              <a:srgbClr val="000000">
                <a:alpha val="32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42" name="Straight Arrow Connector 241">
            <a:extLst>
              <a:ext uri="{FF2B5EF4-FFF2-40B4-BE49-F238E27FC236}">
                <a16:creationId xmlns:a16="http://schemas.microsoft.com/office/drawing/2014/main" id="{9667CF28-EC07-B945-8AD0-0AAA9AD9F0E1}"/>
              </a:ext>
            </a:extLst>
          </p:cNvPr>
          <p:cNvCxnSpPr>
            <a:cxnSpLocks/>
          </p:cNvCxnSpPr>
          <p:nvPr/>
        </p:nvCxnSpPr>
        <p:spPr>
          <a:xfrm flipV="1">
            <a:off x="1118568" y="463419"/>
            <a:ext cx="2105" cy="179971"/>
          </a:xfrm>
          <a:prstGeom prst="straightConnector1">
            <a:avLst/>
          </a:prstGeom>
          <a:noFill/>
          <a:ln w="1905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63500" dist="12700" dir="5400000" rotWithShape="0">
              <a:srgbClr val="000000">
                <a:alpha val="32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2173242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4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8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4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9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5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8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1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6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9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2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8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1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8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1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4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7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0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3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6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9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2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5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/>
      <p:bldP spid="102" grpId="0"/>
      <p:bldP spid="103" grpId="0" animBg="1"/>
      <p:bldP spid="103" grpId="1" animBg="1"/>
      <p:bldP spid="104" grpId="0" animBg="1"/>
      <p:bldP spid="105" grpId="0" animBg="1"/>
      <p:bldP spid="106" grpId="0"/>
      <p:bldP spid="107" grpId="0"/>
      <p:bldP spid="108" grpId="0" animBg="1"/>
      <p:bldP spid="109" grpId="0" animBg="1"/>
      <p:bldP spid="110" grpId="0" animBg="1"/>
      <p:bldP spid="111" grpId="0"/>
      <p:bldP spid="112" grpId="0" animBg="1"/>
      <p:bldP spid="113" grpId="0"/>
      <p:bldP spid="114" grpId="0" animBg="1"/>
      <p:bldP spid="115" grpId="0" animBg="1"/>
      <p:bldP spid="116" grpId="0" animBg="1"/>
      <p:bldP spid="117" grpId="0"/>
      <p:bldP spid="14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</TotalTime>
  <Words>22</Words>
  <Application>Microsoft Macintosh PowerPoint</Application>
  <PresentationFormat>Custom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Yasser F.O.Mohammad</dc:creator>
  <cp:lastModifiedBy>Yasser F.O.Mohammad</cp:lastModifiedBy>
  <cp:revision>3</cp:revision>
  <dcterms:created xsi:type="dcterms:W3CDTF">2021-03-14T04:38:11Z</dcterms:created>
  <dcterms:modified xsi:type="dcterms:W3CDTF">2022-02-02T07:25:32Z</dcterms:modified>
</cp:coreProperties>
</file>