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0345-7653-4F08-A614-647D38335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F07EF-76E4-4459-9CC9-8E056064D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1E10-F193-42B3-9D79-2CD7CF41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C11D-0EBB-439B-8E4B-12B382D1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72A9-AAD2-409F-96DF-8ACF4568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E11-C51C-4741-A52F-47EE3E2A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4CD51-E0E7-48BC-9996-2184A141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C1F3-E4CA-4424-8591-C51AADF9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9010-1118-488A-B34C-C232CC3F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F4CD-816E-4D55-A1CC-3EFA351C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D0DF8-AFE0-4FA0-9B72-AB07D08EF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B9C5-D1BD-410A-B3AA-DBC69B7E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4AA1-D1F3-4F2F-8144-59587415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F388-1E90-44C3-8B4E-34713C4E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5135-0792-4000-ACCF-A0A5FA21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9E3D-189C-4D3E-A803-6F177874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9E24-886D-4423-ACE5-19C64F56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CD56-33B8-4906-AA42-CE3105CA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0B4C-4B92-4663-8091-F7233D3D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8FE7-33E3-42C2-BC2D-D215B14D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9A3A-999B-4D40-87B0-8C08BB16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5548-41DF-46D4-9C5F-62FA6D0B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0CCD-55FE-4A1E-A639-B344FF80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8611-AF2F-4775-BCE0-A325E04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9316-CFE7-477F-AEF8-C6744826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0EEC-FF6D-40AD-8DFD-8E7AD095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A9A1-7AB7-43C2-946B-E64B8E588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4815C-DBA8-47B5-8A63-190C2927E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31D7D-F8A9-43B8-A2CC-E7BA198E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1454A-0DA5-4DE2-839D-2EA018F3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75B03-5603-4EFD-96BC-7C1BA65A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D23D-49F1-4FDC-8968-47681AA8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F7A7-1CC3-494A-90D4-0D796926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EF879-F912-4EB4-B4B8-A4913E37D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D0C96-7C45-42C3-9426-98BA07942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6D5B5-F792-4B1B-BDB9-C45483936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9201C-8A22-44E7-BBF2-4B966A7B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D121E-B880-41E7-AC27-2694C38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D8B48-13C4-412D-B67F-B486E01D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B7BE-B7AD-489D-B1BE-57F2CFF4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09249-684E-4EB3-89A1-93CCB9E0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DEBF9-D8F0-4F2D-BD51-AE8FEE10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5CED6-B49A-47ED-97CE-6452BBD8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A61EE-5AE3-4567-B9F3-3F90D7BC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686E7-E3CB-4A50-AC58-C7D1AC7D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288F8-0469-464F-AB22-C78FA0EA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E18D-B053-40DC-B16E-BB4D2E54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578B-B904-4113-A5E5-B599654D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53542-6C82-4986-BAC5-48126A33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A65E8-BA57-47D8-BE37-FBC77860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CFDAB-FA07-4886-824E-F3391604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5F5D-D644-4E2D-993A-D99C3C40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9C2-753F-4964-B80A-FAE7A066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B32DA-9EDC-42FF-BF42-3319CB7E8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AD257-023A-4E2D-9CC9-DE848113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F19FF-82E6-4601-9D4E-4D36260C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4EF4-AB8B-4958-ADAD-76D21912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8C054-F4F2-4ADD-A938-B2C0F8BF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2C400-2352-4483-B386-11AC224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EBB8-66FE-486A-84A3-1DF311D7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E5D4-5D77-41DD-974D-ADC2A0CA0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0AE3-2D7C-4AA0-BD0C-19652169636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0BA4-D213-4110-BE2C-66864A16F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2253-4125-4AC4-86F3-79C792648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B578F-9673-40E1-BB6D-A31789E4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15BB535-955F-42C8-8313-10B514906918}"/>
              </a:ext>
            </a:extLst>
          </p:cNvPr>
          <p:cNvGrpSpPr/>
          <p:nvPr/>
        </p:nvGrpSpPr>
        <p:grpSpPr>
          <a:xfrm>
            <a:off x="2018213" y="239488"/>
            <a:ext cx="7778934" cy="6276390"/>
            <a:chOff x="2018213" y="239488"/>
            <a:chExt cx="7778934" cy="627639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3F90A7B-5CB7-4095-99D2-74C21CAA904F}"/>
                </a:ext>
              </a:extLst>
            </p:cNvPr>
            <p:cNvGrpSpPr/>
            <p:nvPr/>
          </p:nvGrpSpPr>
          <p:grpSpPr>
            <a:xfrm>
              <a:off x="2018213" y="239488"/>
              <a:ext cx="7778934" cy="6276390"/>
              <a:chOff x="2018213" y="239488"/>
              <a:chExt cx="7778934" cy="627639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0CF2849-59A8-4CD3-AE75-405E3F3C75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14" r="14762"/>
              <a:stretch/>
            </p:blipFill>
            <p:spPr bwMode="auto">
              <a:xfrm rot="5400000">
                <a:off x="2820801" y="-460467"/>
                <a:ext cx="6173757" cy="7778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F44F64-4A2D-4CB8-8381-D46E9FC94ECD}"/>
                  </a:ext>
                </a:extLst>
              </p:cNvPr>
              <p:cNvSpPr/>
              <p:nvPr/>
            </p:nvSpPr>
            <p:spPr>
              <a:xfrm>
                <a:off x="5599611" y="2177143"/>
                <a:ext cx="801189" cy="4005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41BD2A-5447-4282-BD96-354F22A81324}"/>
                  </a:ext>
                </a:extLst>
              </p:cNvPr>
              <p:cNvSpPr/>
              <p:nvPr/>
            </p:nvSpPr>
            <p:spPr>
              <a:xfrm rot="5400000">
                <a:off x="5477692" y="2621281"/>
                <a:ext cx="5926184" cy="11625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FBED109-ECEC-4F00-9E74-5964D8598B51}"/>
                  </a:ext>
                </a:extLst>
              </p:cNvPr>
              <p:cNvSpPr/>
              <p:nvPr/>
            </p:nvSpPr>
            <p:spPr>
              <a:xfrm rot="5400000">
                <a:off x="5550624" y="3887290"/>
                <a:ext cx="1177836" cy="2612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D1D611-57B8-4872-9D72-65D2294210CD}"/>
                  </a:ext>
                </a:extLst>
              </p:cNvPr>
              <p:cNvSpPr/>
              <p:nvPr/>
            </p:nvSpPr>
            <p:spPr>
              <a:xfrm>
                <a:off x="7759336" y="574769"/>
                <a:ext cx="483326" cy="4005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0D480F-F1B5-4B8B-B39E-B2EF7BE19BD9}"/>
                  </a:ext>
                </a:extLst>
              </p:cNvPr>
              <p:cNvSpPr txBox="1"/>
              <p:nvPr/>
            </p:nvSpPr>
            <p:spPr>
              <a:xfrm>
                <a:off x="6239691" y="3347592"/>
                <a:ext cx="161110" cy="27952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7638AD-73EE-4FF5-9A09-DD1052130186}"/>
                  </a:ext>
                </a:extLst>
              </p:cNvPr>
              <p:cNvSpPr txBox="1"/>
              <p:nvPr/>
            </p:nvSpPr>
            <p:spPr>
              <a:xfrm>
                <a:off x="8759371" y="315561"/>
                <a:ext cx="161110" cy="27952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81085F-99E4-488A-A48B-8D716E7C5ED6}"/>
                  </a:ext>
                </a:extLst>
              </p:cNvPr>
              <p:cNvSpPr txBox="1"/>
              <p:nvPr/>
            </p:nvSpPr>
            <p:spPr>
              <a:xfrm>
                <a:off x="8259351" y="636566"/>
                <a:ext cx="161110" cy="2769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F7198F-D697-4872-AEFE-B9D6248DB0BF}"/>
                  </a:ext>
                </a:extLst>
              </p:cNvPr>
              <p:cNvSpPr txBox="1"/>
              <p:nvPr/>
            </p:nvSpPr>
            <p:spPr>
              <a:xfrm>
                <a:off x="6420394" y="2237676"/>
                <a:ext cx="161110" cy="27952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F6ED10-6EA7-4D11-9568-98F95A786FCA}"/>
                  </a:ext>
                </a:extLst>
              </p:cNvPr>
              <p:cNvSpPr txBox="1"/>
              <p:nvPr/>
            </p:nvSpPr>
            <p:spPr>
              <a:xfrm>
                <a:off x="4063999" y="2517204"/>
                <a:ext cx="157481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15B075-4E4A-4008-B14D-3D64BA7010AE}"/>
                  </a:ext>
                </a:extLst>
              </p:cNvPr>
              <p:cNvSpPr txBox="1"/>
              <p:nvPr/>
            </p:nvSpPr>
            <p:spPr>
              <a:xfrm>
                <a:off x="5061131" y="1163192"/>
                <a:ext cx="161110" cy="279528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E2240-695C-4C55-B9C9-26EFD1211AFD}"/>
                  </a:ext>
                </a:extLst>
              </p:cNvPr>
              <p:cNvSpPr txBox="1"/>
              <p:nvPr/>
            </p:nvSpPr>
            <p:spPr>
              <a:xfrm>
                <a:off x="5257797" y="3738391"/>
                <a:ext cx="161110" cy="279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27C70EB-FF81-45D9-B7C9-BAF35AD3A328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 flipV="1">
                <a:off x="5418907" y="3627120"/>
                <a:ext cx="297180" cy="25103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ABE426-2F38-430D-9AE8-84B8DF229996}"/>
                  </a:ext>
                </a:extLst>
              </p:cNvPr>
              <p:cNvCxnSpPr/>
              <p:nvPr/>
            </p:nvCxnSpPr>
            <p:spPr>
              <a:xfrm>
                <a:off x="5418907" y="3878155"/>
                <a:ext cx="39134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5089F25-3EE6-4557-BCEF-5F128646D699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>
                <a:off x="5418907" y="3878155"/>
                <a:ext cx="297180" cy="29760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7458EF-9B49-4EB7-840C-8EFE8CA79F22}"/>
                  </a:ext>
                </a:extLst>
              </p:cNvPr>
              <p:cNvSpPr/>
              <p:nvPr/>
            </p:nvSpPr>
            <p:spPr>
              <a:xfrm rot="5400000">
                <a:off x="2066471" y="2077548"/>
                <a:ext cx="1177836" cy="2612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A79E5F-3174-4C95-BF17-829EEEDE50B0}"/>
                  </a:ext>
                </a:extLst>
              </p:cNvPr>
              <p:cNvSpPr txBox="1"/>
              <p:nvPr/>
            </p:nvSpPr>
            <p:spPr>
              <a:xfrm>
                <a:off x="2313576" y="1479495"/>
                <a:ext cx="161110" cy="27952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40F8A8-AAF4-45DA-9383-00C3A0E8FB69}"/>
                  </a:ext>
                </a:extLst>
              </p:cNvPr>
              <p:cNvSpPr txBox="1"/>
              <p:nvPr/>
            </p:nvSpPr>
            <p:spPr>
              <a:xfrm>
                <a:off x="5291905" y="2683137"/>
                <a:ext cx="307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39CD2-9404-43EC-86E0-FC3A8E9ABD3F}"/>
                </a:ext>
              </a:extLst>
            </p:cNvPr>
            <p:cNvSpPr/>
            <p:nvPr/>
          </p:nvSpPr>
          <p:spPr>
            <a:xfrm rot="5400000">
              <a:off x="6158044" y="3887289"/>
              <a:ext cx="1177836" cy="261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ECDD8B-B88F-4184-A5C7-680A04C52128}"/>
                </a:ext>
              </a:extLst>
            </p:cNvPr>
            <p:cNvSpPr txBox="1"/>
            <p:nvPr/>
          </p:nvSpPr>
          <p:spPr>
            <a:xfrm>
              <a:off x="6842755" y="3357752"/>
              <a:ext cx="161110" cy="27952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04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 Train</dc:creator>
  <cp:lastModifiedBy>Gordan Train</cp:lastModifiedBy>
  <cp:revision>4</cp:revision>
  <dcterms:created xsi:type="dcterms:W3CDTF">2020-01-24T18:40:42Z</dcterms:created>
  <dcterms:modified xsi:type="dcterms:W3CDTF">2020-01-24T19:05:42Z</dcterms:modified>
</cp:coreProperties>
</file>