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000F2-23E7-426C-9CC6-302411D3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1A41-ABF0-4B48-8E6C-5319B60E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9CD02-3D67-422F-B98B-530104A4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DC2D1-7A12-4E38-8F19-70230C8B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E6B28-AC20-43B0-9280-6FA1B46E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5432A-AF38-4765-B00B-F32BE1BD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DC6F3-43B3-4096-B0CE-21547984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C6BA3-00F8-480D-A975-9CF51DF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7A6EA-DC28-4277-8C69-F7EA38D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F1B4B-F68F-4D6A-AD70-C868BA1F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24A3C7-27D0-4C9D-B874-323D273D7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40A23-C6CB-46F1-B073-D7AAE6CB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D91BC-25C8-40C2-A3FB-B75DE291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339B7-10CC-4609-AD9B-311E17A0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D0CD2-92C9-44B3-ACCD-0A9A3355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C635-F306-4CF0-8F21-F768E59C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B6C29-69DF-4C4B-8217-6C30F35E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6D7E9-91C5-4A0A-8AFB-58D7A897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AA177-93F8-4C77-8610-3D8F4B84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24FAE-0949-4168-B1D1-5C8C3DAD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6C0A-7B4D-4335-B6BF-71F21D2D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842A0-9968-409E-AC26-12DEED9B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DD3FA-839C-43F0-A20F-9B3DEFB0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276A5-0FFD-493B-8A2B-620BCFAD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E6E15-6281-43F2-9984-B82E06EB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2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7A584-4AD3-4D5C-B001-AA734132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D7B07-9D17-4D5E-816E-AA7683634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6CC18-2AEF-4AA9-BB3D-2B567ED6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25024-B368-4111-A87C-A73A871E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DF392-D190-4C80-B1E1-EF4FFEAF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F167B-E4A9-4ACA-853F-6303E2B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8AE50-0A63-42C2-88EE-8E0B6D89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69F0F-93C1-42BF-BA3A-393FBDD6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9D9A1-ABE8-4C04-8E7D-D8127414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64EEA-D673-4361-9CC3-6873D82D1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9E0C0D-080C-4E6F-AC14-CB0F6CC0D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35C3B-97FC-45DF-9C54-CE21397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2D670-E1AF-4ED1-BBC7-6E4DEA43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30D10-CFC8-48FD-827B-4F666BB4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4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86A50-3D3E-498D-A0AF-E3B6C18C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E3906-1605-4D51-8947-C8F5E24B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C8F108-C447-42B3-9F3B-702F3679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228459-295A-4198-8635-40FB709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49C9D-FD71-4D5D-B06F-56265508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98E2D-2A8B-4397-B3F7-7F9D1671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4DE3D-B109-48EE-9B05-8A26E8BF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4DF2C-A442-4120-A419-61C05BA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15ECD-6C8F-40EA-AC88-6DBE98B5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C240D-CBEE-4B48-8E8A-1B034BA2C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4BEEA-F427-4E4C-877B-85D5014C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B2E93-6AEC-40A6-8C3D-F99F9D5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F19D5-1B11-4D98-A5CE-FBA4389A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2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43F6-5982-41ED-9EFF-7421912E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C7419-4204-4F1A-A3E7-D52D0EE2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E8BCA-4156-4349-AC1E-3D95C3EF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C8670-2758-4075-A755-48B80646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3DC18-47AD-42E6-9E6C-FE754700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6BF0D-629F-404A-ACE6-52D5A5D9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C154F1-F738-4579-B361-6E157B0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5F8EA-0DF0-444F-AD1C-B3BB8901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89F3F-7886-408D-B839-B3577D912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333B-D941-48EB-9376-4849F5B51DF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C0722-8798-482C-9591-072E56C1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266DF-095B-47BF-A900-2F291B3D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71B9-5199-4D42-AB05-9B4AEF6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4D942D-D4A0-4ED7-B374-3CCF7DA7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5261" cy="32258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3BD0B1-F2BB-4089-A1F1-AFF9C008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895"/>
            <a:ext cx="5619750" cy="3333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0E7067-FF67-48CD-AAAD-A22D5CA83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3225895"/>
            <a:ext cx="5438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蔚雷</dc:creator>
  <cp:lastModifiedBy>蔚雷</cp:lastModifiedBy>
  <cp:revision>3</cp:revision>
  <dcterms:created xsi:type="dcterms:W3CDTF">2017-10-27T05:32:03Z</dcterms:created>
  <dcterms:modified xsi:type="dcterms:W3CDTF">2017-10-27T09:41:31Z</dcterms:modified>
</cp:coreProperties>
</file>