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654" r:id="rId3"/>
    <p:sldId id="592" r:id="rId4"/>
    <p:sldId id="651" r:id="rId5"/>
    <p:sldId id="653" r:id="rId6"/>
    <p:sldId id="6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1F8F5-98E8-44AA-B06A-15A8A2F3FFED}" v="13" dt="2023-12-12T21:46:00.69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>
        <p:scale>
          <a:sx n="75" d="100"/>
          <a:sy n="75" d="100"/>
        </p:scale>
        <p:origin x="883" y="1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Li" userId="57dce9a4-ccc0-4f75-8937-211f73eae35d" providerId="ADAL" clId="{D971F8F5-98E8-44AA-B06A-15A8A2F3FFED}"/>
    <pc:docChg chg="undo custSel addSld delSld modSld">
      <pc:chgData name="Kevin Li" userId="57dce9a4-ccc0-4f75-8937-211f73eae35d" providerId="ADAL" clId="{D971F8F5-98E8-44AA-B06A-15A8A2F3FFED}" dt="2023-12-12T21:47:32.040" v="193" actId="1076"/>
      <pc:docMkLst>
        <pc:docMk/>
      </pc:docMkLst>
      <pc:sldChg chg="modSp mod">
        <pc:chgData name="Kevin Li" userId="57dce9a4-ccc0-4f75-8937-211f73eae35d" providerId="ADAL" clId="{D971F8F5-98E8-44AA-B06A-15A8A2F3FFED}" dt="2023-12-12T21:46:21.669" v="180" actId="20577"/>
        <pc:sldMkLst>
          <pc:docMk/>
          <pc:sldMk cId="106904919" sldId="261"/>
        </pc:sldMkLst>
        <pc:spChg chg="mod">
          <ac:chgData name="Kevin Li" userId="57dce9a4-ccc0-4f75-8937-211f73eae35d" providerId="ADAL" clId="{D971F8F5-98E8-44AA-B06A-15A8A2F3FFED}" dt="2023-12-12T21:46:21.669" v="1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">
        <pc:chgData name="Kevin Li" userId="57dce9a4-ccc0-4f75-8937-211f73eae35d" providerId="ADAL" clId="{D971F8F5-98E8-44AA-B06A-15A8A2F3FFED}" dt="2023-12-12T21:46:12.531" v="169" actId="2696"/>
        <pc:sldMkLst>
          <pc:docMk/>
          <pc:sldMk cId="3519531026" sldId="367"/>
        </pc:sldMkLst>
      </pc:sldChg>
      <pc:sldChg chg="delSp modSp mod">
        <pc:chgData name="Kevin Li" userId="57dce9a4-ccc0-4f75-8937-211f73eae35d" providerId="ADAL" clId="{D971F8F5-98E8-44AA-B06A-15A8A2F3FFED}" dt="2023-12-12T21:43:15.521" v="135" actId="1076"/>
        <pc:sldMkLst>
          <pc:docMk/>
          <pc:sldMk cId="2715791408" sldId="592"/>
        </pc:sldMkLst>
        <pc:spChg chg="mod">
          <ac:chgData name="Kevin Li" userId="57dce9a4-ccc0-4f75-8937-211f73eae35d" providerId="ADAL" clId="{D971F8F5-98E8-44AA-B06A-15A8A2F3FFED}" dt="2023-12-12T21:42:00.990" v="99" actId="20577"/>
          <ac:spMkLst>
            <pc:docMk/>
            <pc:sldMk cId="2715791408" sldId="592"/>
            <ac:spMk id="16" creationId="{29CD03CF-303E-3838-B38B-09C91FF22AAC}"/>
          </ac:spMkLst>
        </pc:spChg>
        <pc:spChg chg="del mod">
          <ac:chgData name="Kevin Li" userId="57dce9a4-ccc0-4f75-8937-211f73eae35d" providerId="ADAL" clId="{D971F8F5-98E8-44AA-B06A-15A8A2F3FFED}" dt="2023-12-12T21:41:07.935" v="79" actId="478"/>
          <ac:spMkLst>
            <pc:docMk/>
            <pc:sldMk cId="2715791408" sldId="592"/>
            <ac:spMk id="28" creationId="{C91B2AD5-6021-00BD-1D53-BBEC75D52632}"/>
          </ac:spMkLst>
        </pc:spChg>
        <pc:spChg chg="mod">
          <ac:chgData name="Kevin Li" userId="57dce9a4-ccc0-4f75-8937-211f73eae35d" providerId="ADAL" clId="{D971F8F5-98E8-44AA-B06A-15A8A2F3FFED}" dt="2023-12-12T21:43:15.521" v="135" actId="1076"/>
          <ac:spMkLst>
            <pc:docMk/>
            <pc:sldMk cId="2715791408" sldId="592"/>
            <ac:spMk id="106" creationId="{E7113062-ED3A-1E29-B7D9-69B1814E4B41}"/>
          </ac:spMkLst>
        </pc:spChg>
        <pc:spChg chg="mod">
          <ac:chgData name="Kevin Li" userId="57dce9a4-ccc0-4f75-8937-211f73eae35d" providerId="ADAL" clId="{D971F8F5-98E8-44AA-B06A-15A8A2F3FFED}" dt="2023-12-12T21:43:11.092" v="134" actId="1076"/>
          <ac:spMkLst>
            <pc:docMk/>
            <pc:sldMk cId="2715791408" sldId="592"/>
            <ac:spMk id="107" creationId="{53C135C5-6D29-641F-A072-4A0EF7D71DA7}"/>
          </ac:spMkLst>
        </pc:spChg>
        <pc:spChg chg="mod">
          <ac:chgData name="Kevin Li" userId="57dce9a4-ccc0-4f75-8937-211f73eae35d" providerId="ADAL" clId="{D971F8F5-98E8-44AA-B06A-15A8A2F3FFED}" dt="2023-12-12T21:43:04.922" v="133" actId="1076"/>
          <ac:spMkLst>
            <pc:docMk/>
            <pc:sldMk cId="2715791408" sldId="592"/>
            <ac:spMk id="108" creationId="{734472BA-4F62-CD63-9DDC-8325E5E47F42}"/>
          </ac:spMkLst>
        </pc:spChg>
        <pc:spChg chg="mod">
          <ac:chgData name="Kevin Li" userId="57dce9a4-ccc0-4f75-8937-211f73eae35d" providerId="ADAL" clId="{D971F8F5-98E8-44AA-B06A-15A8A2F3FFED}" dt="2023-12-12T21:43:02.481" v="132" actId="1076"/>
          <ac:spMkLst>
            <pc:docMk/>
            <pc:sldMk cId="2715791408" sldId="592"/>
            <ac:spMk id="109" creationId="{FCBBAA7D-ED4E-106D-D036-882688CC45E5}"/>
          </ac:spMkLst>
        </pc:spChg>
        <pc:spChg chg="mod">
          <ac:chgData name="Kevin Li" userId="57dce9a4-ccc0-4f75-8937-211f73eae35d" providerId="ADAL" clId="{D971F8F5-98E8-44AA-B06A-15A8A2F3FFED}" dt="2023-12-12T21:42:46.863" v="128" actId="20577"/>
          <ac:spMkLst>
            <pc:docMk/>
            <pc:sldMk cId="2715791408" sldId="592"/>
            <ac:spMk id="126" creationId="{430B0D59-A70B-D26B-E4EB-277047432E2D}"/>
          </ac:spMkLst>
        </pc:spChg>
        <pc:spChg chg="del mod">
          <ac:chgData name="Kevin Li" userId="57dce9a4-ccc0-4f75-8937-211f73eae35d" providerId="ADAL" clId="{D971F8F5-98E8-44AA-B06A-15A8A2F3FFED}" dt="2023-12-12T21:42:55.330" v="130" actId="478"/>
          <ac:spMkLst>
            <pc:docMk/>
            <pc:sldMk cId="2715791408" sldId="592"/>
            <ac:spMk id="140" creationId="{46018D41-A8DD-5FA9-11AA-6A6577B3D382}"/>
          </ac:spMkLst>
        </pc:spChg>
        <pc:spChg chg="del mod">
          <ac:chgData name="Kevin Li" userId="57dce9a4-ccc0-4f75-8937-211f73eae35d" providerId="ADAL" clId="{D971F8F5-98E8-44AA-B06A-15A8A2F3FFED}" dt="2023-12-12T21:41:25.678" v="82" actId="478"/>
          <ac:spMkLst>
            <pc:docMk/>
            <pc:sldMk cId="2715791408" sldId="592"/>
            <ac:spMk id="159" creationId="{0CEC4D15-B15F-968A-49A9-31B39F6C5E32}"/>
          </ac:spMkLst>
        </pc:spChg>
        <pc:spChg chg="mod">
          <ac:chgData name="Kevin Li" userId="57dce9a4-ccc0-4f75-8937-211f73eae35d" providerId="ADAL" clId="{D971F8F5-98E8-44AA-B06A-15A8A2F3FFED}" dt="2023-12-12T21:41:22.718" v="81" actId="14100"/>
          <ac:spMkLst>
            <pc:docMk/>
            <pc:sldMk cId="2715791408" sldId="592"/>
            <ac:spMk id="160" creationId="{CCC87D20-6881-9619-D59E-6E8DBC2DE626}"/>
          </ac:spMkLst>
        </pc:spChg>
        <pc:cxnChg chg="del">
          <ac:chgData name="Kevin Li" userId="57dce9a4-ccc0-4f75-8937-211f73eae35d" providerId="ADAL" clId="{D971F8F5-98E8-44AA-B06A-15A8A2F3FFED}" dt="2023-12-12T21:42:56.870" v="131" actId="478"/>
          <ac:cxnSpMkLst>
            <pc:docMk/>
            <pc:sldMk cId="2715791408" sldId="592"/>
            <ac:cxnSpMk id="154" creationId="{C1AC230A-1DAB-0E74-8F52-9D5452C7A04E}"/>
          </ac:cxnSpMkLst>
        </pc:cxnChg>
        <pc:cxnChg chg="del">
          <ac:chgData name="Kevin Li" userId="57dce9a4-ccc0-4f75-8937-211f73eae35d" providerId="ADAL" clId="{D971F8F5-98E8-44AA-B06A-15A8A2F3FFED}" dt="2023-12-12T21:41:25.678" v="82" actId="478"/>
          <ac:cxnSpMkLst>
            <pc:docMk/>
            <pc:sldMk cId="2715791408" sldId="592"/>
            <ac:cxnSpMk id="161" creationId="{EB59FD86-10FA-B5E3-2E75-D688D384E063}"/>
          </ac:cxnSpMkLst>
        </pc:cxnChg>
      </pc:sldChg>
      <pc:sldChg chg="del">
        <pc:chgData name="Kevin Li" userId="57dce9a4-ccc0-4f75-8937-211f73eae35d" providerId="ADAL" clId="{D971F8F5-98E8-44AA-B06A-15A8A2F3FFED}" dt="2023-12-12T21:40:23.902" v="68" actId="2696"/>
        <pc:sldMkLst>
          <pc:docMk/>
          <pc:sldMk cId="4007920328" sldId="649"/>
        </pc:sldMkLst>
      </pc:sldChg>
      <pc:sldChg chg="del">
        <pc:chgData name="Kevin Li" userId="57dce9a4-ccc0-4f75-8937-211f73eae35d" providerId="ADAL" clId="{D971F8F5-98E8-44AA-B06A-15A8A2F3FFED}" dt="2023-12-12T21:46:09.857" v="168" actId="2696"/>
        <pc:sldMkLst>
          <pc:docMk/>
          <pc:sldMk cId="2452378278" sldId="650"/>
        </pc:sldMkLst>
      </pc:sldChg>
      <pc:sldChg chg="addSp delSp modSp mod">
        <pc:chgData name="Kevin Li" userId="57dce9a4-ccc0-4f75-8937-211f73eae35d" providerId="ADAL" clId="{D971F8F5-98E8-44AA-B06A-15A8A2F3FFED}" dt="2023-12-12T21:45:07.664" v="166" actId="14100"/>
        <pc:sldMkLst>
          <pc:docMk/>
          <pc:sldMk cId="1905329325" sldId="651"/>
        </pc:sldMkLst>
        <pc:spChg chg="mod">
          <ac:chgData name="Kevin Li" userId="57dce9a4-ccc0-4f75-8937-211f73eae35d" providerId="ADAL" clId="{D971F8F5-98E8-44AA-B06A-15A8A2F3FFED}" dt="2023-12-12T21:43:43.614" v="154" actId="20577"/>
          <ac:spMkLst>
            <pc:docMk/>
            <pc:sldMk cId="1905329325" sldId="651"/>
            <ac:spMk id="2" creationId="{4DA9DF62-72FD-42C4-ABC1-3574A78A4369}"/>
          </ac:spMkLst>
        </pc:spChg>
        <pc:spChg chg="mod">
          <ac:chgData name="Kevin Li" userId="57dce9a4-ccc0-4f75-8937-211f73eae35d" providerId="ADAL" clId="{D971F8F5-98E8-44AA-B06A-15A8A2F3FFED}" dt="2023-12-12T21:38:33.213" v="60" actId="1076"/>
          <ac:spMkLst>
            <pc:docMk/>
            <pc:sldMk cId="1905329325" sldId="651"/>
            <ac:spMk id="81" creationId="{B469E13C-5180-0309-3797-F5C9558E715A}"/>
          </ac:spMkLst>
        </pc:spChg>
        <pc:spChg chg="del">
          <ac:chgData name="Kevin Li" userId="57dce9a4-ccc0-4f75-8937-211f73eae35d" providerId="ADAL" clId="{D971F8F5-98E8-44AA-B06A-15A8A2F3FFED}" dt="2023-12-12T21:33:32.159" v="9" actId="478"/>
          <ac:spMkLst>
            <pc:docMk/>
            <pc:sldMk cId="1905329325" sldId="651"/>
            <ac:spMk id="90" creationId="{20CCF91B-4167-84FF-4A12-37F10EBC08EF}"/>
          </ac:spMkLst>
        </pc:spChg>
        <pc:spChg chg="mod topLvl">
          <ac:chgData name="Kevin Li" userId="57dce9a4-ccc0-4f75-8937-211f73eae35d" providerId="ADAL" clId="{D971F8F5-98E8-44AA-B06A-15A8A2F3FFED}" dt="2023-12-12T21:37:10.138" v="41" actId="165"/>
          <ac:spMkLst>
            <pc:docMk/>
            <pc:sldMk cId="1905329325" sldId="651"/>
            <ac:spMk id="97" creationId="{517A53AC-C030-D616-D030-B79C13E6BD33}"/>
          </ac:spMkLst>
        </pc:spChg>
        <pc:spChg chg="mod topLvl">
          <ac:chgData name="Kevin Li" userId="57dce9a4-ccc0-4f75-8937-211f73eae35d" providerId="ADAL" clId="{D971F8F5-98E8-44AA-B06A-15A8A2F3FFED}" dt="2023-12-12T21:37:10.138" v="41" actId="165"/>
          <ac:spMkLst>
            <pc:docMk/>
            <pc:sldMk cId="1905329325" sldId="651"/>
            <ac:spMk id="99" creationId="{878DB196-7E74-A535-B63C-AFAE7D770CB8}"/>
          </ac:spMkLst>
        </pc:spChg>
        <pc:spChg chg="mod">
          <ac:chgData name="Kevin Li" userId="57dce9a4-ccc0-4f75-8937-211f73eae35d" providerId="ADAL" clId="{D971F8F5-98E8-44AA-B06A-15A8A2F3FFED}" dt="2023-12-12T21:38:21.370" v="58" actId="1076"/>
          <ac:spMkLst>
            <pc:docMk/>
            <pc:sldMk cId="1905329325" sldId="651"/>
            <ac:spMk id="100" creationId="{74FDC1F0-99FD-CDEA-7247-3DB04D90BD4D}"/>
          </ac:spMkLst>
        </pc:spChg>
        <pc:spChg chg="mod">
          <ac:chgData name="Kevin Li" userId="57dce9a4-ccc0-4f75-8937-211f73eae35d" providerId="ADAL" clId="{D971F8F5-98E8-44AA-B06A-15A8A2F3FFED}" dt="2023-12-12T21:33:52.533" v="24" actId="20577"/>
          <ac:spMkLst>
            <pc:docMk/>
            <pc:sldMk cId="1905329325" sldId="651"/>
            <ac:spMk id="135" creationId="{72A56E08-1BBD-401D-9155-8D60DF924F83}"/>
          </ac:spMkLst>
        </pc:spChg>
        <pc:spChg chg="del">
          <ac:chgData name="Kevin Li" userId="57dce9a4-ccc0-4f75-8937-211f73eae35d" providerId="ADAL" clId="{D971F8F5-98E8-44AA-B06A-15A8A2F3FFED}" dt="2023-12-12T21:38:18.672" v="57" actId="478"/>
          <ac:spMkLst>
            <pc:docMk/>
            <pc:sldMk cId="1905329325" sldId="651"/>
            <ac:spMk id="200" creationId="{57C8CA83-05C3-5ED9-C144-8414402F23BC}"/>
          </ac:spMkLst>
        </pc:spChg>
        <pc:spChg chg="mod">
          <ac:chgData name="Kevin Li" userId="57dce9a4-ccc0-4f75-8937-211f73eae35d" providerId="ADAL" clId="{D971F8F5-98E8-44AA-B06A-15A8A2F3FFED}" dt="2023-12-12T21:38:24.683" v="59" actId="1076"/>
          <ac:spMkLst>
            <pc:docMk/>
            <pc:sldMk cId="1905329325" sldId="651"/>
            <ac:spMk id="211" creationId="{361470D1-FBB7-443A-B3D4-87FEF9217D1D}"/>
          </ac:spMkLst>
        </pc:spChg>
        <pc:spChg chg="mod">
          <ac:chgData name="Kevin Li" userId="57dce9a4-ccc0-4f75-8937-211f73eae35d" providerId="ADAL" clId="{D971F8F5-98E8-44AA-B06A-15A8A2F3FFED}" dt="2023-12-12T21:35:25.340" v="26"/>
          <ac:spMkLst>
            <pc:docMk/>
            <pc:sldMk cId="1905329325" sldId="651"/>
            <ac:spMk id="273" creationId="{F9A3C9CD-377E-2C26-DEF5-F1E853181297}"/>
          </ac:spMkLst>
        </pc:spChg>
        <pc:spChg chg="mod">
          <ac:chgData name="Kevin Li" userId="57dce9a4-ccc0-4f75-8937-211f73eae35d" providerId="ADAL" clId="{D971F8F5-98E8-44AA-B06A-15A8A2F3FFED}" dt="2023-12-12T21:35:25.340" v="26"/>
          <ac:spMkLst>
            <pc:docMk/>
            <pc:sldMk cId="1905329325" sldId="651"/>
            <ac:spMk id="279" creationId="{EF499D3A-896C-B570-19BA-82C81392B879}"/>
          </ac:spMkLst>
        </pc:spChg>
        <pc:spChg chg="mod">
          <ac:chgData name="Kevin Li" userId="57dce9a4-ccc0-4f75-8937-211f73eae35d" providerId="ADAL" clId="{D971F8F5-98E8-44AA-B06A-15A8A2F3FFED}" dt="2023-12-12T21:35:25.340" v="26"/>
          <ac:spMkLst>
            <pc:docMk/>
            <pc:sldMk cId="1905329325" sldId="651"/>
            <ac:spMk id="281" creationId="{3CF23404-71B5-0EEC-D04B-02F50EAB1AE8}"/>
          </ac:spMkLst>
        </pc:spChg>
        <pc:spChg chg="mod topLvl">
          <ac:chgData name="Kevin Li" userId="57dce9a4-ccc0-4f75-8937-211f73eae35d" providerId="ADAL" clId="{D971F8F5-98E8-44AA-B06A-15A8A2F3FFED}" dt="2023-12-12T21:37:37.464" v="47" actId="165"/>
          <ac:spMkLst>
            <pc:docMk/>
            <pc:sldMk cId="1905329325" sldId="651"/>
            <ac:spMk id="301" creationId="{407F5CC9-A7F0-A89E-A3EE-F4E958DC4691}"/>
          </ac:spMkLst>
        </pc:spChg>
        <pc:spChg chg="mod topLvl">
          <ac:chgData name="Kevin Li" userId="57dce9a4-ccc0-4f75-8937-211f73eae35d" providerId="ADAL" clId="{D971F8F5-98E8-44AA-B06A-15A8A2F3FFED}" dt="2023-12-12T21:37:37.464" v="47" actId="165"/>
          <ac:spMkLst>
            <pc:docMk/>
            <pc:sldMk cId="1905329325" sldId="651"/>
            <ac:spMk id="303" creationId="{90B79EA2-C346-537B-91F5-1617F167840B}"/>
          </ac:spMkLst>
        </pc:spChg>
        <pc:spChg chg="mod">
          <ac:chgData name="Kevin Li" userId="57dce9a4-ccc0-4f75-8937-211f73eae35d" providerId="ADAL" clId="{D971F8F5-98E8-44AA-B06A-15A8A2F3FFED}" dt="2023-12-12T21:38:00.344" v="51" actId="1076"/>
          <ac:spMkLst>
            <pc:docMk/>
            <pc:sldMk cId="1905329325" sldId="651"/>
            <ac:spMk id="316" creationId="{2D25783F-F305-C0D5-7C11-E62F970CDE32}"/>
          </ac:spMkLst>
        </pc:spChg>
        <pc:spChg chg="mod">
          <ac:chgData name="Kevin Li" userId="57dce9a4-ccc0-4f75-8937-211f73eae35d" providerId="ADAL" clId="{D971F8F5-98E8-44AA-B06A-15A8A2F3FFED}" dt="2023-12-12T21:36:13.752" v="30" actId="164"/>
          <ac:spMkLst>
            <pc:docMk/>
            <pc:sldMk cId="1905329325" sldId="651"/>
            <ac:spMk id="317" creationId="{A2153DB1-5B9D-6995-48F4-4BD4FE878BEC}"/>
          </ac:spMkLst>
        </pc:spChg>
        <pc:spChg chg="mod">
          <ac:chgData name="Kevin Li" userId="57dce9a4-ccc0-4f75-8937-211f73eae35d" providerId="ADAL" clId="{D971F8F5-98E8-44AA-B06A-15A8A2F3FFED}" dt="2023-12-12T21:36:13.752" v="30" actId="164"/>
          <ac:spMkLst>
            <pc:docMk/>
            <pc:sldMk cId="1905329325" sldId="651"/>
            <ac:spMk id="327" creationId="{F9AA10F0-658D-DBBB-515B-75CEB3471E6D}"/>
          </ac:spMkLst>
        </pc:spChg>
        <pc:spChg chg="mod">
          <ac:chgData name="Kevin Li" userId="57dce9a4-ccc0-4f75-8937-211f73eae35d" providerId="ADAL" clId="{D971F8F5-98E8-44AA-B06A-15A8A2F3FFED}" dt="2023-12-12T21:38:04.840" v="52" actId="1076"/>
          <ac:spMkLst>
            <pc:docMk/>
            <pc:sldMk cId="1905329325" sldId="651"/>
            <ac:spMk id="337" creationId="{FEF5BC6D-FB1D-089A-837D-722AEFA6427D}"/>
          </ac:spMkLst>
        </pc:spChg>
        <pc:spChg chg="mod">
          <ac:chgData name="Kevin Li" userId="57dce9a4-ccc0-4f75-8937-211f73eae35d" providerId="ADAL" clId="{D971F8F5-98E8-44AA-B06A-15A8A2F3FFED}" dt="2023-12-12T21:38:16.076" v="56" actId="1076"/>
          <ac:spMkLst>
            <pc:docMk/>
            <pc:sldMk cId="1905329325" sldId="651"/>
            <ac:spMk id="339" creationId="{FC4DA931-8901-CC03-2FBC-6CFC4537FBCA}"/>
          </ac:spMkLst>
        </pc:spChg>
        <pc:spChg chg="mod">
          <ac:chgData name="Kevin Li" userId="57dce9a4-ccc0-4f75-8937-211f73eae35d" providerId="ADAL" clId="{D971F8F5-98E8-44AA-B06A-15A8A2F3FFED}" dt="2023-12-12T21:33:49.638" v="20" actId="20577"/>
          <ac:spMkLst>
            <pc:docMk/>
            <pc:sldMk cId="1905329325" sldId="651"/>
            <ac:spMk id="356" creationId="{D4A7E4C8-35A3-3035-7066-7148C693248C}"/>
          </ac:spMkLst>
        </pc:spChg>
        <pc:spChg chg="mod">
          <ac:chgData name="Kevin Li" userId="57dce9a4-ccc0-4f75-8937-211f73eae35d" providerId="ADAL" clId="{D971F8F5-98E8-44AA-B06A-15A8A2F3FFED}" dt="2023-12-12T21:37:46.673" v="49"/>
          <ac:spMkLst>
            <pc:docMk/>
            <pc:sldMk cId="1905329325" sldId="651"/>
            <ac:spMk id="378" creationId="{0E32B54B-F694-1CD4-A645-431768048D3C}"/>
          </ac:spMkLst>
        </pc:spChg>
        <pc:spChg chg="mod">
          <ac:chgData name="Kevin Li" userId="57dce9a4-ccc0-4f75-8937-211f73eae35d" providerId="ADAL" clId="{D971F8F5-98E8-44AA-B06A-15A8A2F3FFED}" dt="2023-12-12T21:37:46.673" v="49"/>
          <ac:spMkLst>
            <pc:docMk/>
            <pc:sldMk cId="1905329325" sldId="651"/>
            <ac:spMk id="384" creationId="{E7668096-64D5-E812-303F-73885CDB37E3}"/>
          </ac:spMkLst>
        </pc:spChg>
        <pc:spChg chg="mod">
          <ac:chgData name="Kevin Li" userId="57dce9a4-ccc0-4f75-8937-211f73eae35d" providerId="ADAL" clId="{D971F8F5-98E8-44AA-B06A-15A8A2F3FFED}" dt="2023-12-12T21:37:46.673" v="49"/>
          <ac:spMkLst>
            <pc:docMk/>
            <pc:sldMk cId="1905329325" sldId="651"/>
            <ac:spMk id="386" creationId="{A8FB2B23-AE85-96E6-9EE7-1B097CCDFB0E}"/>
          </ac:spMkLst>
        </pc:spChg>
        <pc:spChg chg="add mod">
          <ac:chgData name="Kevin Li" userId="57dce9a4-ccc0-4f75-8937-211f73eae35d" providerId="ADAL" clId="{D971F8F5-98E8-44AA-B06A-15A8A2F3FFED}" dt="2023-12-12T21:38:09.463" v="54" actId="1076"/>
          <ac:spMkLst>
            <pc:docMk/>
            <pc:sldMk cId="1905329325" sldId="651"/>
            <ac:spMk id="387" creationId="{743D7827-8CFC-7A0A-FE59-C37374DC06D2}"/>
          </ac:spMkLst>
        </pc:spChg>
        <pc:spChg chg="mod">
          <ac:chgData name="Kevin Li" userId="57dce9a4-ccc0-4f75-8937-211f73eae35d" providerId="ADAL" clId="{D971F8F5-98E8-44AA-B06A-15A8A2F3FFED}" dt="2023-12-12T21:44:45.841" v="158"/>
          <ac:spMkLst>
            <pc:docMk/>
            <pc:sldMk cId="1905329325" sldId="651"/>
            <ac:spMk id="405" creationId="{332398B1-4912-5545-A89A-DFF91ED2E64C}"/>
          </ac:spMkLst>
        </pc:spChg>
        <pc:spChg chg="mod">
          <ac:chgData name="Kevin Li" userId="57dce9a4-ccc0-4f75-8937-211f73eae35d" providerId="ADAL" clId="{D971F8F5-98E8-44AA-B06A-15A8A2F3FFED}" dt="2023-12-12T21:44:45.841" v="158"/>
          <ac:spMkLst>
            <pc:docMk/>
            <pc:sldMk cId="1905329325" sldId="651"/>
            <ac:spMk id="411" creationId="{EC13ED5A-1133-9EF8-73A3-437A0689C098}"/>
          </ac:spMkLst>
        </pc:spChg>
        <pc:spChg chg="mod">
          <ac:chgData name="Kevin Li" userId="57dce9a4-ccc0-4f75-8937-211f73eae35d" providerId="ADAL" clId="{D971F8F5-98E8-44AA-B06A-15A8A2F3FFED}" dt="2023-12-12T21:44:45.841" v="158"/>
          <ac:spMkLst>
            <pc:docMk/>
            <pc:sldMk cId="1905329325" sldId="651"/>
            <ac:spMk id="413" creationId="{8024DD37-4029-97F7-49A8-6801B17DB2FD}"/>
          </ac:spMkLst>
        </pc:spChg>
        <pc:grpChg chg="mod">
          <ac:chgData name="Kevin Li" userId="57dce9a4-ccc0-4f75-8937-211f73eae35d" providerId="ADAL" clId="{D971F8F5-98E8-44AA-B06A-15A8A2F3FFED}" dt="2023-12-12T21:36:54.833" v="38" actId="1076"/>
          <ac:grpSpMkLst>
            <pc:docMk/>
            <pc:sldMk cId="1905329325" sldId="651"/>
            <ac:grpSpMk id="250" creationId="{192D8664-1FAB-91E4-926B-4E4CEF6F0D81}"/>
          </ac:grpSpMkLst>
        </pc:grpChg>
        <pc:grpChg chg="add mod">
          <ac:chgData name="Kevin Li" userId="57dce9a4-ccc0-4f75-8937-211f73eae35d" providerId="ADAL" clId="{D971F8F5-98E8-44AA-B06A-15A8A2F3FFED}" dt="2023-12-12T21:45:07.664" v="166" actId="14100"/>
          <ac:grpSpMkLst>
            <pc:docMk/>
            <pc:sldMk cId="1905329325" sldId="651"/>
            <ac:grpSpMk id="263" creationId="{E2F8BEDB-F8D4-B95F-1776-C53547356B1F}"/>
          </ac:grpSpMkLst>
        </pc:grpChg>
        <pc:grpChg chg="add mod">
          <ac:chgData name="Kevin Li" userId="57dce9a4-ccc0-4f75-8937-211f73eae35d" providerId="ADAL" clId="{D971F8F5-98E8-44AA-B06A-15A8A2F3FFED}" dt="2023-12-12T21:36:24.145" v="33" actId="1076"/>
          <ac:grpSpMkLst>
            <pc:docMk/>
            <pc:sldMk cId="1905329325" sldId="651"/>
            <ac:grpSpMk id="282" creationId="{CFB45177-FC8E-E241-53E4-CA0D0BF9160A}"/>
          </ac:grpSpMkLst>
        </pc:grpChg>
        <pc:grpChg chg="add del mod">
          <ac:chgData name="Kevin Li" userId="57dce9a4-ccc0-4f75-8937-211f73eae35d" providerId="ADAL" clId="{D971F8F5-98E8-44AA-B06A-15A8A2F3FFED}" dt="2023-12-12T21:37:37.464" v="47" actId="165"/>
          <ac:grpSpMkLst>
            <pc:docMk/>
            <pc:sldMk cId="1905329325" sldId="651"/>
            <ac:grpSpMk id="283" creationId="{ED66FDF5-3A9E-BF7D-43B9-0225D6C05C2D}"/>
          </ac:grpSpMkLst>
        </pc:grpChg>
        <pc:grpChg chg="add mod">
          <ac:chgData name="Kevin Li" userId="57dce9a4-ccc0-4f75-8937-211f73eae35d" providerId="ADAL" clId="{D971F8F5-98E8-44AA-B06A-15A8A2F3FFED}" dt="2023-12-12T21:37:50.294" v="50" actId="1076"/>
          <ac:grpSpMkLst>
            <pc:docMk/>
            <pc:sldMk cId="1905329325" sldId="651"/>
            <ac:grpSpMk id="310" creationId="{CD032293-3A71-DA76-1F34-AFB2984FEBC9}"/>
          </ac:grpSpMkLst>
        </pc:grpChg>
        <pc:grpChg chg="del mod">
          <ac:chgData name="Kevin Li" userId="57dce9a4-ccc0-4f75-8937-211f73eae35d" providerId="ADAL" clId="{D971F8F5-98E8-44AA-B06A-15A8A2F3FFED}" dt="2023-12-12T21:37:10.138" v="41" actId="165"/>
          <ac:grpSpMkLst>
            <pc:docMk/>
            <pc:sldMk cId="1905329325" sldId="651"/>
            <ac:grpSpMk id="340" creationId="{B8A28C04-535A-14AA-6251-374C820D9430}"/>
          </ac:grpSpMkLst>
        </pc:grpChg>
        <pc:grpChg chg="mod">
          <ac:chgData name="Kevin Li" userId="57dce9a4-ccc0-4f75-8937-211f73eae35d" providerId="ADAL" clId="{D971F8F5-98E8-44AA-B06A-15A8A2F3FFED}" dt="2023-12-12T21:45:02.889" v="163" actId="1076"/>
          <ac:grpSpMkLst>
            <pc:docMk/>
            <pc:sldMk cId="1905329325" sldId="651"/>
            <ac:grpSpMk id="341" creationId="{494FA3E6-87A6-E447-0A59-C1B785538D01}"/>
          </ac:grpSpMkLst>
        </pc:grpChg>
        <pc:grpChg chg="del mod">
          <ac:chgData name="Kevin Li" userId="57dce9a4-ccc0-4f75-8937-211f73eae35d" providerId="ADAL" clId="{D971F8F5-98E8-44AA-B06A-15A8A2F3FFED}" dt="2023-12-12T21:33:04.034" v="4" actId="478"/>
          <ac:grpSpMkLst>
            <pc:docMk/>
            <pc:sldMk cId="1905329325" sldId="651"/>
            <ac:grpSpMk id="359" creationId="{F6BA16B8-8036-659D-6A3B-B571B508FD6C}"/>
          </ac:grpSpMkLst>
        </pc:grpChg>
        <pc:grpChg chg="add del mod">
          <ac:chgData name="Kevin Li" userId="57dce9a4-ccc0-4f75-8937-211f73eae35d" providerId="ADAL" clId="{D971F8F5-98E8-44AA-B06A-15A8A2F3FFED}" dt="2023-12-12T21:45:04.035" v="165"/>
          <ac:grpSpMkLst>
            <pc:docMk/>
            <pc:sldMk cId="1905329325" sldId="651"/>
            <ac:grpSpMk id="396" creationId="{82E7D5DE-4E7E-F536-41CE-C34E1FF43B3F}"/>
          </ac:grpSpMkLst>
        </pc:grp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2" creationId="{518C817E-C282-3070-4FBD-B43CC8168143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3" creationId="{C9D771C7-0A4F-10F2-EB82-F7496CCFC27B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4" creationId="{903104D6-F5F6-B951-92F9-BC9B072C5A53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5" creationId="{6E981947-8E78-F978-E49D-1E8B781BF0CF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6" creationId="{DE7455D1-78F1-45A8-3973-90D280621371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7" creationId="{F0EC8F23-F37B-69EE-AD7F-1F3EC5E465D0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8" creationId="{DF7A1C97-E649-D09E-7700-14D2D546463C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9" creationId="{EF337F9F-A2FC-344E-9F49-9EC6062B2016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1" creationId="{3770AE4E-84B1-44F9-AC2A-6535115A3101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2" creationId="{15DD0931-BC4E-BF20-E31E-E7EDFEBA7BC7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3" creationId="{DFDA76CE-2B95-0AC9-D6AA-D7B0639EBFB7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4" creationId="{373D3190-B83B-C0F4-810A-71F6381BE2AF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5" creationId="{77C38A25-0574-6623-A49B-6627EEBAD3A7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6" creationId="{4295181F-1521-BAED-03F9-1E689668CE1A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8" creationId="{398D1991-C6A7-2BB0-A8DD-FF1BEB67E05B}"/>
          </ac:cxnSpMkLst>
        </pc:cxnChg>
        <pc:cxnChg chg="del mod topLvl">
          <ac:chgData name="Kevin Li" userId="57dce9a4-ccc0-4f75-8937-211f73eae35d" providerId="ADAL" clId="{D971F8F5-98E8-44AA-B06A-15A8A2F3FFED}" dt="2023-12-12T21:37:24.100" v="45" actId="478"/>
          <ac:cxnSpMkLst>
            <pc:docMk/>
            <pc:sldMk cId="1905329325" sldId="651"/>
            <ac:cxnSpMk id="132" creationId="{FC05138B-CD84-4BA8-84EB-7355506E523C}"/>
          </ac:cxnSpMkLst>
        </pc:cxnChg>
        <pc:cxnChg chg="del mod topLvl">
          <ac:chgData name="Kevin Li" userId="57dce9a4-ccc0-4f75-8937-211f73eae35d" providerId="ADAL" clId="{D971F8F5-98E8-44AA-B06A-15A8A2F3FFED}" dt="2023-12-12T21:37:13.046" v="42" actId="478"/>
          <ac:cxnSpMkLst>
            <pc:docMk/>
            <pc:sldMk cId="1905329325" sldId="651"/>
            <ac:cxnSpMk id="144" creationId="{4391965E-D6A0-4868-BAA1-6955AA7F9DC5}"/>
          </ac:cxnSpMkLst>
        </pc:cxnChg>
        <pc:cxnChg chg="del">
          <ac:chgData name="Kevin Li" userId="57dce9a4-ccc0-4f75-8937-211f73eae35d" providerId="ADAL" clId="{D971F8F5-98E8-44AA-B06A-15A8A2F3FFED}" dt="2023-12-12T21:33:04.034" v="4" actId="478"/>
          <ac:cxnSpMkLst>
            <pc:docMk/>
            <pc:sldMk cId="1905329325" sldId="651"/>
            <ac:cxnSpMk id="145" creationId="{E768F585-33A5-48F1-946C-33D68BBABBC6}"/>
          </ac:cxnSpMkLst>
        </pc:cxnChg>
        <pc:cxnChg chg="del mod topLvl">
          <ac:chgData name="Kevin Li" userId="57dce9a4-ccc0-4f75-8937-211f73eae35d" providerId="ADAL" clId="{D971F8F5-98E8-44AA-B06A-15A8A2F3FFED}" dt="2023-12-12T21:37:13.046" v="42" actId="478"/>
          <ac:cxnSpMkLst>
            <pc:docMk/>
            <pc:sldMk cId="1905329325" sldId="651"/>
            <ac:cxnSpMk id="147" creationId="{F606D190-C234-41E0-9AD4-BD8F6CE34C40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3" creationId="{B1B26BA1-30A5-0369-183E-5EC663B59AC3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4" creationId="{9BEFF15E-4EA6-AACB-6BF8-031D7536C648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5" creationId="{90E1864B-EEFD-3F26-AD1C-BDD7003FB9F4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6" creationId="{656B66C9-0B7D-5992-DD6A-066C980E5632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8" creationId="{CEC7B427-9E98-64A1-1D4A-945580A4CA9A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60" creationId="{426FB353-DD34-D598-79DF-9FCC378F643C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4" creationId="{21770FE8-FEC6-BAF3-6139-A4131BB3943D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5" creationId="{0519A5CC-D7FD-47FD-48E1-5BC0921AA289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6" creationId="{2BCE6E21-B46B-8875-DF70-A3BD53A0EB45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7" creationId="{EBC3409A-76EF-BF37-BD37-F59312D66524}"/>
          </ac:cxnSpMkLst>
        </pc:cxnChg>
        <pc:cxnChg chg="del">
          <ac:chgData name="Kevin Li" userId="57dce9a4-ccc0-4f75-8937-211f73eae35d" providerId="ADAL" clId="{D971F8F5-98E8-44AA-B06A-15A8A2F3FFED}" dt="2023-12-12T21:33:34.353" v="10" actId="478"/>
          <ac:cxnSpMkLst>
            <pc:docMk/>
            <pc:sldMk cId="1905329325" sldId="651"/>
            <ac:cxnSpMk id="268" creationId="{96D1591F-114A-FAD8-848D-F0C0888894E9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9" creationId="{9EF62045-2A54-9F90-B9A8-69CCED0CFBEB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0" creationId="{0565E1AB-CFDC-3D76-63C4-35D3B07B4D91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1" creationId="{C3C0261B-9B46-F4CE-FC42-978F5096DD22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2" creationId="{95F4C92E-7959-50B4-1DDD-F9CE98DDF8B0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4" creationId="{A107B0D6-5B15-5D0F-C61F-7447FA8AF682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5" creationId="{FD14B009-88FE-A6B8-ECC7-6BAAE437F041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6" creationId="{AA45DFD5-286F-9624-D6FD-AAA1077236AA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7" creationId="{3481F240-9EC2-50D0-FAC7-A90AB0996F70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8" creationId="{B964A057-4AC5-4C7E-A737-790BBD24925C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80" creationId="{A9ABDCB4-6ECF-7689-5D9F-830794CF7B89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84" creationId="{E0A84626-98D2-F8E0-48A4-27CB516B0154}"/>
          </ac:cxnSpMkLst>
        </pc:cxnChg>
        <pc:cxnChg chg="del mod">
          <ac:chgData name="Kevin Li" userId="57dce9a4-ccc0-4f75-8937-211f73eae35d" providerId="ADAL" clId="{D971F8F5-98E8-44AA-B06A-15A8A2F3FFED}" dt="2023-12-12T21:37:20.384" v="44" actId="478"/>
          <ac:cxnSpMkLst>
            <pc:docMk/>
            <pc:sldMk cId="1905329325" sldId="651"/>
            <ac:cxnSpMk id="285" creationId="{7E2A1209-B1A5-0373-A602-F96061A9735A}"/>
          </ac:cxnSpMkLst>
        </pc:cxnChg>
        <pc:cxnChg chg="del mod">
          <ac:chgData name="Kevin Li" userId="57dce9a4-ccc0-4f75-8937-211f73eae35d" providerId="ADAL" clId="{D971F8F5-98E8-44AA-B06A-15A8A2F3FFED}" dt="2023-12-12T21:37:17.202" v="43" actId="478"/>
          <ac:cxnSpMkLst>
            <pc:docMk/>
            <pc:sldMk cId="1905329325" sldId="651"/>
            <ac:cxnSpMk id="286" creationId="{AE0D3968-4E7A-3E6D-646C-C9B36CEE4F0D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87" creationId="{B8A83B2B-775C-4A75-DE9F-CC4DC44BE560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88" creationId="{CCE88218-81D1-DDD9-35B0-36BE1A6078D9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89" creationId="{1DF2C17D-13A1-9CE7-96C3-A4F9B8178EAD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0" creationId="{B26AB37B-22AB-8595-6990-D164581912D3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1" creationId="{2A8397B5-129D-EFFC-E8DB-646D0E462C96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2" creationId="{39180636-E2E4-000D-3BEB-63F7F8470D78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3" creationId="{3AB70608-3962-72DC-58A5-3D4347FB1B36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4" creationId="{1A58B655-C1AB-441B-5204-9172CE693291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5" creationId="{B0F969BD-4D77-4A6B-27CD-D97C78B11A00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6" creationId="{DFDD4E90-0CB9-232F-B422-4DAFCDEE2115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7" creationId="{38DAED24-DA9E-0AC3-2B9C-AD81E63EB7C9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8" creationId="{C3830270-C5DF-5DBF-3EF0-E7774E63279B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9" creationId="{2852A145-39F6-B836-7F49-A87EA9ACDD55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300" creationId="{48DDE343-0633-EBD1-99AD-270E156A7B35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302" creationId="{0A843166-F45C-77B0-F20C-D158C3975784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4" creationId="{2ADBC811-1936-DD81-8008-6D4DD550C1DF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5" creationId="{628E6326-4A87-A170-B5DC-32E91C2678F8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6" creationId="{93A39562-2918-5D83-E815-1D79AE1A0ED6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7" creationId="{D843721D-5036-1D24-4D17-F2A9BD3AE32E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8" creationId="{D5450ABB-315A-A142-EB33-E915FA4B6824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9" creationId="{8F71A28E-92C4-FBB4-2887-F12350E5E68C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1" creationId="{573491E4-B8FF-7A42-1D91-0968B8636B08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2" creationId="{A9AE216D-86FD-4CAA-28EC-932F51120850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3" creationId="{A6A8F9BA-54FD-05F4-51CA-5B82A4C9D2F1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4" creationId="{F93BD45A-DE3B-455C-2FF3-F714DD32947E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5" creationId="{14B15FFD-D15C-9942-0A2A-E37D8AEB0AC0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18" creationId="{A13A4A3A-C57B-EA02-48CD-3ADE621524E0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19" creationId="{399811D1-B73D-F2E3-2970-21F1A6389567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0" creationId="{C03B96E8-A0B8-92F7-17D8-F5E7B4E63663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1" creationId="{397357D9-F078-54B3-1396-DE381808B62A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2" creationId="{1362C343-3CE7-A624-70AB-71998CE35C97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3" creationId="{20D25DC2-A3DB-4B8C-62E0-EE20EFC34ED3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4" creationId="{B75CC312-DD9D-131B-CD91-8EBDB0109992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5" creationId="{8C1598E1-CD65-14A2-3487-E70C764187F8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6" creationId="{F092D2B8-DE8C-B093-AB33-C95FEEA5680B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8" creationId="{21B5D528-ACC2-5267-5D3E-61CBF88F8903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9" creationId="{7170C312-3793-17BE-73D3-BCCA83569809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0" creationId="{1CFB56D9-3171-C280-D33C-26222B32787B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1" creationId="{E0B48901-32CC-1AD0-FA35-316C8432B7E4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2" creationId="{8213640B-5D93-5CFE-37E2-2DCD6D264C9F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3" creationId="{96112EEF-0ED5-D1F5-BC86-6FB31B46D83C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4" creationId="{F8EB9946-7C88-2B71-D5B3-6FA00C726E82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5" creationId="{79C6A1ED-59D0-4155-C2EF-9D9986368776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6" creationId="{3ADD4176-E501-D7B1-A13C-14B8E5E42780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38" creationId="{30951B7B-080B-1192-26D2-A59518A426AC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73" creationId="{FEA67AEE-17DD-727B-8240-8FE15FD9A7EB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77" creationId="{53140AD8-9717-E0D1-BFEA-EB7C0C88E9E1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79" creationId="{266C7784-3F0C-BF59-5F63-87B6CEDE7D55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0" creationId="{909545FC-7EEE-AA75-287A-BC6BAE9F60ED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1" creationId="{96B3B9DC-64D2-377B-0660-76E6BA0E0A4A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2" creationId="{A039CF9D-B325-E91C-545E-B31F7385D060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3" creationId="{F23E4D5B-57C1-08FE-7D66-196A9F767369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5" creationId="{53BA1A07-A5A6-7FD4-091D-CA2A6FBAF75D}"/>
          </ac:cxnSpMkLst>
        </pc:cxnChg>
        <pc:cxnChg chg="add mod">
          <ac:chgData name="Kevin Li" userId="57dce9a4-ccc0-4f75-8937-211f73eae35d" providerId="ADAL" clId="{D971F8F5-98E8-44AA-B06A-15A8A2F3FFED}" dt="2023-12-12T21:38:44.900" v="62" actId="1076"/>
          <ac:cxnSpMkLst>
            <pc:docMk/>
            <pc:sldMk cId="1905329325" sldId="651"/>
            <ac:cxnSpMk id="388" creationId="{622CA203-68E3-8DF7-9124-86A7C7F9D158}"/>
          </ac:cxnSpMkLst>
        </pc:cxnChg>
        <pc:cxnChg chg="add mod">
          <ac:chgData name="Kevin Li" userId="57dce9a4-ccc0-4f75-8937-211f73eae35d" providerId="ADAL" clId="{D971F8F5-98E8-44AA-B06A-15A8A2F3FFED}" dt="2023-12-12T21:38:44.900" v="62" actId="1076"/>
          <ac:cxnSpMkLst>
            <pc:docMk/>
            <pc:sldMk cId="1905329325" sldId="651"/>
            <ac:cxnSpMk id="389" creationId="{66A458BC-B777-B3AF-BC81-84C70D1EE7EC}"/>
          </ac:cxnSpMkLst>
        </pc:cxnChg>
        <pc:cxnChg chg="add mod">
          <ac:chgData name="Kevin Li" userId="57dce9a4-ccc0-4f75-8937-211f73eae35d" providerId="ADAL" clId="{D971F8F5-98E8-44AA-B06A-15A8A2F3FFED}" dt="2023-12-12T21:38:44.900" v="62" actId="1076"/>
          <ac:cxnSpMkLst>
            <pc:docMk/>
            <pc:sldMk cId="1905329325" sldId="651"/>
            <ac:cxnSpMk id="390" creationId="{6AE34375-4D85-9D2D-B899-8EADD7060646}"/>
          </ac:cxnSpMkLst>
        </pc:cxnChg>
        <pc:cxnChg chg="add mod">
          <ac:chgData name="Kevin Li" userId="57dce9a4-ccc0-4f75-8937-211f73eae35d" providerId="ADAL" clId="{D971F8F5-98E8-44AA-B06A-15A8A2F3FFED}" dt="2023-12-12T21:38:44.900" v="62" actId="1076"/>
          <ac:cxnSpMkLst>
            <pc:docMk/>
            <pc:sldMk cId="1905329325" sldId="651"/>
            <ac:cxnSpMk id="391" creationId="{4D42898C-BE6F-84E8-D9A4-C9FE4698D69D}"/>
          </ac:cxnSpMkLst>
        </pc:cxnChg>
        <pc:cxnChg chg="add del mod">
          <ac:chgData name="Kevin Li" userId="57dce9a4-ccc0-4f75-8937-211f73eae35d" providerId="ADAL" clId="{D971F8F5-98E8-44AA-B06A-15A8A2F3FFED}" dt="2023-12-12T21:44:41.371" v="157"/>
          <ac:cxnSpMkLst>
            <pc:docMk/>
            <pc:sldMk cId="1905329325" sldId="651"/>
            <ac:cxnSpMk id="392" creationId="{18BD7486-84A8-3D0F-58DA-36431EA79D5F}"/>
          </ac:cxnSpMkLst>
        </pc:cxnChg>
        <pc:cxnChg chg="add del mod">
          <ac:chgData name="Kevin Li" userId="57dce9a4-ccc0-4f75-8937-211f73eae35d" providerId="ADAL" clId="{D971F8F5-98E8-44AA-B06A-15A8A2F3FFED}" dt="2023-12-12T21:44:41.371" v="157"/>
          <ac:cxnSpMkLst>
            <pc:docMk/>
            <pc:sldMk cId="1905329325" sldId="651"/>
            <ac:cxnSpMk id="393" creationId="{DCB95C31-64FE-DC80-0EDB-B4D7849D1ED3}"/>
          </ac:cxnSpMkLst>
        </pc:cxnChg>
        <pc:cxnChg chg="add del mod">
          <ac:chgData name="Kevin Li" userId="57dce9a4-ccc0-4f75-8937-211f73eae35d" providerId="ADAL" clId="{D971F8F5-98E8-44AA-B06A-15A8A2F3FFED}" dt="2023-12-12T21:44:41.371" v="157"/>
          <ac:cxnSpMkLst>
            <pc:docMk/>
            <pc:sldMk cId="1905329325" sldId="651"/>
            <ac:cxnSpMk id="394" creationId="{E88BEAB3-4EF6-7E27-615D-25DC31E0B91D}"/>
          </ac:cxnSpMkLst>
        </pc:cxnChg>
        <pc:cxnChg chg="add del mod">
          <ac:chgData name="Kevin Li" userId="57dce9a4-ccc0-4f75-8937-211f73eae35d" providerId="ADAL" clId="{D971F8F5-98E8-44AA-B06A-15A8A2F3FFED}" dt="2023-12-12T21:44:41.371" v="157"/>
          <ac:cxnSpMkLst>
            <pc:docMk/>
            <pc:sldMk cId="1905329325" sldId="651"/>
            <ac:cxnSpMk id="395" creationId="{3C12E063-FF86-B793-3CA5-A17CA21A30DC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397" creationId="{29F837C0-A0F2-0FF8-FB90-1B2C72DBDE0B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398" creationId="{B99905E7-1567-0CFC-5A5B-7C534A01539C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399" creationId="{18A16F78-47F1-0908-5FB2-5359783CCC6C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0" creationId="{5E3A2DBE-E9A6-F181-BFDA-E1AA7C39B48B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1" creationId="{9EAFE7D3-F557-3013-622D-70C0C5A26C1B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2" creationId="{EEE73D29-4C48-2984-C5CE-A74C113E359B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3" creationId="{57E76337-B4DF-B5B5-0945-AF18D78D19EF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4" creationId="{0729844A-168E-DA3E-94F9-0B6FAEF5108A}"/>
          </ac:cxnSpMkLst>
        </pc:cxnChg>
        <pc:cxnChg chg="mod">
          <ac:chgData name="Kevin Li" userId="57dce9a4-ccc0-4f75-8937-211f73eae35d" providerId="ADAL" clId="{D971F8F5-98E8-44AA-B06A-15A8A2F3FFED}" dt="2023-12-12T21:45:02.197" v="162" actId="1076"/>
          <ac:cxnSpMkLst>
            <pc:docMk/>
            <pc:sldMk cId="1905329325" sldId="651"/>
            <ac:cxnSpMk id="406" creationId="{5CED371B-50AA-754C-8FD5-2B0B2CD324F4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7" creationId="{8691F14F-867F-B925-6F3B-9BCB07A0EAA2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8" creationId="{0EDA4A52-9494-0E78-A928-31F73D19DEAD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9" creationId="{0FA51DBE-C484-D186-AF4B-0C420DDFEFCE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10" creationId="{3257494F-EF66-76B9-EA2A-A658149F64DF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12" creationId="{B0AF2956-A244-E512-BA27-13BFA546057D}"/>
          </ac:cxnSpMkLst>
        </pc:cxnChg>
      </pc:sldChg>
      <pc:sldChg chg="del">
        <pc:chgData name="Kevin Li" userId="57dce9a4-ccc0-4f75-8937-211f73eae35d" providerId="ADAL" clId="{D971F8F5-98E8-44AA-B06A-15A8A2F3FFED}" dt="2023-12-12T21:35:12.459" v="25" actId="2696"/>
        <pc:sldMkLst>
          <pc:docMk/>
          <pc:sldMk cId="1248867052" sldId="652"/>
        </pc:sldMkLst>
      </pc:sldChg>
      <pc:sldChg chg="delSp modSp mod">
        <pc:chgData name="Kevin Li" userId="57dce9a4-ccc0-4f75-8937-211f73eae35d" providerId="ADAL" clId="{D971F8F5-98E8-44AA-B06A-15A8A2F3FFED}" dt="2023-12-12T21:47:32.040" v="193" actId="1076"/>
        <pc:sldMkLst>
          <pc:docMk/>
          <pc:sldMk cId="178506636" sldId="653"/>
        </pc:sldMkLst>
        <pc:spChg chg="mod">
          <ac:chgData name="Kevin Li" userId="57dce9a4-ccc0-4f75-8937-211f73eae35d" providerId="ADAL" clId="{D971F8F5-98E8-44AA-B06A-15A8A2F3FFED}" dt="2023-12-12T21:39:29.221" v="67" actId="14100"/>
          <ac:spMkLst>
            <pc:docMk/>
            <pc:sldMk cId="178506636" sldId="653"/>
            <ac:spMk id="18" creationId="{25C23A4E-ED7C-69EF-FB21-E30E9BADF295}"/>
          </ac:spMkLst>
        </pc:spChg>
        <pc:spChg chg="del">
          <ac:chgData name="Kevin Li" userId="57dce9a4-ccc0-4f75-8937-211f73eae35d" providerId="ADAL" clId="{D971F8F5-98E8-44AA-B06A-15A8A2F3FFED}" dt="2023-12-12T21:46:42.777" v="181" actId="478"/>
          <ac:spMkLst>
            <pc:docMk/>
            <pc:sldMk cId="178506636" sldId="653"/>
            <ac:spMk id="21" creationId="{1AE5510D-79A3-1A03-BF14-0327CAAD28C6}"/>
          </ac:spMkLst>
        </pc:spChg>
        <pc:spChg chg="mod">
          <ac:chgData name="Kevin Li" userId="57dce9a4-ccc0-4f75-8937-211f73eae35d" providerId="ADAL" clId="{D971F8F5-98E8-44AA-B06A-15A8A2F3FFED}" dt="2023-12-12T21:46:58.546" v="188" actId="20577"/>
          <ac:spMkLst>
            <pc:docMk/>
            <pc:sldMk cId="178506636" sldId="653"/>
            <ac:spMk id="26" creationId="{7750519F-3890-4921-B9C9-95ACBFFB38A1}"/>
          </ac:spMkLst>
        </pc:spChg>
        <pc:spChg chg="del">
          <ac:chgData name="Kevin Li" userId="57dce9a4-ccc0-4f75-8937-211f73eae35d" providerId="ADAL" clId="{D971F8F5-98E8-44AA-B06A-15A8A2F3FFED}" dt="2023-12-12T21:46:47.986" v="182" actId="478"/>
          <ac:spMkLst>
            <pc:docMk/>
            <pc:sldMk cId="178506636" sldId="653"/>
            <ac:spMk id="47" creationId="{27EBB5DF-9EF7-67C5-56C9-EA22C47ED4F5}"/>
          </ac:spMkLst>
        </pc:spChg>
        <pc:spChg chg="del mod">
          <ac:chgData name="Kevin Li" userId="57dce9a4-ccc0-4f75-8937-211f73eae35d" providerId="ADAL" clId="{D971F8F5-98E8-44AA-B06A-15A8A2F3FFED}" dt="2023-12-12T21:46:51.977" v="184" actId="478"/>
          <ac:spMkLst>
            <pc:docMk/>
            <pc:sldMk cId="178506636" sldId="653"/>
            <ac:spMk id="49" creationId="{817B936D-CE44-1269-C26F-4C5F5C896670}"/>
          </ac:spMkLst>
        </pc:spChg>
        <pc:spChg chg="mod">
          <ac:chgData name="Kevin Li" userId="57dce9a4-ccc0-4f75-8937-211f73eae35d" providerId="ADAL" clId="{D971F8F5-98E8-44AA-B06A-15A8A2F3FFED}" dt="2023-12-12T21:47:32.040" v="193" actId="1076"/>
          <ac:spMkLst>
            <pc:docMk/>
            <pc:sldMk cId="178506636" sldId="653"/>
            <ac:spMk id="50" creationId="{BB7C8E3B-BD43-E778-4D88-4A83D2203F05}"/>
          </ac:spMkLst>
        </pc:spChg>
        <pc:spChg chg="mod">
          <ac:chgData name="Kevin Li" userId="57dce9a4-ccc0-4f75-8937-211f73eae35d" providerId="ADAL" clId="{D971F8F5-98E8-44AA-B06A-15A8A2F3FFED}" dt="2023-12-12T21:47:18.561" v="192" actId="1076"/>
          <ac:spMkLst>
            <pc:docMk/>
            <pc:sldMk cId="178506636" sldId="653"/>
            <ac:spMk id="55" creationId="{738827A3-FDB2-4D92-86F0-761D37E17215}"/>
          </ac:spMkLst>
        </pc:spChg>
      </pc:sldChg>
      <pc:sldChg chg="add">
        <pc:chgData name="Kevin Li" userId="57dce9a4-ccc0-4f75-8937-211f73eae35d" providerId="ADAL" clId="{D971F8F5-98E8-44AA-B06A-15A8A2F3FFED}" dt="2023-12-12T21:46:00.699" v="167"/>
        <pc:sldMkLst>
          <pc:docMk/>
          <pc:sldMk cId="1200861320" sldId="654"/>
        </pc:sldMkLst>
      </pc:sldChg>
    </pc:docChg>
  </pc:docChgLst>
  <pc:docChgLst>
    <pc:chgData name="Kevin Li" userId="57dce9a4-ccc0-4f75-8937-211f73eae35d" providerId="ADAL" clId="{FF79FA48-21C8-444C-8DD7-C7F5C8F9C49C}"/>
    <pc:docChg chg="undo custSel modSld">
      <pc:chgData name="Kevin Li" userId="57dce9a4-ccc0-4f75-8937-211f73eae35d" providerId="ADAL" clId="{FF79FA48-21C8-444C-8DD7-C7F5C8F9C49C}" dt="2023-12-11T16:19:17.482" v="75" actId="1076"/>
      <pc:docMkLst>
        <pc:docMk/>
      </pc:docMkLst>
      <pc:sldChg chg="addSp delSp modSp mod">
        <pc:chgData name="Kevin Li" userId="57dce9a4-ccc0-4f75-8937-211f73eae35d" providerId="ADAL" clId="{FF79FA48-21C8-444C-8DD7-C7F5C8F9C49C}" dt="2023-12-11T16:19:17.482" v="75" actId="1076"/>
        <pc:sldMkLst>
          <pc:docMk/>
          <pc:sldMk cId="1905329325" sldId="651"/>
        </pc:sldMkLst>
        <pc:spChg chg="mod">
          <ac:chgData name="Kevin Li" userId="57dce9a4-ccc0-4f75-8937-211f73eae35d" providerId="ADAL" clId="{FF79FA48-21C8-444C-8DD7-C7F5C8F9C49C}" dt="2023-12-11T16:16:39.632" v="55" actId="1076"/>
          <ac:spMkLst>
            <pc:docMk/>
            <pc:sldMk cId="1905329325" sldId="651"/>
            <ac:spMk id="5" creationId="{D84C684D-DD40-4DFE-A341-748603CB2889}"/>
          </ac:spMkLst>
        </pc:spChg>
        <pc:spChg chg="mod">
          <ac:chgData name="Kevin Li" userId="57dce9a4-ccc0-4f75-8937-211f73eae35d" providerId="ADAL" clId="{FF79FA48-21C8-444C-8DD7-C7F5C8F9C49C}" dt="2023-12-11T16:12:30.662" v="27" actId="20577"/>
          <ac:spMkLst>
            <pc:docMk/>
            <pc:sldMk cId="1905329325" sldId="651"/>
            <ac:spMk id="25" creationId="{7ACA768E-2DB2-4B8E-A773-191031CEFC1C}"/>
          </ac:spMkLst>
        </pc:spChg>
        <pc:spChg chg="add del mod">
          <ac:chgData name="Kevin Li" userId="57dce9a4-ccc0-4f75-8937-211f73eae35d" providerId="ADAL" clId="{FF79FA48-21C8-444C-8DD7-C7F5C8F9C49C}" dt="2023-12-11T16:13:00.547" v="29"/>
          <ac:spMkLst>
            <pc:docMk/>
            <pc:sldMk cId="1905329325" sldId="651"/>
            <ac:spMk id="58" creationId="{C0424158-3851-E5AB-0751-02D651CEA430}"/>
          </ac:spMkLst>
        </pc:spChg>
        <pc:spChg chg="add del mod">
          <ac:chgData name="Kevin Li" userId="57dce9a4-ccc0-4f75-8937-211f73eae35d" providerId="ADAL" clId="{FF79FA48-21C8-444C-8DD7-C7F5C8F9C49C}" dt="2023-12-11T16:13:00.547" v="29"/>
          <ac:spMkLst>
            <pc:docMk/>
            <pc:sldMk cId="1905329325" sldId="651"/>
            <ac:spMk id="76" creationId="{C267BA0C-D53A-A30F-D73B-B4084204E09E}"/>
          </ac:spMkLst>
        </pc:spChg>
        <pc:spChg chg="add del mod">
          <ac:chgData name="Kevin Li" userId="57dce9a4-ccc0-4f75-8937-211f73eae35d" providerId="ADAL" clId="{FF79FA48-21C8-444C-8DD7-C7F5C8F9C49C}" dt="2023-12-11T16:13:00.547" v="29"/>
          <ac:spMkLst>
            <pc:docMk/>
            <pc:sldMk cId="1905329325" sldId="651"/>
            <ac:spMk id="80" creationId="{5CEE2DB1-26C7-69B6-A76B-1A26FEC899FF}"/>
          </ac:spMkLst>
        </pc:spChg>
        <pc:spChg chg="mod">
          <ac:chgData name="Kevin Li" userId="57dce9a4-ccc0-4f75-8937-211f73eae35d" providerId="ADAL" clId="{FF79FA48-21C8-444C-8DD7-C7F5C8F9C49C}" dt="2023-12-11T16:19:17.482" v="75" actId="1076"/>
          <ac:spMkLst>
            <pc:docMk/>
            <pc:sldMk cId="1905329325" sldId="651"/>
            <ac:spMk id="90" creationId="{20CCF91B-4167-84FF-4A12-37F10EBC08EF}"/>
          </ac:spMkLst>
        </pc:spChg>
        <pc:spChg chg="mod">
          <ac:chgData name="Kevin Li" userId="57dce9a4-ccc0-4f75-8937-211f73eae35d" providerId="ADAL" clId="{FF79FA48-21C8-444C-8DD7-C7F5C8F9C49C}" dt="2023-12-11T16:18:25.829" v="64" actId="164"/>
          <ac:spMkLst>
            <pc:docMk/>
            <pc:sldMk cId="1905329325" sldId="651"/>
            <ac:spMk id="97" creationId="{517A53AC-C030-D616-D030-B79C13E6BD33}"/>
          </ac:spMkLst>
        </pc:spChg>
        <pc:spChg chg="mod">
          <ac:chgData name="Kevin Li" userId="57dce9a4-ccc0-4f75-8937-211f73eae35d" providerId="ADAL" clId="{FF79FA48-21C8-444C-8DD7-C7F5C8F9C49C}" dt="2023-12-11T16:18:25.829" v="64" actId="164"/>
          <ac:spMkLst>
            <pc:docMk/>
            <pc:sldMk cId="1905329325" sldId="651"/>
            <ac:spMk id="99" creationId="{878DB196-7E74-A535-B63C-AFAE7D770CB8}"/>
          </ac:spMkLst>
        </pc:spChg>
        <pc:spChg chg="mod">
          <ac:chgData name="Kevin Li" userId="57dce9a4-ccc0-4f75-8937-211f73eae35d" providerId="ADAL" clId="{FF79FA48-21C8-444C-8DD7-C7F5C8F9C49C}" dt="2023-12-11T16:19:14.694" v="74" actId="1076"/>
          <ac:spMkLst>
            <pc:docMk/>
            <pc:sldMk cId="1905329325" sldId="651"/>
            <ac:spMk id="125" creationId="{E9822758-1EE6-4E62-BE67-9018F93D6246}"/>
          </ac:spMkLst>
        </pc:spChg>
        <pc:spChg chg="add del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128" creationId="{3D5C9F1C-6126-4071-9943-9491A80CCFAF}"/>
          </ac:spMkLst>
        </pc:spChg>
        <pc:spChg chg="mod">
          <ac:chgData name="Kevin Li" userId="57dce9a4-ccc0-4f75-8937-211f73eae35d" providerId="ADAL" clId="{FF79FA48-21C8-444C-8DD7-C7F5C8F9C49C}" dt="2023-12-11T16:15:43.984" v="39" actId="164"/>
          <ac:spMkLst>
            <pc:docMk/>
            <pc:sldMk cId="1905329325" sldId="651"/>
            <ac:spMk id="135" creationId="{72A56E08-1BBD-401D-9155-8D60DF924F83}"/>
          </ac:spMkLst>
        </pc:spChg>
        <pc:spChg chg="mod">
          <ac:chgData name="Kevin Li" userId="57dce9a4-ccc0-4f75-8937-211f73eae35d" providerId="ADAL" clId="{FF79FA48-21C8-444C-8DD7-C7F5C8F9C49C}" dt="2023-12-11T16:15:43.984" v="39" actId="164"/>
          <ac:spMkLst>
            <pc:docMk/>
            <pc:sldMk cId="1905329325" sldId="651"/>
            <ac:spMk id="137" creationId="{0A282DC5-82FF-4181-9E29-9F4B11842098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171" creationId="{5176E815-7711-B22D-E812-D7DCF6241149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174" creationId="{98528D95-6C5E-4173-A08C-B6EB919F1153}"/>
          </ac:spMkLst>
        </pc:spChg>
        <pc:spChg chg="add del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184" creationId="{A7E4474D-891F-462C-99A1-AADEC3ECC89B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194" creationId="{02F99E02-15E8-F43F-04BA-CE593B88C2E1}"/>
          </ac:spMkLst>
        </pc:spChg>
        <pc:spChg chg="mod">
          <ac:chgData name="Kevin Li" userId="57dce9a4-ccc0-4f75-8937-211f73eae35d" providerId="ADAL" clId="{FF79FA48-21C8-444C-8DD7-C7F5C8F9C49C}" dt="2023-12-11T16:13:17.102" v="30" actId="1076"/>
          <ac:spMkLst>
            <pc:docMk/>
            <pc:sldMk cId="1905329325" sldId="651"/>
            <ac:spMk id="200" creationId="{57C8CA83-05C3-5ED9-C144-8414402F23BC}"/>
          </ac:spMkLst>
        </pc:spChg>
        <pc:spChg chg="add del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209" creationId="{8E04B853-0452-4D4C-8C10-6403DBC0F352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225" creationId="{00DC9EF3-7558-5D29-5ECD-7AFA362D9E95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240" creationId="{DCB1F0D2-EBFB-7CC8-B185-ED3621CAB4C4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246" creationId="{EC3363B6-CDBE-D050-DFB1-F170BA466110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249" creationId="{87B9A639-8558-6194-44A4-CE01A592E8AC}"/>
          </ac:spMkLst>
        </pc:spChg>
        <pc:spChg chg="del mod topLvl">
          <ac:chgData name="Kevin Li" userId="57dce9a4-ccc0-4f75-8937-211f73eae35d" providerId="ADAL" clId="{FF79FA48-21C8-444C-8DD7-C7F5C8F9C49C}" dt="2023-12-11T16:18:43.691" v="67" actId="478"/>
          <ac:spMkLst>
            <pc:docMk/>
            <pc:sldMk cId="1905329325" sldId="651"/>
            <ac:spMk id="263" creationId="{1321145B-E969-6D86-A029-EEEF87A62E26}"/>
          </ac:spMkLst>
        </pc:spChg>
        <pc:spChg chg="del mod topLvl">
          <ac:chgData name="Kevin Li" userId="57dce9a4-ccc0-4f75-8937-211f73eae35d" providerId="ADAL" clId="{FF79FA48-21C8-444C-8DD7-C7F5C8F9C49C}" dt="2023-12-11T16:18:40.763" v="66" actId="478"/>
          <ac:spMkLst>
            <pc:docMk/>
            <pc:sldMk cId="1905329325" sldId="651"/>
            <ac:spMk id="269" creationId="{AA189EEC-FA43-1060-15C2-649D99D93DBE}"/>
          </ac:spMkLst>
        </pc:spChg>
        <pc:spChg chg="del mod topLvl">
          <ac:chgData name="Kevin Li" userId="57dce9a4-ccc0-4f75-8937-211f73eae35d" providerId="ADAL" clId="{FF79FA48-21C8-444C-8DD7-C7F5C8F9C49C}" dt="2023-12-11T16:18:40.763" v="66" actId="478"/>
          <ac:spMkLst>
            <pc:docMk/>
            <pc:sldMk cId="1905329325" sldId="651"/>
            <ac:spMk id="271" creationId="{0550003F-B6DA-8B12-135A-7177CD4264B7}"/>
          </ac:spMkLst>
        </pc:spChg>
        <pc:spChg chg="add mod">
          <ac:chgData name="Kevin Li" userId="57dce9a4-ccc0-4f75-8937-211f73eae35d" providerId="ADAL" clId="{FF79FA48-21C8-444C-8DD7-C7F5C8F9C49C}" dt="2023-12-11T16:16:23.250" v="47" actId="571"/>
          <ac:spMkLst>
            <pc:docMk/>
            <pc:sldMk cId="1905329325" sldId="651"/>
            <ac:spMk id="272" creationId="{0CBAEC1F-3567-BCC6-9B55-7E01E068E2BF}"/>
          </ac:spMkLst>
        </pc:spChg>
        <pc:spChg chg="add mod">
          <ac:chgData name="Kevin Li" userId="57dce9a4-ccc0-4f75-8937-211f73eae35d" providerId="ADAL" clId="{FF79FA48-21C8-444C-8DD7-C7F5C8F9C49C}" dt="2023-12-11T16:16:23.250" v="47" actId="571"/>
          <ac:spMkLst>
            <pc:docMk/>
            <pc:sldMk cId="1905329325" sldId="651"/>
            <ac:spMk id="273" creationId="{04EAF52D-947A-1357-607C-D70955AF863D}"/>
          </ac:spMkLst>
        </pc:spChg>
        <pc:spChg chg="add mod">
          <ac:chgData name="Kevin Li" userId="57dce9a4-ccc0-4f75-8937-211f73eae35d" providerId="ADAL" clId="{FF79FA48-21C8-444C-8DD7-C7F5C8F9C49C}" dt="2023-12-11T16:16:23.250" v="47" actId="571"/>
          <ac:spMkLst>
            <pc:docMk/>
            <pc:sldMk cId="1905329325" sldId="651"/>
            <ac:spMk id="283" creationId="{2386DD9C-051D-5C7A-245C-A5253ED71834}"/>
          </ac:spMkLst>
        </pc:spChg>
        <pc:spChg chg="add mod">
          <ac:chgData name="Kevin Li" userId="57dce9a4-ccc0-4f75-8937-211f73eae35d" providerId="ADAL" clId="{FF79FA48-21C8-444C-8DD7-C7F5C8F9C49C}" dt="2023-12-11T16:16:23.250" v="47" actId="571"/>
          <ac:spMkLst>
            <pc:docMk/>
            <pc:sldMk cId="1905329325" sldId="651"/>
            <ac:spMk id="293" creationId="{F231B59E-4B92-28EA-45AC-91769F729C44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294" creationId="{15ADF6B5-DDAD-F8A2-E39E-1D2DA88B42B1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295" creationId="{81D413EA-A90F-1AF2-2D4A-BA9FB75AC457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305" creationId="{BA69A03B-D74D-1B5B-A89A-F55CEBF3497E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315" creationId="{847D27F5-31D4-8096-513F-B8AE566D81D4}"/>
          </ac:spMkLst>
        </pc:spChg>
        <pc:spChg chg="add mod">
          <ac:chgData name="Kevin Li" userId="57dce9a4-ccc0-4f75-8937-211f73eae35d" providerId="ADAL" clId="{FF79FA48-21C8-444C-8DD7-C7F5C8F9C49C}" dt="2023-12-11T16:16:50.969" v="57" actId="1076"/>
          <ac:spMkLst>
            <pc:docMk/>
            <pc:sldMk cId="1905329325" sldId="651"/>
            <ac:spMk id="316" creationId="{2D25783F-F305-C0D5-7C11-E62F970CDE32}"/>
          </ac:spMkLst>
        </pc:spChg>
        <pc:spChg chg="add mod">
          <ac:chgData name="Kevin Li" userId="57dce9a4-ccc0-4f75-8937-211f73eae35d" providerId="ADAL" clId="{FF79FA48-21C8-444C-8DD7-C7F5C8F9C49C}" dt="2023-12-11T16:16:50.969" v="57" actId="1076"/>
          <ac:spMkLst>
            <pc:docMk/>
            <pc:sldMk cId="1905329325" sldId="651"/>
            <ac:spMk id="317" creationId="{A2153DB1-5B9D-6995-48F4-4BD4FE878BEC}"/>
          </ac:spMkLst>
        </pc:spChg>
        <pc:spChg chg="add mod">
          <ac:chgData name="Kevin Li" userId="57dce9a4-ccc0-4f75-8937-211f73eae35d" providerId="ADAL" clId="{FF79FA48-21C8-444C-8DD7-C7F5C8F9C49C}" dt="2023-12-11T16:16:50.969" v="57" actId="1076"/>
          <ac:spMkLst>
            <pc:docMk/>
            <pc:sldMk cId="1905329325" sldId="651"/>
            <ac:spMk id="327" creationId="{F9AA10F0-658D-DBBB-515B-75CEB3471E6D}"/>
          </ac:spMkLst>
        </pc:spChg>
        <pc:spChg chg="add mod">
          <ac:chgData name="Kevin Li" userId="57dce9a4-ccc0-4f75-8937-211f73eae35d" providerId="ADAL" clId="{FF79FA48-21C8-444C-8DD7-C7F5C8F9C49C}" dt="2023-12-11T16:16:50.969" v="57" actId="1076"/>
          <ac:spMkLst>
            <pc:docMk/>
            <pc:sldMk cId="1905329325" sldId="651"/>
            <ac:spMk id="337" creationId="{FEF5BC6D-FB1D-089A-837D-722AEFA6427D}"/>
          </ac:spMkLst>
        </pc:spChg>
        <pc:spChg chg="add mod">
          <ac:chgData name="Kevin Li" userId="57dce9a4-ccc0-4f75-8937-211f73eae35d" providerId="ADAL" clId="{FF79FA48-21C8-444C-8DD7-C7F5C8F9C49C}" dt="2023-12-11T16:17:10.364" v="61" actId="1076"/>
          <ac:spMkLst>
            <pc:docMk/>
            <pc:sldMk cId="1905329325" sldId="651"/>
            <ac:spMk id="339" creationId="{FC4DA931-8901-CC03-2FBC-6CFC4537FBCA}"/>
          </ac:spMkLst>
        </pc:spChg>
        <pc:spChg chg="mod">
          <ac:chgData name="Kevin Li" userId="57dce9a4-ccc0-4f75-8937-211f73eae35d" providerId="ADAL" clId="{FF79FA48-21C8-444C-8DD7-C7F5C8F9C49C}" dt="2023-12-11T16:18:46.046" v="68"/>
          <ac:spMkLst>
            <pc:docMk/>
            <pc:sldMk cId="1905329325" sldId="651"/>
            <ac:spMk id="350" creationId="{536C258F-D8DD-0AFF-7149-3F62596F17C4}"/>
          </ac:spMkLst>
        </pc:spChg>
        <pc:spChg chg="mod">
          <ac:chgData name="Kevin Li" userId="57dce9a4-ccc0-4f75-8937-211f73eae35d" providerId="ADAL" clId="{FF79FA48-21C8-444C-8DD7-C7F5C8F9C49C}" dt="2023-12-11T16:18:46.046" v="68"/>
          <ac:spMkLst>
            <pc:docMk/>
            <pc:sldMk cId="1905329325" sldId="651"/>
            <ac:spMk id="356" creationId="{D4A7E4C8-35A3-3035-7066-7148C693248C}"/>
          </ac:spMkLst>
        </pc:spChg>
        <pc:spChg chg="mod">
          <ac:chgData name="Kevin Li" userId="57dce9a4-ccc0-4f75-8937-211f73eae35d" providerId="ADAL" clId="{FF79FA48-21C8-444C-8DD7-C7F5C8F9C49C}" dt="2023-12-11T16:18:46.046" v="68"/>
          <ac:spMkLst>
            <pc:docMk/>
            <pc:sldMk cId="1905329325" sldId="651"/>
            <ac:spMk id="358" creationId="{A92D3217-9A95-5FEC-67AF-E681CCDA97B8}"/>
          </ac:spMkLst>
        </pc:spChg>
        <pc:spChg chg="mod">
          <ac:chgData name="Kevin Li" userId="57dce9a4-ccc0-4f75-8937-211f73eae35d" providerId="ADAL" clId="{FF79FA48-21C8-444C-8DD7-C7F5C8F9C49C}" dt="2023-12-11T16:19:11.376" v="73" actId="1076"/>
          <ac:spMkLst>
            <pc:docMk/>
            <pc:sldMk cId="1905329325" sldId="651"/>
            <ac:spMk id="368" creationId="{A707F683-F7D3-49A0-FB71-C4369B13DB0B}"/>
          </ac:spMkLst>
        </pc:spChg>
        <pc:spChg chg="mod">
          <ac:chgData name="Kevin Li" userId="57dce9a4-ccc0-4f75-8937-211f73eae35d" providerId="ADAL" clId="{FF79FA48-21C8-444C-8DD7-C7F5C8F9C49C}" dt="2023-12-11T16:18:55.985" v="70"/>
          <ac:spMkLst>
            <pc:docMk/>
            <pc:sldMk cId="1905329325" sldId="651"/>
            <ac:spMk id="374" creationId="{EB4A2F24-6ECD-6F16-D4BC-4108988D5329}"/>
          </ac:spMkLst>
        </pc:spChg>
        <pc:spChg chg="mod">
          <ac:chgData name="Kevin Li" userId="57dce9a4-ccc0-4f75-8937-211f73eae35d" providerId="ADAL" clId="{FF79FA48-21C8-444C-8DD7-C7F5C8F9C49C}" dt="2023-12-11T16:18:55.985" v="70"/>
          <ac:spMkLst>
            <pc:docMk/>
            <pc:sldMk cId="1905329325" sldId="651"/>
            <ac:spMk id="376" creationId="{4BED2451-9A6F-1CDB-3B7E-B741D8C1F544}"/>
          </ac:spMkLst>
        </pc:spChg>
        <pc:grpChg chg="mod">
          <ac:chgData name="Kevin Li" userId="57dce9a4-ccc0-4f75-8937-211f73eae35d" providerId="ADAL" clId="{FF79FA48-21C8-444C-8DD7-C7F5C8F9C49C}" dt="2023-12-11T16:11:01.504" v="0" actId="1076"/>
          <ac:grpSpMkLst>
            <pc:docMk/>
            <pc:sldMk cId="1905329325" sldId="651"/>
            <ac:grpSpMk id="162" creationId="{54FDD5C5-52C4-3776-2EB2-57BDFD1E4BE2}"/>
          </ac:grpSpMkLst>
        </pc:grpChg>
        <pc:grpChg chg="del mod">
          <ac:chgData name="Kevin Li" userId="57dce9a4-ccc0-4f75-8937-211f73eae35d" providerId="ADAL" clId="{FF79FA48-21C8-444C-8DD7-C7F5C8F9C49C}" dt="2023-12-11T16:12:24.591" v="19" actId="478"/>
          <ac:grpSpMkLst>
            <pc:docMk/>
            <pc:sldMk cId="1905329325" sldId="651"/>
            <ac:grpSpMk id="169" creationId="{BE2D241C-B272-DFB4-9BB1-0AFC466BCB93}"/>
          </ac:grpSpMkLst>
        </pc:grpChg>
        <pc:grpChg chg="mod">
          <ac:chgData name="Kevin Li" userId="57dce9a4-ccc0-4f75-8937-211f73eae35d" providerId="ADAL" clId="{FF79FA48-21C8-444C-8DD7-C7F5C8F9C49C}" dt="2023-12-11T16:11:41.838" v="6" actId="1076"/>
          <ac:grpSpMkLst>
            <pc:docMk/>
            <pc:sldMk cId="1905329325" sldId="651"/>
            <ac:grpSpMk id="199" creationId="{FB023B85-CDDE-A47D-E385-160A84637C1D}"/>
          </ac:grpSpMkLst>
        </pc:grpChg>
        <pc:grpChg chg="mod">
          <ac:chgData name="Kevin Li" userId="57dce9a4-ccc0-4f75-8937-211f73eae35d" providerId="ADAL" clId="{FF79FA48-21C8-444C-8DD7-C7F5C8F9C49C}" dt="2023-12-11T16:11:28.264" v="4" actId="1076"/>
          <ac:grpSpMkLst>
            <pc:docMk/>
            <pc:sldMk cId="1905329325" sldId="651"/>
            <ac:grpSpMk id="213" creationId="{0AABA7AE-E3C9-6376-C06C-C6D50C2F3DCA}"/>
          </ac:grpSpMkLst>
        </pc:grpChg>
        <pc:grpChg chg="mod">
          <ac:chgData name="Kevin Li" userId="57dce9a4-ccc0-4f75-8937-211f73eae35d" providerId="ADAL" clId="{FF79FA48-21C8-444C-8DD7-C7F5C8F9C49C}" dt="2023-12-11T16:11:35.154" v="5" actId="1076"/>
          <ac:grpSpMkLst>
            <pc:docMk/>
            <pc:sldMk cId="1905329325" sldId="651"/>
            <ac:grpSpMk id="235" creationId="{FC56008B-C254-0EA1-CC4D-B34263080899}"/>
          </ac:grpSpMkLst>
        </pc:grpChg>
        <pc:grpChg chg="add mod">
          <ac:chgData name="Kevin Li" userId="57dce9a4-ccc0-4f75-8937-211f73eae35d" providerId="ADAL" clId="{FF79FA48-21C8-444C-8DD7-C7F5C8F9C49C}" dt="2023-12-11T16:17:31.327" v="63" actId="14100"/>
          <ac:grpSpMkLst>
            <pc:docMk/>
            <pc:sldMk cId="1905329325" sldId="651"/>
            <ac:grpSpMk id="250" creationId="{192D8664-1FAB-91E4-926B-4E4CEF6F0D81}"/>
          </ac:grpSpMkLst>
        </pc:grpChg>
        <pc:grpChg chg="add del mod">
          <ac:chgData name="Kevin Li" userId="57dce9a4-ccc0-4f75-8937-211f73eae35d" providerId="ADAL" clId="{FF79FA48-21C8-444C-8DD7-C7F5C8F9C49C}" dt="2023-12-11T16:16:59.799" v="58" actId="165"/>
          <ac:grpSpMkLst>
            <pc:docMk/>
            <pc:sldMk cId="1905329325" sldId="651"/>
            <ac:grpSpMk id="251" creationId="{473745A1-AD4A-C960-4C45-41059B77FC51}"/>
          </ac:grpSpMkLst>
        </pc:grpChg>
        <pc:grpChg chg="add mod">
          <ac:chgData name="Kevin Li" userId="57dce9a4-ccc0-4f75-8937-211f73eae35d" providerId="ADAL" clId="{FF79FA48-21C8-444C-8DD7-C7F5C8F9C49C}" dt="2023-12-11T16:18:33.135" v="65" actId="14100"/>
          <ac:grpSpMkLst>
            <pc:docMk/>
            <pc:sldMk cId="1905329325" sldId="651"/>
            <ac:grpSpMk id="340" creationId="{B8A28C04-535A-14AA-6251-374C820D9430}"/>
          </ac:grpSpMkLst>
        </pc:grpChg>
        <pc:grpChg chg="add mod">
          <ac:chgData name="Kevin Li" userId="57dce9a4-ccc0-4f75-8937-211f73eae35d" providerId="ADAL" clId="{FF79FA48-21C8-444C-8DD7-C7F5C8F9C49C}" dt="2023-12-11T16:18:55.282" v="69" actId="1076"/>
          <ac:grpSpMkLst>
            <pc:docMk/>
            <pc:sldMk cId="1905329325" sldId="651"/>
            <ac:grpSpMk id="341" creationId="{494FA3E6-87A6-E447-0A59-C1B785538D01}"/>
          </ac:grpSpMkLst>
        </pc:grpChg>
        <pc:grpChg chg="add mod">
          <ac:chgData name="Kevin Li" userId="57dce9a4-ccc0-4f75-8937-211f73eae35d" providerId="ADAL" clId="{FF79FA48-21C8-444C-8DD7-C7F5C8F9C49C}" dt="2023-12-11T16:19:03.508" v="71" actId="1076"/>
          <ac:grpSpMkLst>
            <pc:docMk/>
            <pc:sldMk cId="1905329325" sldId="651"/>
            <ac:grpSpMk id="359" creationId="{F6BA16B8-8036-659D-6A3B-B571B508FD6C}"/>
          </ac:grpSpMkLst>
        </pc:grpChg>
        <pc:cxnChg chg="add mod">
          <ac:chgData name="Kevin Li" userId="57dce9a4-ccc0-4f75-8937-211f73eae35d" providerId="ADAL" clId="{FF79FA48-21C8-444C-8DD7-C7F5C8F9C49C}" dt="2023-12-11T16:12:17.877" v="18" actId="14100"/>
          <ac:cxnSpMkLst>
            <pc:docMk/>
            <pc:sldMk cId="1905329325" sldId="651"/>
            <ac:cxnSpMk id="47" creationId="{46E7B843-42C2-C78E-38B9-F0A54A169459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49" creationId="{10989992-6740-12CE-184D-0950608C46BC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0" creationId="{7B9F64AC-266F-5B7B-A33B-A07CCCFA5442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1" creationId="{F63ECB2B-4781-AB81-1EB5-516DE122A04B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2" creationId="{A0A84C3E-0AE6-BB12-EB8F-BB3BBA0F0475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3" creationId="{61B47974-C878-03B3-9116-4B3B879B9E76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4" creationId="{7A32DBDB-EC3A-D4CF-768E-BB71F0E4E249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5" creationId="{88A794A1-597F-0F15-4A3E-C5FDC6B38980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7" creationId="{78CAA580-9DC4-1B3C-E8F1-0CD9601ACCAF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9" creationId="{2492CFCA-A3A9-80CB-2EE7-C0E756A46C83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60" creationId="{57657960-6D1B-B906-3606-393C37E29B94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61" creationId="{A163309C-F016-AE3D-B96D-A391C780B3EC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62" creationId="{65DB2B35-8238-0D50-35A0-EBC01C114DB8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69" creationId="{B418F80D-47FC-4DCA-B49C-2EFC4FC67206}"/>
          </ac:cxnSpMkLst>
        </pc:cxnChg>
        <pc:cxnChg chg="mod">
          <ac:chgData name="Kevin Li" userId="57dce9a4-ccc0-4f75-8937-211f73eae35d" providerId="ADAL" clId="{FF79FA48-21C8-444C-8DD7-C7F5C8F9C49C}" dt="2023-12-11T16:11:01.504" v="0" actId="1076"/>
          <ac:cxnSpMkLst>
            <pc:docMk/>
            <pc:sldMk cId="1905329325" sldId="651"/>
            <ac:cxnSpMk id="72" creationId="{C714514C-5E1C-80AB-EC7A-3AD13A9F1638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74" creationId="{C2497893-87DD-ECF5-F9BB-D8F16F177210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77" creationId="{DB3C5895-CC97-5FA6-22F0-56A9B3CD6A98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2" creationId="{518C817E-C282-3070-4FBD-B43CC8168143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3" creationId="{C9D771C7-0A4F-10F2-EB82-F7496CCFC27B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4" creationId="{903104D6-F5F6-B951-92F9-BC9B072C5A53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5" creationId="{6E981947-8E78-F978-E49D-1E8B781BF0CF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6" creationId="{DE7455D1-78F1-45A8-3973-90D280621371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7" creationId="{F0EC8F23-F37B-69EE-AD7F-1F3EC5E465D0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8" creationId="{DF7A1C97-E649-D09E-7700-14D2D546463C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9" creationId="{EF337F9F-A2FC-344E-9F49-9EC6062B2016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1" creationId="{3770AE4E-84B1-44F9-AC2A-6535115A3101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2" creationId="{15DD0931-BC4E-BF20-E31E-E7EDFEBA7BC7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3" creationId="{DFDA76CE-2B95-0AC9-D6AA-D7B0639EBFB7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4" creationId="{373D3190-B83B-C0F4-810A-71F6381BE2AF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5" creationId="{77C38A25-0574-6623-A49B-6627EEBAD3A7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6" creationId="{4295181F-1521-BAED-03F9-1E689668CE1A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8" creationId="{398D1991-C6A7-2BB0-A8DD-FF1BEB67E05B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01" creationId="{94164613-C45F-542B-DB9A-D1D88D8A2C8B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02" creationId="{23337439-8CEA-1020-3CD5-78E86FB3C38F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03" creationId="{04DE213C-B219-8668-3AC9-CC92C3D57226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0" creationId="{17EF6CF7-C7BC-1D1C-9C41-2CAAC7960B62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1" creationId="{84B3AB2E-1840-E876-C645-AE829EF29799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2" creationId="{2BAEA9FD-395B-970B-36F3-38937DD65CC3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3" creationId="{54E7464D-BC02-A5B4-AD86-53BD48835FCA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4" creationId="{2C89DE67-3F28-6A06-3908-2814680559CF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5" creationId="{5E061D25-3604-4585-9537-87F5B8D761B1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6" creationId="{008C350F-0FA6-6BED-5A12-5DA85419254C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17" creationId="{DACA0A98-DE99-41A5-91CF-64BC882EF56D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18" creationId="{A9870A7E-CE7F-4C75-8273-8F41BE15FA50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19" creationId="{043541AB-6D9C-4B97-9DCB-E8FB794E9A55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0" creationId="{D824E884-E530-445A-9E81-FD98B434C7A6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1" creationId="{A953A1DA-77EC-40FD-AE78-AA468118D061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2" creationId="{5F9F7AB7-199D-4DF3-99A2-7DF75CDB4CCA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3" creationId="{1016302A-201F-4710-B01D-C0832A2C3ED9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4" creationId="{31BA345F-47E4-4A7D-B875-CDC0FBDB0DDF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27" creationId="{7DC3D806-7069-50D5-8887-5D62BDB47CB9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9" creationId="{5AAB4DD5-09CE-4A4B-A49E-4AED32AE475C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0" creationId="{3D2A3EC8-F6CD-4632-8BEA-388DCA1BCC73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1" creationId="{75315C08-B83C-4D1C-AAA3-DD4E5F91D4C6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132" creationId="{FC05138B-CD84-4BA8-84EB-7355506E523C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3" creationId="{FF4096C6-D5FD-48DB-813E-9211B97FCA2B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4" creationId="{3A0CA085-6C88-4271-9BCA-B57DB174F0DE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6" creationId="{7A3FE41E-7681-4BCE-A66A-BD09EA59BF52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38" creationId="{D395B988-F2A4-0D81-A559-9FEAE929C37D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144" creationId="{4391965E-D6A0-4868-BAA1-6955AA7F9DC5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147" creationId="{F606D190-C234-41E0-9AD4-BD8F6CE34C40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70" creationId="{7D1BB49B-6594-422B-3493-4C3326C7D9D4}"/>
          </ac:cxnSpMkLst>
        </pc:cxnChg>
        <pc:cxnChg chg="mod">
          <ac:chgData name="Kevin Li" userId="57dce9a4-ccc0-4f75-8937-211f73eae35d" providerId="ADAL" clId="{FF79FA48-21C8-444C-8DD7-C7F5C8F9C49C}" dt="2023-12-11T16:11:01.504" v="0" actId="1076"/>
          <ac:cxnSpMkLst>
            <pc:docMk/>
            <pc:sldMk cId="1905329325" sldId="651"/>
            <ac:cxnSpMk id="172" creationId="{558E9313-B905-E846-36DB-C117E40C44BC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73" creationId="{9DABCF84-B3A9-1F9C-B7EB-3987E365C751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75" creationId="{D59EA694-0101-45BD-A4BD-E32F687DFEF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76" creationId="{A1D5B63F-D96E-4B76-B12B-C64CB741202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77" creationId="{E242D96E-17BE-4AD2-9267-7CD4904CA647}"/>
          </ac:cxnSpMkLst>
        </pc:cxnChg>
        <pc:cxnChg chg="add del">
          <ac:chgData name="Kevin Li" userId="57dce9a4-ccc0-4f75-8937-211f73eae35d" providerId="ADAL" clId="{FF79FA48-21C8-444C-8DD7-C7F5C8F9C49C}" dt="2023-12-11T16:17:16.267" v="62" actId="478"/>
          <ac:cxnSpMkLst>
            <pc:docMk/>
            <pc:sldMk cId="1905329325" sldId="651"/>
            <ac:cxnSpMk id="178" creationId="{42BEE598-742D-44F9-B187-202B6ADC527E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79" creationId="{9236229E-7919-49A9-8FF6-DA4DFB62D114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0" creationId="{43C4663A-E0B6-46BC-A7DB-9BBF3C774F03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1" creationId="{0BA48DB3-C29B-4C5A-88C8-C52B892E006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2" creationId="{488EB55A-6919-4AB3-BCAD-7FC7D0E77934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3" creationId="{E051678B-475D-43DF-8DDF-4344F1807A90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5" creationId="{36AF14DE-8DB7-4290-8D0F-15042E89D49C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6" creationId="{96A00F78-1A5C-424D-BF5D-75B38EFEA27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7" creationId="{E8FD067C-F40B-4778-AAF6-06919C5257CB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8" creationId="{64D07382-477E-4D64-93B2-A79DE7015FB7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9" creationId="{BD99704C-CADB-41FD-8951-98715746E22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90" creationId="{9C5D684B-4067-49EE-90D4-7C16C02A4214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91" creationId="{370192D1-1D7B-4941-BA45-CC3528BBEA0A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92" creationId="{2116587F-77A0-4636-A61F-9C33609F0316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93" creationId="{555BFE35-F3D2-4AAC-BB9E-48720D5BC6E5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95" creationId="{3C381FFB-9F4C-0A15-DAB5-ECCA2A473DC5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96" creationId="{BFB1BFE1-A1C3-0F63-B5BD-F22564261246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97" creationId="{36EB2F81-D8C2-C694-F377-4112DA9488B9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98" creationId="{E5CD3940-0CE2-D18B-387C-7D4E67B4E78F}"/>
          </ac:cxnSpMkLst>
        </pc:cxnChg>
        <pc:cxnChg chg="mod">
          <ac:chgData name="Kevin Li" userId="57dce9a4-ccc0-4f75-8937-211f73eae35d" providerId="ADAL" clId="{FF79FA48-21C8-444C-8DD7-C7F5C8F9C49C}" dt="2023-12-11T16:11:48.686" v="8" actId="14100"/>
          <ac:cxnSpMkLst>
            <pc:docMk/>
            <pc:sldMk cId="1905329325" sldId="651"/>
            <ac:cxnSpMk id="224" creationId="{819A77AF-5E12-3ED8-5B7B-2813026188B0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26" creationId="{D93856A9-315D-8F56-3355-8CF130CE681A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27" creationId="{4B1F5F82-B1BE-ECF4-1B4A-A1BF4D0B13CA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28" creationId="{ED07EBC0-A732-5F97-19AA-8EDE8EB2F09C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29" creationId="{FA7A27EA-C8A5-9BFE-C60E-B55DDFE3B3E9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30" creationId="{AAD71DC5-B0BF-D55C-7DF6-9ACBB548FA07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31" creationId="{5718A1C9-1FB1-39DB-9E78-38C7386ED136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32" creationId="{DC4FCBB8-C951-5A43-9163-AB661E8EFC5B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34" creationId="{08917E38-8E9F-EF65-200C-9DBF5F870213}"/>
          </ac:cxnSpMkLst>
        </pc:cxnChg>
        <pc:cxnChg chg="del">
          <ac:chgData name="Kevin Li" userId="57dce9a4-ccc0-4f75-8937-211f73eae35d" providerId="ADAL" clId="{FF79FA48-21C8-444C-8DD7-C7F5C8F9C49C}" dt="2023-12-11T16:11:23.526" v="3" actId="478"/>
          <ac:cxnSpMkLst>
            <pc:docMk/>
            <pc:sldMk cId="1905329325" sldId="651"/>
            <ac:cxnSpMk id="239" creationId="{91A10CFB-FFA9-C473-1966-80E95730590D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1" creationId="{BA3FAFAD-FD16-B986-5B65-2029B33D595C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2" creationId="{2CE63880-7E83-3F1B-9AC1-39E9C30A5BD3}"/>
          </ac:cxnSpMkLst>
        </pc:cxnChg>
        <pc:cxnChg chg="mod">
          <ac:chgData name="Kevin Li" userId="57dce9a4-ccc0-4f75-8937-211f73eae35d" providerId="ADAL" clId="{FF79FA48-21C8-444C-8DD7-C7F5C8F9C49C}" dt="2023-12-11T16:11:35.154" v="5" actId="1076"/>
          <ac:cxnSpMkLst>
            <pc:docMk/>
            <pc:sldMk cId="1905329325" sldId="651"/>
            <ac:cxnSpMk id="243" creationId="{C8E86FFF-7D14-E28D-3587-7BD40F6C5F44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4" creationId="{B18E5C36-4467-7FA0-9AE3-5D5C496ED2F0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5" creationId="{D7081B13-00E2-14AE-C79D-C3A2895C48E9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7" creationId="{63EB693D-0132-AEA3-5C26-FB420E52FF55}"/>
          </ac:cxnSpMkLst>
        </pc:cxnChg>
        <pc:cxnChg chg="mod">
          <ac:chgData name="Kevin Li" userId="57dce9a4-ccc0-4f75-8937-211f73eae35d" providerId="ADAL" clId="{FF79FA48-21C8-444C-8DD7-C7F5C8F9C49C}" dt="2023-12-11T16:11:54.865" v="10" actId="14100"/>
          <ac:cxnSpMkLst>
            <pc:docMk/>
            <pc:sldMk cId="1905329325" sldId="651"/>
            <ac:cxnSpMk id="252" creationId="{A56ED80A-FD00-5153-2FA8-6E8F84C10ECF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3" creationId="{B1B26BA1-30A5-0369-183E-5EC663B59AC3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4" creationId="{9BEFF15E-4EA6-AACB-6BF8-031D7536C648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5" creationId="{90E1864B-EEFD-3F26-AD1C-BDD7003FB9F4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6" creationId="{656B66C9-0B7D-5992-DD6A-066C980E5632}"/>
          </ac:cxnSpMkLst>
        </pc:cxnChg>
        <pc:cxnChg chg="mod">
          <ac:chgData name="Kevin Li" userId="57dce9a4-ccc0-4f75-8937-211f73eae35d" providerId="ADAL" clId="{FF79FA48-21C8-444C-8DD7-C7F5C8F9C49C}" dt="2023-12-11T16:12:07.930" v="15" actId="14100"/>
          <ac:cxnSpMkLst>
            <pc:docMk/>
            <pc:sldMk cId="1905329325" sldId="651"/>
            <ac:cxnSpMk id="257" creationId="{F1E9BAEF-960A-53DC-17EA-AA4E1662E417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8" creationId="{CEC7B427-9E98-64A1-1D4A-945580A4CA9A}"/>
          </ac:cxnSpMkLst>
        </pc:cxnChg>
        <pc:cxnChg chg="mod">
          <ac:chgData name="Kevin Li" userId="57dce9a4-ccc0-4f75-8937-211f73eae35d" providerId="ADAL" clId="{FF79FA48-21C8-444C-8DD7-C7F5C8F9C49C}" dt="2023-12-11T16:12:03.613" v="13" actId="14100"/>
          <ac:cxnSpMkLst>
            <pc:docMk/>
            <pc:sldMk cId="1905329325" sldId="651"/>
            <ac:cxnSpMk id="259" creationId="{551D1030-5771-90D9-F9C4-0FB9B2E4EF91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60" creationId="{426FB353-DD34-D598-79DF-9FCC378F643C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1" creationId="{7EFBA793-F2E5-9BD6-6185-833B2F65B293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2" creationId="{ABA0944C-68D1-0159-7B4F-D0464F32E656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4" creationId="{FD3FAA7B-DAE8-7DAE-3310-221B613D685E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5" creationId="{2335814E-C664-4CB5-E67C-461A17F62E99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6" creationId="{3EE151E6-DD0F-2F0E-7D17-38781A0E32C4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7" creationId="{60A15F45-738C-24BE-FEC6-C768D01C3D1A}"/>
          </ac:cxnSpMkLst>
        </pc:cxnChg>
        <pc:cxnChg chg="mod topLvl">
          <ac:chgData name="Kevin Li" userId="57dce9a4-ccc0-4f75-8937-211f73eae35d" providerId="ADAL" clId="{FF79FA48-21C8-444C-8DD7-C7F5C8F9C49C}" dt="2023-12-11T16:17:05.243" v="59" actId="14100"/>
          <ac:cxnSpMkLst>
            <pc:docMk/>
            <pc:sldMk cId="1905329325" sldId="651"/>
            <ac:cxnSpMk id="268" creationId="{96D1591F-114A-FAD8-848D-F0C0888894E9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70" creationId="{A6F680F3-7896-9BB2-65B6-1231E0DD14C6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4" creationId="{8FE92D9C-FB49-97DA-88E1-A09B030D4311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5" creationId="{C87C6163-D727-EA0A-D0BF-95FF47A27039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6" creationId="{C3277973-03FA-8759-AA3C-39487A9CB328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7" creationId="{67F2A4D3-980B-E716-26B5-16F61E629793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8" creationId="{1E1CD0C3-B0E3-9756-FB15-BC1A3DDE7237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9" creationId="{957D17C8-0CEB-B3A6-AFD5-386C15AF1A53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0" creationId="{DDFE1C55-FC41-7C78-2655-414CD0BF65C1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1" creationId="{4802EBF0-EFCD-7BE0-7BB3-7D9C51156D70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2" creationId="{98D2325A-78C7-A8B9-820C-F36E55CB06C1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4" creationId="{B1264181-2F6C-30DA-BEB4-EB3D39380AD6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5" creationId="{E056E416-7A2A-8260-D59F-AD0B5CADD354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6" creationId="{39095BEB-A569-443A-4E76-DFBF145FFB1E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7" creationId="{A0267411-DD0A-2F3D-A358-33DFD67DEF91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8" creationId="{6C5B039C-93C4-A847-BA41-83CA9AB16DA3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9" creationId="{124050E8-2D3D-DB99-D98B-E64AADD5E223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90" creationId="{6D6E7123-7E3A-C97F-EFC3-B049F394937F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91" creationId="{0CBBD3A3-8922-3709-6B6A-4F3BBDECD726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92" creationId="{DD0102DE-9E14-51AC-1DC9-A26227C539C6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296" creationId="{282451D8-E104-AD77-C6D5-666D6205ED15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297" creationId="{AAD507EE-1582-DC3D-04D6-A0C5078D3B2A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298" creationId="{36AA1765-E72E-6116-860F-9832E5A1CC52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299" creationId="{B2A8A12D-2D4E-4018-E4D5-B61C0228C8CF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0" creationId="{67564E32-FCD1-7A97-101D-36682407E43E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1" creationId="{07CDE57E-9418-FC03-F787-C95660D267FE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2" creationId="{1B7F9215-4667-3068-70FA-3B9C19E5A928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3" creationId="{65F1AE4C-29B2-6185-4723-396C1B3BC20F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4" creationId="{DE3FD65C-1602-8E30-1A78-DEAAFB6E3F2A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6" creationId="{D289B7FB-E9C3-FCA1-31AF-6BB16D003B4D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7" creationId="{5B289EBD-915C-5D85-E0E5-3B2C8B6D4A9A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8" creationId="{1751D79B-E3EB-0587-B125-2E93DBD75261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9" creationId="{A004B8C6-A7C7-7DFB-9F5D-CB8F535F63C0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0" creationId="{656ECD0C-CE76-4E3D-7374-7DCABEF7B1B7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1" creationId="{6AF017F2-24F3-6C7A-871C-382E22EF2072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2" creationId="{E3C5ACC3-CB22-5E9F-4348-D8D35513F51E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3" creationId="{FB4912E4-CC9A-DCA4-A232-742BEDD9459C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4" creationId="{5BB0E83E-23F2-EA48-CBD8-5A9193871603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18" creationId="{A13A4A3A-C57B-EA02-48CD-3ADE621524E0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19" creationId="{399811D1-B73D-F2E3-2970-21F1A6389567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0" creationId="{C03B96E8-A0B8-92F7-17D8-F5E7B4E63663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1" creationId="{397357D9-F078-54B3-1396-DE381808B62A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2" creationId="{1362C343-3CE7-A624-70AB-71998CE35C97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3" creationId="{20D25DC2-A3DB-4B8C-62E0-EE20EFC34ED3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4" creationId="{B75CC312-DD9D-131B-CD91-8EBDB0109992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5" creationId="{8C1598E1-CD65-14A2-3487-E70C764187F8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6" creationId="{F092D2B8-DE8C-B093-AB33-C95FEEA5680B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8" creationId="{21B5D528-ACC2-5267-5D3E-61CBF88F8903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9" creationId="{7170C312-3793-17BE-73D3-BCCA83569809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0" creationId="{1CFB56D9-3171-C280-D33C-26222B32787B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1" creationId="{E0B48901-32CC-1AD0-FA35-316C8432B7E4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2" creationId="{8213640B-5D93-5CFE-37E2-2DCD6D264C9F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3" creationId="{96112EEF-0ED5-D1F5-BC86-6FB31B46D83C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4" creationId="{F8EB9946-7C88-2B71-D5B3-6FA00C726E82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5" creationId="{79C6A1ED-59D0-4155-C2EF-9D9986368776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6" creationId="{3ADD4176-E501-D7B1-A13C-14B8E5E42780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2" creationId="{35345FBE-09B9-3385-2AAA-1033F617C4D1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3" creationId="{CD74D4D8-ED4C-C5A9-C81F-A5B2DF1567C1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4" creationId="{48F7328D-982B-DAE9-8E45-ECFF082D5998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5" creationId="{1BFF636F-9BEA-1563-B477-57061FC4B3BB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6" creationId="{0C47FD80-E6EE-4683-E0E0-18662FB4A732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7" creationId="{A1841502-35E0-84E2-22C5-21CD0134F211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8" creationId="{89DC80A1-2C47-3C2C-DBA6-5BA6CD7AAD2C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9" creationId="{A711EBB7-F18E-86C9-3E51-2EDBD7364B93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1" creationId="{B0FE5275-A833-187D-990E-6CD70761A266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2" creationId="{037ACA07-D664-FC5B-1B70-1864579A2425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3" creationId="{BE9D7B9F-F9C3-7CDE-D53A-F6653B51DA29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4" creationId="{A208AD27-170B-9636-7EBE-230634E86BC6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5" creationId="{9CDEF408-B878-4861-F7EE-674F425D9CA8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7" creationId="{973836A4-8FF2-C7B1-6841-31A435855D0B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0" creationId="{412CE160-7BE4-0D3D-4385-79FB4D114B22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1" creationId="{616C9ACD-9EF0-A5F5-FEFF-6458D1B82607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2" creationId="{9EFFA4F9-5F51-B7A3-4B6F-9899D5481955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3" creationId="{03928F0D-6470-1B69-E072-126907C91358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4" creationId="{55E84720-1108-8B62-5044-FC55851F5157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5" creationId="{90B43744-5948-10DA-A15D-20356E7854B6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6" creationId="{A0FA5BD3-7A53-872D-7E26-E23616A81C0D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7" creationId="{2D4422A0-C125-E34D-FCCD-E4B16F74C2FC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9" creationId="{D84601B0-54F0-4DCF-3EDC-F0D16583A933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70" creationId="{DCA67810-5E62-9CEC-D12B-AD544F0C48CF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71" creationId="{6A87FC3C-767B-5A0F-CE24-33FD16B8A9EB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72" creationId="{D1062281-3862-598D-A6B7-003DD18682B1}"/>
          </ac:cxnSpMkLst>
        </pc:cxnChg>
        <pc:cxnChg chg="del mod">
          <ac:chgData name="Kevin Li" userId="57dce9a4-ccc0-4f75-8937-211f73eae35d" providerId="ADAL" clId="{FF79FA48-21C8-444C-8DD7-C7F5C8F9C49C}" dt="2023-12-11T16:19:08.203" v="72" actId="478"/>
          <ac:cxnSpMkLst>
            <pc:docMk/>
            <pc:sldMk cId="1905329325" sldId="651"/>
            <ac:cxnSpMk id="373" creationId="{771B3D92-5110-BE9C-239B-CCFE64C209B0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75" creationId="{8E719C1E-2128-5B06-2978-EEE5797E544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12/5/2023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mrblinky/diy-arduboy-gt-2e4824" TargetMode="External"/><Relationship Id="rId2" Type="http://schemas.openxmlformats.org/officeDocument/2006/relationships/hyperlink" Target="https://www.hackster.io/0x02a/dotmg-arduboy-compatible-cartridge-based-diy-game-console-c8ffc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Kevin Li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DIY Game Console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Many existing projects on </a:t>
            </a:r>
            <a:r>
              <a:rPr lang="en-US" dirty="0" err="1"/>
              <a:t>hackster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https://www.hackster.io/0x02a/dotmg-arduboy-compatible-cartridge-based-diy-game-console-c8ffcf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https://www.hackster.io/mrblinky/diy-arduboy-gt-2e4824</a:t>
            </a:r>
            <a:r>
              <a:rPr lang="en-US" dirty="0"/>
              <a:t> </a:t>
            </a:r>
          </a:p>
          <a:p>
            <a:r>
              <a:rPr lang="en-US" dirty="0"/>
              <a:t>Here, we are utilizing Linux instead of Arduino, adding touch screen and running different Pokémon emulators if possible</a:t>
            </a:r>
          </a:p>
          <a:p>
            <a:r>
              <a:rPr lang="en-US" dirty="0"/>
              <a:t>I’ve always loved Pokémon and have been playing recently on my iPad. Even though it works well, I want a more compact device that has physical buttons for a more enjoyable experience, and Bluetooth to connect headphones to. I hope to create a 3D printed shell in my own time and utilize the PCB to fully create the device to use!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698A32-3690-D35B-404E-703A2A5E1D4B}"/>
              </a:ext>
            </a:extLst>
          </p:cNvPr>
          <p:cNvSpPr/>
          <p:nvPr/>
        </p:nvSpPr>
        <p:spPr>
          <a:xfrm>
            <a:off x="4762500" y="2057401"/>
            <a:ext cx="3086100" cy="2743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PocketBeagle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FDB9-3FC0-53B8-42DB-35DB991D9313}"/>
              </a:ext>
            </a:extLst>
          </p:cNvPr>
          <p:cNvSpPr/>
          <p:nvPr/>
        </p:nvSpPr>
        <p:spPr>
          <a:xfrm>
            <a:off x="1143000" y="3444844"/>
            <a:ext cx="2628900" cy="11684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Adafruit 3.2” Color TFT Touchscreen Breakout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CD03CF-303E-3838-B38B-09C91FF22AAC}"/>
              </a:ext>
            </a:extLst>
          </p:cNvPr>
          <p:cNvSpPr/>
          <p:nvPr/>
        </p:nvSpPr>
        <p:spPr>
          <a:xfrm>
            <a:off x="2705100" y="2179623"/>
            <a:ext cx="1295400" cy="495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6x Tactile Buttons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31D2F-5812-26F6-E8E3-2B922604C434}"/>
              </a:ext>
            </a:extLst>
          </p:cNvPr>
          <p:cNvSpPr txBox="1"/>
          <p:nvPr/>
        </p:nvSpPr>
        <p:spPr>
          <a:xfrm>
            <a:off x="4819650" y="2288774"/>
            <a:ext cx="123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 2-5, 12,13, 43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781F-4CA7-4C8F-B74F-772D90A5683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000500" y="2427273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D6F39A-99FD-C019-E584-509A9F9F9910}"/>
              </a:ext>
            </a:extLst>
          </p:cNvPr>
          <p:cNvSpPr/>
          <p:nvPr/>
        </p:nvSpPr>
        <p:spPr>
          <a:xfrm>
            <a:off x="8828260" y="2228171"/>
            <a:ext cx="1028700" cy="3861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Buzzer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7B079-277C-D6EE-7FD3-DB6B479EC2B0}"/>
              </a:ext>
            </a:extLst>
          </p:cNvPr>
          <p:cNvSpPr txBox="1"/>
          <p:nvPr/>
        </p:nvSpPr>
        <p:spPr>
          <a:xfrm>
            <a:off x="6963341" y="2259424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PMW1A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D3292-B5DC-CBB2-2A67-A1E5B7063F3D}"/>
              </a:ext>
            </a:extLst>
          </p:cNvPr>
          <p:cNvSpPr txBox="1"/>
          <p:nvPr/>
        </p:nvSpPr>
        <p:spPr>
          <a:xfrm>
            <a:off x="4762500" y="354468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A97D6-F1D8-C109-912F-1FB0FB804E55}"/>
              </a:ext>
            </a:extLst>
          </p:cNvPr>
          <p:cNvSpPr txBox="1"/>
          <p:nvPr/>
        </p:nvSpPr>
        <p:spPr>
          <a:xfrm>
            <a:off x="4753824" y="375207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SPI0.CLK</a:t>
            </a:r>
          </a:p>
          <a:p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1FDDC-9BD7-36AA-3677-4355637D78FF}"/>
              </a:ext>
            </a:extLst>
          </p:cNvPr>
          <p:cNvSpPr txBox="1"/>
          <p:nvPr/>
        </p:nvSpPr>
        <p:spPr>
          <a:xfrm>
            <a:off x="4762500" y="396899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SPI0.MISO</a:t>
            </a:r>
          </a:p>
          <a:p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197E0-BC63-D912-953A-4B30C6229CC5}"/>
              </a:ext>
            </a:extLst>
          </p:cNvPr>
          <p:cNvSpPr txBox="1"/>
          <p:nvPr/>
        </p:nvSpPr>
        <p:spPr>
          <a:xfrm>
            <a:off x="4753824" y="416039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SPI0.MOSI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91E3595-6639-1F78-DF10-25D4FF0049D7}"/>
              </a:ext>
            </a:extLst>
          </p:cNvPr>
          <p:cNvCxnSpPr>
            <a:cxnSpLocks/>
          </p:cNvCxnSpPr>
          <p:nvPr/>
        </p:nvCxnSpPr>
        <p:spPr>
          <a:xfrm>
            <a:off x="3771900" y="3695701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C41BB1-D6CC-B127-3A8C-985F041DD026}"/>
              </a:ext>
            </a:extLst>
          </p:cNvPr>
          <p:cNvCxnSpPr>
            <a:cxnSpLocks/>
          </p:cNvCxnSpPr>
          <p:nvPr/>
        </p:nvCxnSpPr>
        <p:spPr>
          <a:xfrm>
            <a:off x="3771900" y="3886201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D8C6A9A-08ED-6510-404A-95AD79450EF0}"/>
              </a:ext>
            </a:extLst>
          </p:cNvPr>
          <p:cNvCxnSpPr>
            <a:cxnSpLocks/>
          </p:cNvCxnSpPr>
          <p:nvPr/>
        </p:nvCxnSpPr>
        <p:spPr>
          <a:xfrm>
            <a:off x="3771900" y="4114801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FF5F5CB-EBAC-54EC-5C16-95D02B4675E8}"/>
              </a:ext>
            </a:extLst>
          </p:cNvPr>
          <p:cNvCxnSpPr>
            <a:cxnSpLocks/>
          </p:cNvCxnSpPr>
          <p:nvPr/>
        </p:nvCxnSpPr>
        <p:spPr>
          <a:xfrm>
            <a:off x="3763224" y="4305301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7113062-ED3A-1E29-B7D9-69B1814E4B41}"/>
              </a:ext>
            </a:extLst>
          </p:cNvPr>
          <p:cNvSpPr txBox="1"/>
          <p:nvPr/>
        </p:nvSpPr>
        <p:spPr>
          <a:xfrm>
            <a:off x="6963341" y="3104952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C135C5-6D29-641F-A072-4A0EF7D71DA7}"/>
              </a:ext>
            </a:extLst>
          </p:cNvPr>
          <p:cNvSpPr txBox="1"/>
          <p:nvPr/>
        </p:nvSpPr>
        <p:spPr>
          <a:xfrm>
            <a:off x="7040871" y="3290015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472BA-4F62-CD63-9DDC-8325E5E47F42}"/>
              </a:ext>
            </a:extLst>
          </p:cNvPr>
          <p:cNvSpPr txBox="1"/>
          <p:nvPr/>
        </p:nvSpPr>
        <p:spPr>
          <a:xfrm>
            <a:off x="7057736" y="3443128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 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BBAA7D-ED4E-106D-D036-882688CC45E5}"/>
              </a:ext>
            </a:extLst>
          </p:cNvPr>
          <p:cNvSpPr txBox="1"/>
          <p:nvPr/>
        </p:nvSpPr>
        <p:spPr>
          <a:xfrm>
            <a:off x="7074601" y="3622001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0B0D59-A70B-D26B-E4EB-277047432E2D}"/>
              </a:ext>
            </a:extLst>
          </p:cNvPr>
          <p:cNvSpPr txBox="1"/>
          <p:nvPr/>
        </p:nvSpPr>
        <p:spPr>
          <a:xfrm>
            <a:off x="7065925" y="3807064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D3D6C5D-D073-A1A3-808E-38BDC6B89A2F}"/>
              </a:ext>
            </a:extLst>
          </p:cNvPr>
          <p:cNvCxnSpPr>
            <a:cxnSpLocks/>
          </p:cNvCxnSpPr>
          <p:nvPr/>
        </p:nvCxnSpPr>
        <p:spPr>
          <a:xfrm>
            <a:off x="7848600" y="319764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449318E-C7E8-14E1-3ADD-E95323279D7C}"/>
              </a:ext>
            </a:extLst>
          </p:cNvPr>
          <p:cNvCxnSpPr>
            <a:cxnSpLocks/>
          </p:cNvCxnSpPr>
          <p:nvPr/>
        </p:nvCxnSpPr>
        <p:spPr>
          <a:xfrm>
            <a:off x="7848600" y="338814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53F334B-8697-4B87-A085-48EF1FA38175}"/>
              </a:ext>
            </a:extLst>
          </p:cNvPr>
          <p:cNvCxnSpPr>
            <a:cxnSpLocks/>
          </p:cNvCxnSpPr>
          <p:nvPr/>
        </p:nvCxnSpPr>
        <p:spPr>
          <a:xfrm>
            <a:off x="7862431" y="3583343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495F465-1559-9B8B-189C-0C18B0C52998}"/>
              </a:ext>
            </a:extLst>
          </p:cNvPr>
          <p:cNvCxnSpPr>
            <a:cxnSpLocks/>
          </p:cNvCxnSpPr>
          <p:nvPr/>
        </p:nvCxnSpPr>
        <p:spPr>
          <a:xfrm>
            <a:off x="7848600" y="3752076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380413-1828-1F85-0EAE-8616DDDA818B}"/>
              </a:ext>
            </a:extLst>
          </p:cNvPr>
          <p:cNvCxnSpPr>
            <a:cxnSpLocks/>
          </p:cNvCxnSpPr>
          <p:nvPr/>
        </p:nvCxnSpPr>
        <p:spPr>
          <a:xfrm>
            <a:off x="7848600" y="3945563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D18C8E7-D0D6-B88A-7376-38105C1EFB9B}"/>
              </a:ext>
            </a:extLst>
          </p:cNvPr>
          <p:cNvCxnSpPr>
            <a:cxnSpLocks/>
          </p:cNvCxnSpPr>
          <p:nvPr/>
        </p:nvCxnSpPr>
        <p:spPr>
          <a:xfrm>
            <a:off x="7837660" y="2427273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1F63CB0-4741-805E-4722-B1DCC3B0A9E3}"/>
              </a:ext>
            </a:extLst>
          </p:cNvPr>
          <p:cNvSpPr/>
          <p:nvPr/>
        </p:nvSpPr>
        <p:spPr>
          <a:xfrm>
            <a:off x="2723042" y="2958607"/>
            <a:ext cx="1207883" cy="2714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2x LED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1CE63E-169A-3FE0-7D98-5539E5331F83}"/>
              </a:ext>
            </a:extLst>
          </p:cNvPr>
          <p:cNvSpPr txBox="1"/>
          <p:nvPr/>
        </p:nvSpPr>
        <p:spPr>
          <a:xfrm>
            <a:off x="4741282" y="2949003"/>
            <a:ext cx="103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 59,56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4FC081F-4924-90F0-1311-33B7356475EE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 flipV="1">
            <a:off x="3930925" y="3087503"/>
            <a:ext cx="810357" cy="6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CC87D20-6881-9619-D59E-6E8DBC2DE626}"/>
              </a:ext>
            </a:extLst>
          </p:cNvPr>
          <p:cNvSpPr/>
          <p:nvPr/>
        </p:nvSpPr>
        <p:spPr>
          <a:xfrm>
            <a:off x="8828260" y="3058695"/>
            <a:ext cx="1028700" cy="1184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Joystick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</a:t>
            </a:r>
            <a:r>
              <a:rPr lang="en-US" dirty="0" err="1"/>
              <a:t>Gamebeagle</a:t>
            </a:r>
            <a:r>
              <a:rPr lang="en-US" dirty="0"/>
              <a:t>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1600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Joystick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88977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92D8664-1FAB-91E4-926B-4E4CEF6F0D81}"/>
              </a:ext>
            </a:extLst>
          </p:cNvPr>
          <p:cNvGrpSpPr/>
          <p:nvPr/>
        </p:nvGrpSpPr>
        <p:grpSpPr>
          <a:xfrm>
            <a:off x="7053019" y="4202434"/>
            <a:ext cx="1460263" cy="789852"/>
            <a:chOff x="7010400" y="2447943"/>
            <a:chExt cx="1943100" cy="124775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CA0A98-DE99-41A5-91CF-64BC882EF56D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2861846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870A7E-CE7F-4C75-8273-8F41BE15F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9761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43541AB-6D9C-4B97-9DCB-E8FB794E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142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824E884-E530-445A-9E81-FD98B434C7A6}"/>
                </a:ext>
              </a:extLst>
            </p:cNvPr>
            <p:cNvCxnSpPr>
              <a:cxnSpLocks/>
            </p:cNvCxnSpPr>
            <p:nvPr/>
          </p:nvCxnSpPr>
          <p:spPr>
            <a:xfrm>
              <a:off x="7505700" y="30523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53A1DA-77EC-40FD-AE78-AA468118D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904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F9F7AB7-199D-4DF3-99A2-7DF75CDB4C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700" y="31285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016302A-201F-4710-B01D-C0832A2C3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0" y="31623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BA345F-47E4-4A7D-B875-CDC0FBDB0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2861846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9822758-1EE6-4E62-BE67-9018F93D6246}"/>
                </a:ext>
              </a:extLst>
            </p:cNvPr>
            <p:cNvSpPr txBox="1"/>
            <p:nvPr/>
          </p:nvSpPr>
          <p:spPr>
            <a:xfrm>
              <a:off x="7266453" y="244794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3.3V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AAB4DD5-09CE-4A4B-A49E-4AED32AE4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90900"/>
              <a:ext cx="495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D2A3EC8-F6CD-4632-8BEA-388DCA1BCC73}"/>
                </a:ext>
              </a:extLst>
            </p:cNvPr>
            <p:cNvCxnSpPr>
              <a:cxnSpLocks/>
            </p:cNvCxnSpPr>
            <p:nvPr/>
          </p:nvCxnSpPr>
          <p:spPr>
            <a:xfrm>
              <a:off x="8724900" y="36576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315C08-B83C-4D1C-AAA3-DD4E5F91D4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6957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4096C6-D5FD-48DB-813E-9211B97FC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0" y="339090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0CA085-6C88-4271-9BCA-B57DB174F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3390900"/>
              <a:ext cx="10287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2A56E08-1BBD-401D-9155-8D60DF924F83}"/>
                </a:ext>
              </a:extLst>
            </p:cNvPr>
            <p:cNvSpPr txBox="1"/>
            <p:nvPr/>
          </p:nvSpPr>
          <p:spPr>
            <a:xfrm>
              <a:off x="7581900" y="2861846"/>
              <a:ext cx="761921" cy="53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2.2k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A3FE41E-7681-4BCE-A66A-BD09EA59B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900" y="33147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282DC5-82FF-4181-9E29-9F4B11842098}"/>
                </a:ext>
              </a:extLst>
            </p:cNvPr>
            <p:cNvSpPr/>
            <p:nvPr/>
          </p:nvSpPr>
          <p:spPr>
            <a:xfrm>
              <a:off x="8115300" y="3238500"/>
              <a:ext cx="1524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20150" y="1710156"/>
            <a:ext cx="2286000" cy="129974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Screen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6573" y="272678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85875" y="153723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701406" y="1537234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454222" y="1246192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93749" y="307756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47254" y="4088067"/>
            <a:ext cx="1584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97419" y="380238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562" y="239505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84372" y="3771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97D0D-52A0-2F87-CE78-3C2B84A396BD}"/>
              </a:ext>
            </a:extLst>
          </p:cNvPr>
          <p:cNvSpPr txBox="1"/>
          <p:nvPr/>
        </p:nvSpPr>
        <p:spPr>
          <a:xfrm>
            <a:off x="7232261" y="175148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834B7-CC69-2B39-819D-51B84E97264B}"/>
              </a:ext>
            </a:extLst>
          </p:cNvPr>
          <p:cNvSpPr txBox="1"/>
          <p:nvPr/>
        </p:nvSpPr>
        <p:spPr>
          <a:xfrm>
            <a:off x="7223585" y="195887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SPI0.CLK</a:t>
            </a:r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587-12C3-1007-EE85-BCFE15298FC6}"/>
              </a:ext>
            </a:extLst>
          </p:cNvPr>
          <p:cNvSpPr txBox="1"/>
          <p:nvPr/>
        </p:nvSpPr>
        <p:spPr>
          <a:xfrm>
            <a:off x="7232261" y="217580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SPI0.MISO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64B73-C545-827F-ECC8-EE387AB52EB2}"/>
              </a:ext>
            </a:extLst>
          </p:cNvPr>
          <p:cNvSpPr txBox="1"/>
          <p:nvPr/>
        </p:nvSpPr>
        <p:spPr>
          <a:xfrm>
            <a:off x="7225686" y="233919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SPI0.MOSI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FD4F93-98AB-49F4-AB8F-9D5A7B9C9227}"/>
              </a:ext>
            </a:extLst>
          </p:cNvPr>
          <p:cNvCxnSpPr>
            <a:cxnSpLocks/>
          </p:cNvCxnSpPr>
          <p:nvPr/>
        </p:nvCxnSpPr>
        <p:spPr>
          <a:xfrm flipH="1">
            <a:off x="7010400" y="1946077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E9A2D-DB7D-E411-EB52-AF4B6A0069E5}"/>
              </a:ext>
            </a:extLst>
          </p:cNvPr>
          <p:cNvCxnSpPr>
            <a:cxnSpLocks/>
          </p:cNvCxnSpPr>
          <p:nvPr/>
        </p:nvCxnSpPr>
        <p:spPr>
          <a:xfrm flipH="1">
            <a:off x="6991350" y="2175801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95D8C9-716D-3D6D-BAB1-F12AB1FB868A}"/>
              </a:ext>
            </a:extLst>
          </p:cNvPr>
          <p:cNvCxnSpPr>
            <a:cxnSpLocks/>
          </p:cNvCxnSpPr>
          <p:nvPr/>
        </p:nvCxnSpPr>
        <p:spPr>
          <a:xfrm flipH="1">
            <a:off x="7010400" y="2368085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F96722-1C4D-214C-D8DA-E86966E69666}"/>
              </a:ext>
            </a:extLst>
          </p:cNvPr>
          <p:cNvCxnSpPr>
            <a:cxnSpLocks/>
          </p:cNvCxnSpPr>
          <p:nvPr/>
        </p:nvCxnSpPr>
        <p:spPr>
          <a:xfrm flipH="1">
            <a:off x="7010400" y="2557165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A14C55-9067-2AEF-2293-4C5D8848EF76}"/>
              </a:ext>
            </a:extLst>
          </p:cNvPr>
          <p:cNvSpPr txBox="1"/>
          <p:nvPr/>
        </p:nvSpPr>
        <p:spPr>
          <a:xfrm>
            <a:off x="5141070" y="335280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FA9E1-149E-1B22-2619-2E94024F895B}"/>
              </a:ext>
            </a:extLst>
          </p:cNvPr>
          <p:cNvCxnSpPr>
            <a:cxnSpLocks/>
          </p:cNvCxnSpPr>
          <p:nvPr/>
        </p:nvCxnSpPr>
        <p:spPr>
          <a:xfrm flipH="1">
            <a:off x="1676400" y="3511034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18ACC6-B49B-6048-1635-CF50734C8A25}"/>
              </a:ext>
            </a:extLst>
          </p:cNvPr>
          <p:cNvGrpSpPr/>
          <p:nvPr/>
        </p:nvGrpSpPr>
        <p:grpSpPr>
          <a:xfrm rot="5400000">
            <a:off x="3390899" y="3523506"/>
            <a:ext cx="114300" cy="342900"/>
            <a:chOff x="1638300" y="3695700"/>
            <a:chExt cx="114300" cy="3429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88F88F4-408E-58E4-2778-711908C759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6957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55EA0E-838C-9EFC-9153-B40D79A29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7338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008C196-75C3-D665-720E-5D66DC9174F2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7719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98F844D-CED4-874B-1AA5-EFB890F06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100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3E1018-7410-4832-05AA-FBE586C9D2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4795538-23C1-98F6-690B-55B652372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AEAE981-59EB-1885-0E87-A7506BFCC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862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924BAD8-EAE6-15A4-B029-7828202010F8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9243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808A956-3B73-9C7A-74F6-44058199C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624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D8013F-4B95-0497-19EC-7FE858194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40005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4FDD5C5-52C4-3776-2EB2-57BDFD1E4BE2}"/>
              </a:ext>
            </a:extLst>
          </p:cNvPr>
          <p:cNvGrpSpPr/>
          <p:nvPr/>
        </p:nvGrpSpPr>
        <p:grpSpPr>
          <a:xfrm rot="5400000">
            <a:off x="3342703" y="3901159"/>
            <a:ext cx="114300" cy="342900"/>
            <a:chOff x="1638300" y="3695700"/>
            <a:chExt cx="114300" cy="3429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66C3BDC-6B5F-D0C4-7E14-4ABBEE950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6957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135C06-022D-EF59-9F11-AC32CBE49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7338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C6D1606-0622-076B-ECE8-9E02ED5E7D91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7719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A9EA9C0-7995-F80F-9CDF-68DFCEE1C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100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22171D5-A210-3148-625B-A971ACA3D3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73894E2-1FA5-4E71-EF25-7F54F1C20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F514455-D347-9F40-5C8C-9E7B3A2D1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862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C5132E2-D2E2-5391-2AE3-C0507AA53E61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9243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576C43F-48D9-81CE-89FF-2EB069B70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624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F31FECF-FB61-1372-CE67-D0466964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40005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58E9313-B905-E846-36DB-C117E40C44BC}"/>
              </a:ext>
            </a:extLst>
          </p:cNvPr>
          <p:cNvCxnSpPr>
            <a:cxnSpLocks/>
          </p:cNvCxnSpPr>
          <p:nvPr/>
        </p:nvCxnSpPr>
        <p:spPr>
          <a:xfrm flipH="1">
            <a:off x="3558035" y="4072609"/>
            <a:ext cx="3371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B023B85-CDDE-A47D-E385-160A84637C1D}"/>
              </a:ext>
            </a:extLst>
          </p:cNvPr>
          <p:cNvGrpSpPr/>
          <p:nvPr/>
        </p:nvGrpSpPr>
        <p:grpSpPr>
          <a:xfrm rot="5400000">
            <a:off x="4006877" y="3986159"/>
            <a:ext cx="114300" cy="342900"/>
            <a:chOff x="1638300" y="3695700"/>
            <a:chExt cx="114300" cy="342900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57C7340-976E-E9A2-BC56-BD00457A5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6957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A28FED1-DE55-604A-EC86-58B7C1D40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7338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81A0D3E-3535-3EEC-4D1B-CECDDDCF3DF5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7719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33F9A3-F599-0A8A-14DF-3485D4540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100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1DF3408-C631-1F2D-31EA-7BE9AFEE3D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992FFB-3BC5-1B52-0033-A796DC440B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012E1FD-316B-1029-39DA-D3DAE9F35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862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12731B8-A355-19FF-DA55-226BD9C9F6E2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9243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2A563D-2BCD-BC72-F786-91AFF48D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624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DEEFC07-385C-33A4-8559-1A3620171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40005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AABA7AE-E3C9-6376-C06C-C6D50C2F3DCA}"/>
              </a:ext>
            </a:extLst>
          </p:cNvPr>
          <p:cNvGrpSpPr/>
          <p:nvPr/>
        </p:nvGrpSpPr>
        <p:grpSpPr>
          <a:xfrm rot="10800000">
            <a:off x="4245188" y="3723134"/>
            <a:ext cx="114300" cy="342900"/>
            <a:chOff x="1638300" y="3695700"/>
            <a:chExt cx="114300" cy="342900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6CBFA9A-1D5B-69C9-52C0-0A2D3AD6D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6957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C41D4B8-F48F-CC34-F71F-B9DFDD579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7338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96817D5-0E72-481E-450E-2E09F5A5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7719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1C2BD44-9D73-9FF3-7946-CBA79A7E1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100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09656F0-CD76-2D9F-20C9-8DCD0561A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E3F4622-278F-D9CB-85D2-3D57CC7921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0BC28B7-50FF-06BD-4254-0CE89A5B4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862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02E2CDC-AEC3-45B8-96EF-C3EB764FA317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9243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FC9ECC-5C9A-D4A8-9B6F-E9C0FC34A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624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5DC8980-A881-D704-A681-1D3F99E58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40005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19A77AF-5E12-3ED8-5B7B-2813026188B0}"/>
              </a:ext>
            </a:extLst>
          </p:cNvPr>
          <p:cNvCxnSpPr>
            <a:cxnSpLocks/>
          </p:cNvCxnSpPr>
          <p:nvPr/>
        </p:nvCxnSpPr>
        <p:spPr>
          <a:xfrm>
            <a:off x="3879710" y="4072481"/>
            <a:ext cx="5616" cy="3712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E731060-A1C0-10C7-443D-8BE71CE05A67}"/>
              </a:ext>
            </a:extLst>
          </p:cNvPr>
          <p:cNvCxnSpPr>
            <a:cxnSpLocks/>
          </p:cNvCxnSpPr>
          <p:nvPr/>
        </p:nvCxnSpPr>
        <p:spPr>
          <a:xfrm flipH="1">
            <a:off x="3619499" y="3694956"/>
            <a:ext cx="6477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C56008B-C254-0EA1-CC4D-B34263080899}"/>
              </a:ext>
            </a:extLst>
          </p:cNvPr>
          <p:cNvGrpSpPr/>
          <p:nvPr/>
        </p:nvGrpSpPr>
        <p:grpSpPr>
          <a:xfrm>
            <a:off x="4222419" y="4261493"/>
            <a:ext cx="228600" cy="76200"/>
            <a:chOff x="4152900" y="3352800"/>
            <a:chExt cx="228600" cy="76200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530B35C-0E2D-43C0-0EA2-49DD4B488E67}"/>
                </a:ext>
              </a:extLst>
            </p:cNvPr>
            <p:cNvCxnSpPr>
              <a:cxnSpLocks/>
            </p:cNvCxnSpPr>
            <p:nvPr/>
          </p:nvCxnSpPr>
          <p:spPr>
            <a:xfrm>
              <a:off x="4152900" y="33528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9ABEAA2-CD0C-8C68-F310-8383CBB3CB49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33909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277BEAB-B51F-842E-9BCC-0B721F319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100" y="3429000"/>
              <a:ext cx="76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8E86FFF-7D14-E28D-3587-7BD40F6C5F44}"/>
              </a:ext>
            </a:extLst>
          </p:cNvPr>
          <p:cNvCxnSpPr>
            <a:cxnSpLocks/>
          </p:cNvCxnSpPr>
          <p:nvPr/>
        </p:nvCxnSpPr>
        <p:spPr>
          <a:xfrm flipH="1" flipV="1">
            <a:off x="4314379" y="4075854"/>
            <a:ext cx="8074" cy="185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5A5CDF6-5408-051B-BA5E-19D8C4DB1F6F}"/>
              </a:ext>
            </a:extLst>
          </p:cNvPr>
          <p:cNvCxnSpPr>
            <a:cxnSpLocks/>
          </p:cNvCxnSpPr>
          <p:nvPr/>
        </p:nvCxnSpPr>
        <p:spPr>
          <a:xfrm flipH="1">
            <a:off x="4251111" y="3701832"/>
            <a:ext cx="93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56ED80A-FD00-5153-2FA8-6E8F84C10ECF}"/>
              </a:ext>
            </a:extLst>
          </p:cNvPr>
          <p:cNvCxnSpPr>
            <a:cxnSpLocks/>
          </p:cNvCxnSpPr>
          <p:nvPr/>
        </p:nvCxnSpPr>
        <p:spPr>
          <a:xfrm flipH="1">
            <a:off x="3892577" y="4419600"/>
            <a:ext cx="1020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1E9BAEF-960A-53DC-17EA-AA4E1662E417}"/>
              </a:ext>
            </a:extLst>
          </p:cNvPr>
          <p:cNvCxnSpPr>
            <a:cxnSpLocks/>
          </p:cNvCxnSpPr>
          <p:nvPr/>
        </p:nvCxnSpPr>
        <p:spPr>
          <a:xfrm flipH="1">
            <a:off x="4904350" y="3933583"/>
            <a:ext cx="41969" cy="4860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51D1030-5771-90D9-F9C4-0FB9B2E4EF91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4945332" y="3951734"/>
            <a:ext cx="252087" cy="4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E7B843-42C2-C78E-38B9-F0A54A169459}"/>
              </a:ext>
            </a:extLst>
          </p:cNvPr>
          <p:cNvCxnSpPr>
            <a:cxnSpLocks/>
          </p:cNvCxnSpPr>
          <p:nvPr/>
        </p:nvCxnSpPr>
        <p:spPr>
          <a:xfrm flipH="1">
            <a:off x="4229442" y="4156962"/>
            <a:ext cx="849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299477" y="3741663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395214" y="3855963"/>
            <a:ext cx="6382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363302" y="3894063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363302" y="3932163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363302" y="3970263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363302" y="4008363"/>
            <a:ext cx="6382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427127" y="4042117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395214" y="3741663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065376" y="4270717"/>
            <a:ext cx="4148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0384500" y="4537417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0416413" y="4575517"/>
            <a:ext cx="127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0448325" y="4613617"/>
            <a:ext cx="63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0480238" y="4270717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6969868" y="4270717"/>
            <a:ext cx="2840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427127" y="374166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2.2k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9746251" y="4194517"/>
            <a:ext cx="3829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9873901" y="4118317"/>
            <a:ext cx="12765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D25783F-F305-C0D5-7C11-E62F970CDE32}"/>
              </a:ext>
            </a:extLst>
          </p:cNvPr>
          <p:cNvSpPr txBox="1"/>
          <p:nvPr/>
        </p:nvSpPr>
        <p:spPr>
          <a:xfrm>
            <a:off x="6314991" y="533569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FB45177-FC8E-E241-53E4-CA0D0BF9160A}"/>
              </a:ext>
            </a:extLst>
          </p:cNvPr>
          <p:cNvGrpSpPr/>
          <p:nvPr/>
        </p:nvGrpSpPr>
        <p:grpSpPr>
          <a:xfrm rot="10800000">
            <a:off x="3168677" y="4572770"/>
            <a:ext cx="2019300" cy="1257300"/>
            <a:chOff x="7008053" y="4596551"/>
            <a:chExt cx="2019300" cy="1257300"/>
          </a:xfrm>
        </p:grpSpPr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A2153DB1-5B9D-6995-48F4-4BD4FE878BEC}"/>
                </a:ext>
              </a:extLst>
            </p:cNvPr>
            <p:cNvSpPr/>
            <p:nvPr/>
          </p:nvSpPr>
          <p:spPr>
            <a:xfrm rot="5400000">
              <a:off x="7731953" y="4787051"/>
              <a:ext cx="457200" cy="381000"/>
            </a:xfrm>
            <a:prstGeom prst="triangl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13A4A3A-C57B-EA02-48CD-3ADE621524E0}"/>
                </a:ext>
              </a:extLst>
            </p:cNvPr>
            <p:cNvCxnSpPr>
              <a:cxnSpLocks/>
            </p:cNvCxnSpPr>
            <p:nvPr/>
          </p:nvCxnSpPr>
          <p:spPr>
            <a:xfrm>
              <a:off x="8151053" y="4748951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99811D1-B73D-F2E3-2970-21F1A6389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8053" y="4977551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3B96E8-A0B8-92F7-17D8-F5E7B4E63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1053" y="4977551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97357D9-F078-54B3-1396-DE381808B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2453" y="4596551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62C343-3CE7-A624-70AB-71998CE35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653" y="4672751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0D25DC2-A3DB-4B8C-62E0-EE20EFC34ED3}"/>
                </a:ext>
              </a:extLst>
            </p:cNvPr>
            <p:cNvCxnSpPr>
              <a:cxnSpLocks/>
            </p:cNvCxnSpPr>
            <p:nvPr/>
          </p:nvCxnSpPr>
          <p:spPr>
            <a:xfrm>
              <a:off x="8798753" y="577765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75CC312-DD9D-131B-CD91-8EBDB010999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853" y="5815751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C1598E1-CD65-14A2-3487-E70C76418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4953" y="5853851"/>
              <a:ext cx="76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092D2B8-DE8C-B093-AB33-C95FEEA56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3053" y="4977551"/>
              <a:ext cx="0" cy="800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F9AA10F0-658D-DBBB-515B-75CEB3471E6D}"/>
                </a:ext>
              </a:extLst>
            </p:cNvPr>
            <p:cNvSpPr/>
            <p:nvPr/>
          </p:nvSpPr>
          <p:spPr>
            <a:xfrm rot="5400000">
              <a:off x="7274753" y="5244251"/>
              <a:ext cx="457200" cy="38100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1B5D528-ACC2-5267-5D3E-61CBF88F8903}"/>
                </a:ext>
              </a:extLst>
            </p:cNvPr>
            <p:cNvCxnSpPr>
              <a:cxnSpLocks/>
            </p:cNvCxnSpPr>
            <p:nvPr/>
          </p:nvCxnSpPr>
          <p:spPr>
            <a:xfrm>
              <a:off x="7693853" y="5206151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170C312-3793-17BE-73D3-BCCA83569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8053" y="5434751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1CFB56D9-3171-C280-D33C-26222B327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3853" y="5434751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0B48901-32CC-1AD0-FA35-316C8432B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253" y="5053751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213640B-5D93-5CFE-37E2-2DCD6D264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453" y="5129951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6112EEF-0ED5-D1F5-BC86-6FB31B46D83C}"/>
                </a:ext>
              </a:extLst>
            </p:cNvPr>
            <p:cNvCxnSpPr>
              <a:cxnSpLocks/>
            </p:cNvCxnSpPr>
            <p:nvPr/>
          </p:nvCxnSpPr>
          <p:spPr>
            <a:xfrm>
              <a:off x="8341553" y="577765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8EB9946-7C88-2B71-D5B3-6FA00C726E82}"/>
                </a:ext>
              </a:extLst>
            </p:cNvPr>
            <p:cNvCxnSpPr>
              <a:cxnSpLocks/>
            </p:cNvCxnSpPr>
            <p:nvPr/>
          </p:nvCxnSpPr>
          <p:spPr>
            <a:xfrm>
              <a:off x="8379653" y="5815751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9C6A1ED-59D0-4155-C2EF-9D9986368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7753" y="5853851"/>
              <a:ext cx="76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ADD4176-E501-D7B1-A13C-14B8E5E42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5853" y="5434751"/>
              <a:ext cx="0" cy="342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FEF5BC6D-FB1D-089A-837D-722AEFA6427D}"/>
              </a:ext>
            </a:extLst>
          </p:cNvPr>
          <p:cNvSpPr txBox="1"/>
          <p:nvPr/>
        </p:nvSpPr>
        <p:spPr>
          <a:xfrm>
            <a:off x="6398050" y="492075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C4DA931-8901-CC03-2FBC-6CFC4537FBCA}"/>
              </a:ext>
            </a:extLst>
          </p:cNvPr>
          <p:cNvSpPr txBox="1"/>
          <p:nvPr/>
        </p:nvSpPr>
        <p:spPr>
          <a:xfrm>
            <a:off x="6374525" y="413610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494FA3E6-87A6-E447-0A59-C1B785538D01}"/>
              </a:ext>
            </a:extLst>
          </p:cNvPr>
          <p:cNvGrpSpPr/>
          <p:nvPr/>
        </p:nvGrpSpPr>
        <p:grpSpPr>
          <a:xfrm>
            <a:off x="7025359" y="3245820"/>
            <a:ext cx="2242655" cy="966322"/>
            <a:chOff x="7010400" y="2577288"/>
            <a:chExt cx="1943100" cy="1118412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5345FBE-09B9-3385-2AAA-1033F617C4D1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2861846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D74D4D8-ED4C-C5A9-C81F-A5B2DF1567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9761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8F7328D-982B-DAE9-8E45-ECFF082D5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142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BFF636F-9BEA-1563-B477-57061FC4B3BB}"/>
                </a:ext>
              </a:extLst>
            </p:cNvPr>
            <p:cNvCxnSpPr>
              <a:cxnSpLocks/>
            </p:cNvCxnSpPr>
            <p:nvPr/>
          </p:nvCxnSpPr>
          <p:spPr>
            <a:xfrm>
              <a:off x="7505700" y="30523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C47FD80-E6EE-4683-E0E0-18662FB4A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904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1841502-35E0-84E2-22C5-21CD0134F2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700" y="31285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9DC80A1-2C47-3C2C-DBA6-5BA6CD7AA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0" y="31623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711EBB7-F18E-86C9-3E51-2EDBD7364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2861846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536C258F-D8DD-0AFF-7149-3F62596F17C4}"/>
                </a:ext>
              </a:extLst>
            </p:cNvPr>
            <p:cNvSpPr txBox="1"/>
            <p:nvPr/>
          </p:nvSpPr>
          <p:spPr>
            <a:xfrm>
              <a:off x="7278771" y="2577288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3.3V</a:t>
              </a:r>
            </a:p>
          </p:txBody>
        </p: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0FE5275-A833-187D-990E-6CD70761A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90900"/>
              <a:ext cx="495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37ACA07-D664-FC5B-1B70-1864579A2425}"/>
                </a:ext>
              </a:extLst>
            </p:cNvPr>
            <p:cNvCxnSpPr>
              <a:cxnSpLocks/>
            </p:cNvCxnSpPr>
            <p:nvPr/>
          </p:nvCxnSpPr>
          <p:spPr>
            <a:xfrm>
              <a:off x="8724900" y="36576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E9D7B9F-F9C3-7CDE-D53A-F6653B51DA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6957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208AD27-170B-9636-7EBE-230634E86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0" y="339090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9CDEF408-B878-4861-F7EE-674F425D9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3390900"/>
              <a:ext cx="10287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4A7E4C8-35A3-3035-7066-7148C693248C}"/>
                </a:ext>
              </a:extLst>
            </p:cNvPr>
            <p:cNvSpPr txBox="1"/>
            <p:nvPr/>
          </p:nvSpPr>
          <p:spPr>
            <a:xfrm>
              <a:off x="7581900" y="2861846"/>
              <a:ext cx="496111" cy="391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2.2k</a:t>
              </a:r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73836A4-8FF2-C7B1-6841-31A435855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900" y="33147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A92D3217-9A95-5FEC-67AF-E681CCDA97B8}"/>
                </a:ext>
              </a:extLst>
            </p:cNvPr>
            <p:cNvSpPr/>
            <p:nvPr/>
          </p:nvSpPr>
          <p:spPr>
            <a:xfrm>
              <a:off x="8115300" y="3238500"/>
              <a:ext cx="1524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2F8BEDB-F8D4-B95F-1776-C53547356B1F}"/>
              </a:ext>
            </a:extLst>
          </p:cNvPr>
          <p:cNvGrpSpPr/>
          <p:nvPr/>
        </p:nvGrpSpPr>
        <p:grpSpPr>
          <a:xfrm>
            <a:off x="7007913" y="2541811"/>
            <a:ext cx="1460263" cy="896331"/>
            <a:chOff x="7010400" y="2447943"/>
            <a:chExt cx="1943100" cy="1247757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1770FE8-FEC6-BAF3-6139-A4131BB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2861846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19A5CC-D7FD-47FD-48E1-5BC0921AA2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9761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BCE6E21-B46B-8875-DF70-A3BD53A0E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142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BC3409A-76EF-BF37-BD37-F59312D66524}"/>
                </a:ext>
              </a:extLst>
            </p:cNvPr>
            <p:cNvCxnSpPr>
              <a:cxnSpLocks/>
            </p:cNvCxnSpPr>
            <p:nvPr/>
          </p:nvCxnSpPr>
          <p:spPr>
            <a:xfrm>
              <a:off x="7505700" y="30523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EF62045-2A54-9F90-B9A8-69CCED0CF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904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565E1AB-CFDC-3D76-63C4-35D3B07B4D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700" y="31285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3C0261B-9B46-F4CE-FC42-978F5096D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0" y="31623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5F4C92E-7959-50B4-1DDD-F9CE98DDF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2861846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9A3C9CD-377E-2C26-DEF5-F1E853181297}"/>
                </a:ext>
              </a:extLst>
            </p:cNvPr>
            <p:cNvSpPr txBox="1"/>
            <p:nvPr/>
          </p:nvSpPr>
          <p:spPr>
            <a:xfrm>
              <a:off x="7266453" y="244794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3.3V</a:t>
              </a:r>
            </a:p>
          </p:txBody>
        </p: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107B0D6-5B15-5D0F-C61F-7447FA8AF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90900"/>
              <a:ext cx="495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D14B009-88FE-A6B8-ECC7-6BAAE437F041}"/>
                </a:ext>
              </a:extLst>
            </p:cNvPr>
            <p:cNvCxnSpPr>
              <a:cxnSpLocks/>
            </p:cNvCxnSpPr>
            <p:nvPr/>
          </p:nvCxnSpPr>
          <p:spPr>
            <a:xfrm>
              <a:off x="8724900" y="36576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A45DFD5-286F-9624-D6FD-AAA1077236A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6957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481F240-9EC2-50D0-FAC7-A90AB0996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0" y="339090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964A057-4AC5-4C7E-A737-790BBD249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3390900"/>
              <a:ext cx="10287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F499D3A-896C-B570-19BA-82C81392B879}"/>
                </a:ext>
              </a:extLst>
            </p:cNvPr>
            <p:cNvSpPr txBox="1"/>
            <p:nvPr/>
          </p:nvSpPr>
          <p:spPr>
            <a:xfrm>
              <a:off x="7581900" y="2861846"/>
              <a:ext cx="761921" cy="53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2.2k</a:t>
              </a:r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9ABDCB4-6ECF-7689-5D9F-830794CF7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900" y="33147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CF23404-71B5-0EEC-D04B-02F50EAB1AE8}"/>
                </a:ext>
              </a:extLst>
            </p:cNvPr>
            <p:cNvSpPr/>
            <p:nvPr/>
          </p:nvSpPr>
          <p:spPr>
            <a:xfrm>
              <a:off x="8115300" y="3238500"/>
              <a:ext cx="1524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0A84626-98D2-F8E0-48A4-27CB516B0154}"/>
              </a:ext>
            </a:extLst>
          </p:cNvPr>
          <p:cNvCxnSpPr>
            <a:cxnSpLocks/>
          </p:cNvCxnSpPr>
          <p:nvPr/>
        </p:nvCxnSpPr>
        <p:spPr>
          <a:xfrm flipH="1">
            <a:off x="8561777" y="4895325"/>
            <a:ext cx="63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8A83B2B-775C-4A75-DE9F-CC4DC44BE560}"/>
              </a:ext>
            </a:extLst>
          </p:cNvPr>
          <p:cNvCxnSpPr>
            <a:cxnSpLocks/>
          </p:cNvCxnSpPr>
          <p:nvPr/>
        </p:nvCxnSpPr>
        <p:spPr>
          <a:xfrm>
            <a:off x="9391501" y="4518671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CE88218-81D1-DDD9-35B0-36BE1A6078D9}"/>
              </a:ext>
            </a:extLst>
          </p:cNvPr>
          <p:cNvCxnSpPr>
            <a:cxnSpLocks/>
          </p:cNvCxnSpPr>
          <p:nvPr/>
        </p:nvCxnSpPr>
        <p:spPr>
          <a:xfrm flipH="1" flipV="1">
            <a:off x="9487238" y="4632971"/>
            <a:ext cx="6382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DF2C17D-13A1-9CE7-96C3-A4F9B8178EAD}"/>
              </a:ext>
            </a:extLst>
          </p:cNvPr>
          <p:cNvCxnSpPr>
            <a:cxnSpLocks/>
          </p:cNvCxnSpPr>
          <p:nvPr/>
        </p:nvCxnSpPr>
        <p:spPr>
          <a:xfrm flipV="1">
            <a:off x="9455326" y="4671071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26AB37B-22AB-8595-6990-D164581912D3}"/>
              </a:ext>
            </a:extLst>
          </p:cNvPr>
          <p:cNvCxnSpPr>
            <a:cxnSpLocks/>
          </p:cNvCxnSpPr>
          <p:nvPr/>
        </p:nvCxnSpPr>
        <p:spPr>
          <a:xfrm>
            <a:off x="9455326" y="4709171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A8397B5-129D-EFFC-E8DB-646D0E462C96}"/>
              </a:ext>
            </a:extLst>
          </p:cNvPr>
          <p:cNvCxnSpPr>
            <a:cxnSpLocks/>
          </p:cNvCxnSpPr>
          <p:nvPr/>
        </p:nvCxnSpPr>
        <p:spPr>
          <a:xfrm flipV="1">
            <a:off x="9455326" y="4747271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9180636-E2E4-000D-3BEB-63F7F8470D78}"/>
              </a:ext>
            </a:extLst>
          </p:cNvPr>
          <p:cNvCxnSpPr>
            <a:cxnSpLocks/>
          </p:cNvCxnSpPr>
          <p:nvPr/>
        </p:nvCxnSpPr>
        <p:spPr>
          <a:xfrm flipH="1" flipV="1">
            <a:off x="9455326" y="4785371"/>
            <a:ext cx="6382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AB70608-3962-72DC-58A5-3D4347FB1B36}"/>
              </a:ext>
            </a:extLst>
          </p:cNvPr>
          <p:cNvCxnSpPr>
            <a:cxnSpLocks/>
          </p:cNvCxnSpPr>
          <p:nvPr/>
        </p:nvCxnSpPr>
        <p:spPr>
          <a:xfrm flipV="1">
            <a:off x="9519151" y="4819125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A58B655-C1AB-441B-5204-9172CE693291}"/>
              </a:ext>
            </a:extLst>
          </p:cNvPr>
          <p:cNvCxnSpPr>
            <a:cxnSpLocks/>
          </p:cNvCxnSpPr>
          <p:nvPr/>
        </p:nvCxnSpPr>
        <p:spPr>
          <a:xfrm flipV="1">
            <a:off x="9487238" y="4518671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0F969BD-4D77-4A6B-27CD-D97C78B11A00}"/>
              </a:ext>
            </a:extLst>
          </p:cNvPr>
          <p:cNvCxnSpPr>
            <a:cxnSpLocks/>
          </p:cNvCxnSpPr>
          <p:nvPr/>
        </p:nvCxnSpPr>
        <p:spPr>
          <a:xfrm flipH="1">
            <a:off x="10157400" y="5047725"/>
            <a:ext cx="4148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FDD4E90-0CB9-232F-B422-4DAFCDEE2115}"/>
              </a:ext>
            </a:extLst>
          </p:cNvPr>
          <p:cNvCxnSpPr>
            <a:cxnSpLocks/>
          </p:cNvCxnSpPr>
          <p:nvPr/>
        </p:nvCxnSpPr>
        <p:spPr>
          <a:xfrm>
            <a:off x="10476524" y="5314425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DAED24-DA9E-0AC3-2B9C-AD81E63EB7C9}"/>
              </a:ext>
            </a:extLst>
          </p:cNvPr>
          <p:cNvCxnSpPr>
            <a:cxnSpLocks/>
          </p:cNvCxnSpPr>
          <p:nvPr/>
        </p:nvCxnSpPr>
        <p:spPr>
          <a:xfrm>
            <a:off x="10508437" y="5352525"/>
            <a:ext cx="127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3830270-C5DF-5DBF-3EF0-E7774E63279B}"/>
              </a:ext>
            </a:extLst>
          </p:cNvPr>
          <p:cNvCxnSpPr>
            <a:cxnSpLocks/>
          </p:cNvCxnSpPr>
          <p:nvPr/>
        </p:nvCxnSpPr>
        <p:spPr>
          <a:xfrm flipH="1">
            <a:off x="10540349" y="5390625"/>
            <a:ext cx="63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852A145-39F6-B836-7F49-A87EA9ACDD55}"/>
              </a:ext>
            </a:extLst>
          </p:cNvPr>
          <p:cNvCxnSpPr>
            <a:cxnSpLocks/>
          </p:cNvCxnSpPr>
          <p:nvPr/>
        </p:nvCxnSpPr>
        <p:spPr>
          <a:xfrm flipV="1">
            <a:off x="10572262" y="5047725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8DDE343-0633-EBD1-99AD-270E156A7B35}"/>
              </a:ext>
            </a:extLst>
          </p:cNvPr>
          <p:cNvCxnSpPr>
            <a:cxnSpLocks/>
          </p:cNvCxnSpPr>
          <p:nvPr/>
        </p:nvCxnSpPr>
        <p:spPr>
          <a:xfrm flipH="1">
            <a:off x="7061892" y="5047725"/>
            <a:ext cx="2840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407F5CC9-A7F0-A89E-A3EE-F4E958DC4691}"/>
              </a:ext>
            </a:extLst>
          </p:cNvPr>
          <p:cNvSpPr txBox="1"/>
          <p:nvPr/>
        </p:nvSpPr>
        <p:spPr>
          <a:xfrm>
            <a:off x="9519151" y="4518671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2.2k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0A843166-F45C-77B0-F20C-D158C3975784}"/>
              </a:ext>
            </a:extLst>
          </p:cNvPr>
          <p:cNvCxnSpPr>
            <a:cxnSpLocks/>
          </p:cNvCxnSpPr>
          <p:nvPr/>
        </p:nvCxnSpPr>
        <p:spPr>
          <a:xfrm flipH="1">
            <a:off x="9838275" y="4971525"/>
            <a:ext cx="3829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0B79EA2-C346-537B-91F5-1617F167840B}"/>
              </a:ext>
            </a:extLst>
          </p:cNvPr>
          <p:cNvSpPr/>
          <p:nvPr/>
        </p:nvSpPr>
        <p:spPr>
          <a:xfrm>
            <a:off x="9965925" y="4895325"/>
            <a:ext cx="12765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D032293-3A71-DA76-1F34-AFB2984FEBC9}"/>
              </a:ext>
            </a:extLst>
          </p:cNvPr>
          <p:cNvGrpSpPr/>
          <p:nvPr/>
        </p:nvGrpSpPr>
        <p:grpSpPr>
          <a:xfrm>
            <a:off x="6893057" y="4988051"/>
            <a:ext cx="1460263" cy="789852"/>
            <a:chOff x="7010400" y="2447943"/>
            <a:chExt cx="1943100" cy="1247757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573491E4-B8FF-7A42-1D91-0968B8636B08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2861846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9AE216D-86FD-4CAA-28EC-932F51120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9761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6A8F9BA-54FD-05F4-51CA-5B82A4C9D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142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93BD45A-DE3B-455C-2FF3-F714DD32947E}"/>
                </a:ext>
              </a:extLst>
            </p:cNvPr>
            <p:cNvCxnSpPr>
              <a:cxnSpLocks/>
            </p:cNvCxnSpPr>
            <p:nvPr/>
          </p:nvCxnSpPr>
          <p:spPr>
            <a:xfrm>
              <a:off x="7505700" y="30523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4B15FFD-D15C-9942-0A2A-E37D8AEB0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904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0951B7B-080B-1192-26D2-A59518A426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700" y="31285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EA67AEE-17DD-727B-8240-8FE15FD9A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0" y="31623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3140AD8-9717-E0D1-BFEA-EB7C0C88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2861846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0E32B54B-F694-1CD4-A645-431768048D3C}"/>
                </a:ext>
              </a:extLst>
            </p:cNvPr>
            <p:cNvSpPr txBox="1"/>
            <p:nvPr/>
          </p:nvSpPr>
          <p:spPr>
            <a:xfrm>
              <a:off x="7266453" y="244794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3.3V</a:t>
              </a:r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66C7784-3F0C-BF59-5F63-87B6CEDE7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90900"/>
              <a:ext cx="495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09545FC-7EEE-AA75-287A-BC6BAE9F60ED}"/>
                </a:ext>
              </a:extLst>
            </p:cNvPr>
            <p:cNvCxnSpPr>
              <a:cxnSpLocks/>
            </p:cNvCxnSpPr>
            <p:nvPr/>
          </p:nvCxnSpPr>
          <p:spPr>
            <a:xfrm>
              <a:off x="8724900" y="36576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6B3B9DC-64D2-377B-0660-76E6BA0E0A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6957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A039CF9D-B325-E91C-545E-B31F7385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0" y="339090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23E4D5B-57C1-08FE-7D66-196A9F767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3390900"/>
              <a:ext cx="10287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7668096-64D5-E812-303F-73885CDB37E3}"/>
                </a:ext>
              </a:extLst>
            </p:cNvPr>
            <p:cNvSpPr txBox="1"/>
            <p:nvPr/>
          </p:nvSpPr>
          <p:spPr>
            <a:xfrm>
              <a:off x="7581900" y="2861846"/>
              <a:ext cx="761921" cy="53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2.2k</a:t>
              </a:r>
            </a:p>
          </p:txBody>
        </p: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3BA1A07-A5A6-7FD4-091D-CA2A6FBA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900" y="33147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A8FB2B23-AE85-96E6-9EE7-1B097CCDFB0E}"/>
                </a:ext>
              </a:extLst>
            </p:cNvPr>
            <p:cNvSpPr/>
            <p:nvPr/>
          </p:nvSpPr>
          <p:spPr>
            <a:xfrm>
              <a:off x="8115300" y="3238500"/>
              <a:ext cx="1524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743D7827-8CFC-7A0A-FE59-C37374DC06D2}"/>
              </a:ext>
            </a:extLst>
          </p:cNvPr>
          <p:cNvSpPr txBox="1"/>
          <p:nvPr/>
        </p:nvSpPr>
        <p:spPr>
          <a:xfrm>
            <a:off x="6398049" y="464135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622CA203-68E3-8DF7-9124-86A7C7F9D158}"/>
              </a:ext>
            </a:extLst>
          </p:cNvPr>
          <p:cNvCxnSpPr>
            <a:cxnSpLocks/>
          </p:cNvCxnSpPr>
          <p:nvPr/>
        </p:nvCxnSpPr>
        <p:spPr>
          <a:xfrm>
            <a:off x="10661612" y="3297424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6A458BC-B777-B3AF-BC81-84C70D1EE7EC}"/>
              </a:ext>
            </a:extLst>
          </p:cNvPr>
          <p:cNvCxnSpPr>
            <a:cxnSpLocks/>
          </p:cNvCxnSpPr>
          <p:nvPr/>
        </p:nvCxnSpPr>
        <p:spPr>
          <a:xfrm>
            <a:off x="10693525" y="3335524"/>
            <a:ext cx="127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AE34375-4D85-9D2D-B899-8EADD7060646}"/>
              </a:ext>
            </a:extLst>
          </p:cNvPr>
          <p:cNvCxnSpPr>
            <a:cxnSpLocks/>
          </p:cNvCxnSpPr>
          <p:nvPr/>
        </p:nvCxnSpPr>
        <p:spPr>
          <a:xfrm flipH="1">
            <a:off x="10725437" y="3373624"/>
            <a:ext cx="63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D42898C-BE6F-84E8-D9A4-C9FE4698D69D}"/>
              </a:ext>
            </a:extLst>
          </p:cNvPr>
          <p:cNvCxnSpPr>
            <a:cxnSpLocks/>
          </p:cNvCxnSpPr>
          <p:nvPr/>
        </p:nvCxnSpPr>
        <p:spPr>
          <a:xfrm flipV="1">
            <a:off x="10757350" y="3030724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2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977487" y="1899942"/>
            <a:ext cx="3041540" cy="201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Example Mechanical Drawing (from Combo Lock)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762003" y="1721882"/>
            <a:ext cx="5436630" cy="229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2361452" y="2181772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961652" y="2181772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4647452" y="210557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2361452" y="210557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3238500" y="199710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2.26”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911312" y="1823742"/>
            <a:ext cx="41587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1403383" y="1828800"/>
            <a:ext cx="415872" cy="13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 rot="5400000">
            <a:off x="8679914" y="2164068"/>
            <a:ext cx="1743839" cy="126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106F43-8302-4942-8F2C-09009718E785}"/>
              </a:ext>
            </a:extLst>
          </p:cNvPr>
          <p:cNvSpPr/>
          <p:nvPr/>
        </p:nvSpPr>
        <p:spPr>
          <a:xfrm>
            <a:off x="5062875" y="2368994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Joystick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1364153" y="29630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04DEA-AB46-DD40-58DB-2E65349820AC}"/>
              </a:ext>
            </a:extLst>
          </p:cNvPr>
          <p:cNvSpPr txBox="1"/>
          <p:nvPr/>
        </p:nvSpPr>
        <p:spPr>
          <a:xfrm>
            <a:off x="4034881" y="62865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Remove this slide in your submission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858C5-EFFE-1AF3-87C2-A409661192F9}"/>
              </a:ext>
            </a:extLst>
          </p:cNvPr>
          <p:cNvSpPr/>
          <p:nvPr/>
        </p:nvSpPr>
        <p:spPr>
          <a:xfrm>
            <a:off x="1139015" y="2240705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27217-AA4D-388E-0085-F1F4F18EC172}"/>
              </a:ext>
            </a:extLst>
          </p:cNvPr>
          <p:cNvSpPr/>
          <p:nvPr/>
        </p:nvSpPr>
        <p:spPr>
          <a:xfrm>
            <a:off x="818532" y="2779326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833DAE-1B5F-0815-6668-A99EBBBB721D}"/>
              </a:ext>
            </a:extLst>
          </p:cNvPr>
          <p:cNvSpPr/>
          <p:nvPr/>
        </p:nvSpPr>
        <p:spPr>
          <a:xfrm>
            <a:off x="1405747" y="2779325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88E72-C37F-CFF9-9D6D-B5755061805E}"/>
              </a:ext>
            </a:extLst>
          </p:cNvPr>
          <p:cNvSpPr/>
          <p:nvPr/>
        </p:nvSpPr>
        <p:spPr>
          <a:xfrm>
            <a:off x="1100879" y="3334572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B312B-5C2A-CBD3-1260-9545DA4E9A92}"/>
              </a:ext>
            </a:extLst>
          </p:cNvPr>
          <p:cNvSpPr/>
          <p:nvPr/>
        </p:nvSpPr>
        <p:spPr>
          <a:xfrm>
            <a:off x="7200837" y="1802369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C23A4E-ED7C-69EF-FB21-E30E9BADF295}"/>
              </a:ext>
            </a:extLst>
          </p:cNvPr>
          <p:cNvSpPr/>
          <p:nvPr/>
        </p:nvSpPr>
        <p:spPr>
          <a:xfrm>
            <a:off x="6638250" y="1721884"/>
            <a:ext cx="5333997" cy="22918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352BC-06DD-156F-C46E-F94C50E3FAAC}"/>
              </a:ext>
            </a:extLst>
          </p:cNvPr>
          <p:cNvSpPr/>
          <p:nvPr/>
        </p:nvSpPr>
        <p:spPr>
          <a:xfrm>
            <a:off x="11167761" y="1802369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A1105E-CAAE-3125-BD2D-97A63916D229}"/>
              </a:ext>
            </a:extLst>
          </p:cNvPr>
          <p:cNvCxnSpPr>
            <a:cxnSpLocks/>
          </p:cNvCxnSpPr>
          <p:nvPr/>
        </p:nvCxnSpPr>
        <p:spPr>
          <a:xfrm>
            <a:off x="4838700" y="2082816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58E8EF-85A9-D5B9-B03A-28E59F7DDF26}"/>
              </a:ext>
            </a:extLst>
          </p:cNvPr>
          <p:cNvCxnSpPr>
            <a:cxnSpLocks/>
          </p:cNvCxnSpPr>
          <p:nvPr/>
        </p:nvCxnSpPr>
        <p:spPr>
          <a:xfrm>
            <a:off x="4762500" y="208281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261E17-C10C-5D00-210A-433D667D78D3}"/>
              </a:ext>
            </a:extLst>
          </p:cNvPr>
          <p:cNvSpPr txBox="1"/>
          <p:nvPr/>
        </p:nvSpPr>
        <p:spPr>
          <a:xfrm>
            <a:off x="4256489" y="256502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1.7”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B7C8E3B-BD43-E778-4D88-4A83D2203F05}"/>
              </a:ext>
            </a:extLst>
          </p:cNvPr>
          <p:cNvSpPr/>
          <p:nvPr/>
        </p:nvSpPr>
        <p:spPr>
          <a:xfrm>
            <a:off x="9802637" y="18007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1785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F8CF9-F552-8C5F-9952-49B7452C6E36}"/>
              </a:ext>
            </a:extLst>
          </p:cNvPr>
          <p:cNvSpPr txBox="1"/>
          <p:nvPr/>
        </p:nvSpPr>
        <p:spPr>
          <a:xfrm>
            <a:off x="-37469" y="2552700"/>
            <a:ext cx="1229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mounting holes for screen, make sure to select! Include header on the bottom (SPI header), don’t need the other one</a:t>
            </a:r>
          </a:p>
          <a:p>
            <a:pPr algn="ctr"/>
            <a:r>
              <a:rPr lang="en-US" dirty="0"/>
              <a:t>The view of the board is from the back– to look at the LCD screen it has to be mirrored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18574</TotalTime>
  <Words>331</Words>
  <Application>Microsoft Office PowerPoint</Application>
  <PresentationFormat>Widescreen</PresentationFormat>
  <Paragraphs>100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System Block Diagram – “Gamebeagle”</vt:lpstr>
      <vt:lpstr>Example Mechanical Drawing (from Combo Lock)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Kevin Li</cp:lastModifiedBy>
  <cp:revision>419</cp:revision>
  <dcterms:created xsi:type="dcterms:W3CDTF">2018-01-09T20:24:50Z</dcterms:created>
  <dcterms:modified xsi:type="dcterms:W3CDTF">2023-12-12T21:47:42Z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