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7AA73815-5988-4A20-86A2-D39F27B57F2C}"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FE9CBFBE-F917-468D-A41A-44F935E11D96}"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3 </a:t>
            </a:r>
            <a:r>
              <a:rPr lang="en-US" altLang="en-US">
                <a:latin typeface="Arial" pitchFamily="34" charset="0"/>
                <a:ea typeface="Arial" pitchFamily="34" charset="0"/>
              </a:rPr>
              <a:t>Unstandardized coefficients from OLS regressions predicting student reading, math, and science scores from parental education across each country and year. Note: OLS regression includes controls for sex, migration, age, GDP per capita, and public education spending. See full data table in online Supplementary Section D. Image of unstandardized coefficients from OLS regressions predicting student reading, math and science scores from parental education across each country and year including controls.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2024. Published by Oxford University Press.This is an Open Access article distributed under the terms of the Creative Commons Attribution License (https://creativecommons.org/licenses/by/4.0/), which permits unrestricted reuse, distribution, and reproduction in any medium, provided the original work is properly cited.</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3FA9BB4D-1644-4CA9-B662-FA2CAE5691AF}"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esr/jcae003"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Eur Sociol Rev</a:t>
            </a:r>
            <a:r>
              <a:rPr lang="en-US" altLang="en-US" sz="1000">
                <a:solidFill>
                  <a:srgbClr val="333333"/>
                </a:solidFill>
              </a:rPr>
              <a:t>, Volume 40, Issue 6, December 2024, Pages 996–1012, </a:t>
            </a:r>
            <a:r>
              <a:rPr lang="en-US" altLang="en-US" sz="1000">
                <a:solidFill>
                  <a:srgbClr val="333333"/>
                </a:solidFill>
                <a:hlinkClick r:id="rId3"/>
              </a:rPr>
              <a:t>https://doi.org/10.1093/esr/jcae003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3 </a:t>
            </a:r>
            <a:r>
              <a:rPr lang="en-US" altLang="en-US" b="0"/>
              <a:t>Unstandardized coefficients from OLS regressions predicting student reading, math, and science scores from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2425700" y="1371600"/>
            <a:ext cx="4304646"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3 Unstandardized coefficients from OLS regressions predicting student reading, math, and science scores from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2025-05-21T20:19:13Z</dcterms:modified>
</cp:coreProperties>
</file>