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B52C-0D51-470F-933E-AFB2B96EE81D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DAC1-8904-4D53-9A61-9F0F99C35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B52C-0D51-470F-933E-AFB2B96EE81D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DAC1-8904-4D53-9A61-9F0F99C35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B52C-0D51-470F-933E-AFB2B96EE81D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DAC1-8904-4D53-9A61-9F0F99C35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B52C-0D51-470F-933E-AFB2B96EE81D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DAC1-8904-4D53-9A61-9F0F99C35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B52C-0D51-470F-933E-AFB2B96EE81D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DAC1-8904-4D53-9A61-9F0F99C35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B52C-0D51-470F-933E-AFB2B96EE81D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DAC1-8904-4D53-9A61-9F0F99C35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B52C-0D51-470F-933E-AFB2B96EE81D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DAC1-8904-4D53-9A61-9F0F99C35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B52C-0D51-470F-933E-AFB2B96EE81D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DAC1-8904-4D53-9A61-9F0F99C35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B52C-0D51-470F-933E-AFB2B96EE81D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DAC1-8904-4D53-9A61-9F0F99C35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B52C-0D51-470F-933E-AFB2B96EE81D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DAC1-8904-4D53-9A61-9F0F99C35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B52C-0D51-470F-933E-AFB2B96EE81D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DAC1-8904-4D53-9A61-9F0F99C35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0B52C-0D51-470F-933E-AFB2B96EE81D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8DAC1-8904-4D53-9A61-9F0F99C353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Communities in 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1"/>
            <a:ext cx="8229600" cy="2362200"/>
          </a:xfrm>
        </p:spPr>
        <p:txBody>
          <a:bodyPr/>
          <a:lstStyle/>
          <a:p>
            <a:r>
              <a:rPr lang="en-US" dirty="0" smtClean="0"/>
              <a:t>Communities in graphs are groups of nodes such that the nodes within a group are much more connected to each other than the rest of the network.</a:t>
            </a:r>
            <a:endParaRPr lang="en-US" dirty="0"/>
          </a:p>
        </p:txBody>
      </p:sp>
      <p:pic>
        <p:nvPicPr>
          <p:cNvPr id="1027" name="Picture 3" descr="C:\Users\Raju\Desktop\final_review\communiti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2895600"/>
            <a:ext cx="4170363" cy="32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aju\Desktop\final_review\social community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615156"/>
            <a:ext cx="7200900" cy="56332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Communities in graphs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Communities in graphs</dc:title>
  <dc:creator>Raju</dc:creator>
  <cp:lastModifiedBy>Raju</cp:lastModifiedBy>
  <cp:revision>1</cp:revision>
  <dcterms:created xsi:type="dcterms:W3CDTF">2014-05-29T01:43:34Z</dcterms:created>
  <dcterms:modified xsi:type="dcterms:W3CDTF">2014-05-29T01:52:47Z</dcterms:modified>
</cp:coreProperties>
</file>