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1374" y="-1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F89F016-F38C-4658-A2F8-05A526717CDD}" type="datetimeFigureOut">
              <a:rPr lang="en-US" smtClean="0"/>
              <a:t>5/29/2014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F68D-8E42-46DB-9C2B-CF1964367C8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89F016-F38C-4658-A2F8-05A526717CDD}" type="datetimeFigureOut">
              <a:rPr lang="en-US" smtClean="0"/>
              <a:t>5/29/2014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F68D-8E42-46DB-9C2B-CF1964367C8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89F016-F38C-4658-A2F8-05A526717CDD}" type="datetimeFigureOut">
              <a:rPr lang="en-US" smtClean="0"/>
              <a:t>5/29/2014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F68D-8E42-46DB-9C2B-CF1964367C8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89F016-F38C-4658-A2F8-05A526717CDD}" type="datetimeFigureOut">
              <a:rPr lang="en-US" smtClean="0"/>
              <a:t>5/29/2014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F68D-8E42-46DB-9C2B-CF1964367C8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89F016-F38C-4658-A2F8-05A526717CDD}" type="datetimeFigureOut">
              <a:rPr lang="en-US" smtClean="0"/>
              <a:t>5/29/2014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F68D-8E42-46DB-9C2B-CF1964367C8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F89F016-F38C-4658-A2F8-05A526717CDD}" type="datetimeFigureOut">
              <a:rPr lang="en-US" smtClean="0"/>
              <a:t>5/29/2014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F68D-8E42-46DB-9C2B-CF1964367C8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F89F016-F38C-4658-A2F8-05A526717CDD}" type="datetimeFigureOut">
              <a:rPr lang="en-US" smtClean="0"/>
              <a:t>5/29/2014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05F68D-8E42-46DB-9C2B-CF1964367C8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F89F016-F38C-4658-A2F8-05A526717CDD}" type="datetimeFigureOut">
              <a:rPr lang="en-US" smtClean="0"/>
              <a:t>5/29/2014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05F68D-8E42-46DB-9C2B-CF1964367C8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89F016-F38C-4658-A2F8-05A526717CDD}" type="datetimeFigureOut">
              <a:rPr lang="en-US" smtClean="0"/>
              <a:t>5/29/2014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05F68D-8E42-46DB-9C2B-CF1964367C8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89F016-F38C-4658-A2F8-05A526717CDD}" type="datetimeFigureOut">
              <a:rPr lang="en-US" smtClean="0"/>
              <a:t>5/29/2014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F68D-8E42-46DB-9C2B-CF1964367C8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89F016-F38C-4658-A2F8-05A526717CDD}" type="datetimeFigureOut">
              <a:rPr lang="en-US" smtClean="0"/>
              <a:t>5/29/2014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F68D-8E42-46DB-9C2B-CF1964367C8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89F016-F38C-4658-A2F8-05A526717CDD}" type="datetimeFigureOut">
              <a:rPr lang="en-US" smtClean="0"/>
              <a:t>5/29/2014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05F68D-8E42-46DB-9C2B-CF1964367C8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Dimensionality Reduction</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85000" lnSpcReduction="10000"/>
          </a:bodyPr>
          <a:lstStyle/>
          <a:p>
            <a:r>
              <a:rPr lang="en-US" dirty="0" smtClean="0"/>
              <a:t>We view the standard representation of network topology as a high dimensional, but redundant description, where each node is taken as one dimension of the network and the edges correspond to data points in the high dimensional space spanned by these node dimensions.</a:t>
            </a:r>
          </a:p>
          <a:p>
            <a:r>
              <a:rPr lang="en-US" dirty="0" smtClean="0"/>
              <a:t>The identification of community structure can be viewed as finding the most significant reduced dimensions that capture the main characteristics of the network topology.</a:t>
            </a:r>
          </a:p>
          <a:p>
            <a:r>
              <a:rPr lang="en-US" dirty="0" smtClean="0"/>
              <a:t> Diﬀerent signiﬁcance levels for such reduced dimensions correspond to the community structure at diﬀerent topological scales with diﬀerent importance at reﬂecting the characteristics of network topology. </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101</Words>
  <Application>Microsoft Office PowerPoint</Application>
  <PresentationFormat>On-screen Show (4:3)</PresentationFormat>
  <Paragraphs>4</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Dimensionality Reduction</vt:lpstr>
      <vt:lpstr>Slide 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Dimensionality Reduction</dc:title>
  <dc:creator>Raju</dc:creator>
  <cp:lastModifiedBy>Raju</cp:lastModifiedBy>
  <cp:revision>1</cp:revision>
  <dcterms:created xsi:type="dcterms:W3CDTF">2014-05-29T01:53:06Z</dcterms:created>
  <dcterms:modified xsi:type="dcterms:W3CDTF">2014-05-29T02:00:04Z</dcterms:modified>
</cp:coreProperties>
</file>