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B5EF-F287-4871-A568-86BF1B3DA2A6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C8AB6-330E-49FB-A39D-3E5AB66FFC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C8AB6-330E-49FB-A39D-3E5AB66FFC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8378-7B8F-44FD-A74F-86E673F93C1C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877E-3250-413E-AAB9-D617A5C88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ommunity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rincipal%20Component%20Analysis.pptx" TargetMode="External"/><Relationship Id="rId2" Type="http://schemas.openxmlformats.org/officeDocument/2006/relationships/hyperlink" Target="Dimensionality%20Reduction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aplacian.pptx" TargetMode="External"/><Relationship Id="rId7" Type="http://schemas.openxmlformats.org/officeDocument/2006/relationships/hyperlink" Target="SVD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ultiscale%20Community%20Detection.pptx" TargetMode="External"/><Relationship Id="rId5" Type="http://schemas.openxmlformats.org/officeDocument/2006/relationships/hyperlink" Target="Singlescale%20Detection.pptx" TargetMode="External"/><Relationship Id="rId4" Type="http://schemas.openxmlformats.org/officeDocument/2006/relationships/hyperlink" Target="Modularity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Dimensionality Reduction Framework for detection of multiscale Community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project, we observed the problem of detecting </a:t>
            </a:r>
            <a:r>
              <a:rPr lang="en-US" dirty="0" err="1" smtClean="0"/>
              <a:t>multiscale</a:t>
            </a:r>
            <a:r>
              <a:rPr lang="en-US" dirty="0" smtClean="0"/>
              <a:t> community structure in networks under a new framework of dimensionality reduction. This framework views community detection as a process of transforming a high-dimensional representation of a network, where each node is one dimension, to a low- dimensional representation, where each dimension corresponds to a community. The main contributions of this project are as follows: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1) We developed a dimensionality reduction frame- work for the detection of </a:t>
            </a:r>
            <a:r>
              <a:rPr lang="en-US" dirty="0" err="1" smtClean="0"/>
              <a:t>multiscale</a:t>
            </a:r>
            <a:r>
              <a:rPr lang="en-US" dirty="0" smtClean="0"/>
              <a:t> community structure of networks. This framework provides a </a:t>
            </a:r>
            <a:r>
              <a:rPr lang="en-US" dirty="0" err="1" smtClean="0"/>
              <a:t>uniﬁed</a:t>
            </a:r>
            <a:r>
              <a:rPr lang="en-US" dirty="0" smtClean="0"/>
              <a:t> explanation to the role of the </a:t>
            </a:r>
            <a:r>
              <a:rPr lang="en-US" dirty="0" err="1" smtClean="0"/>
              <a:t>Laplacian</a:t>
            </a:r>
            <a:r>
              <a:rPr lang="en-US" dirty="0" smtClean="0"/>
              <a:t> matrix for graph partitioning and the modularity matrix for community detection.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2) Based on the new framework, we revealed that existing methods based on </a:t>
            </a:r>
            <a:r>
              <a:rPr lang="en-US" dirty="0" err="1" smtClean="0"/>
              <a:t>Laplacian</a:t>
            </a:r>
            <a:r>
              <a:rPr lang="en-US" dirty="0" smtClean="0"/>
              <a:t> and modularity matrices cannot </a:t>
            </a:r>
            <a:r>
              <a:rPr lang="en-US" dirty="0" err="1" smtClean="0"/>
              <a:t>eﬀectively</a:t>
            </a:r>
            <a:r>
              <a:rPr lang="en-US" dirty="0" smtClean="0"/>
              <a:t> detect </a:t>
            </a:r>
            <a:r>
              <a:rPr lang="en-US" dirty="0" err="1" smtClean="0"/>
              <a:t>multiscale</a:t>
            </a:r>
            <a:r>
              <a:rPr lang="en-US" dirty="0" smtClean="0"/>
              <a:t> communities. We proposed to use the </a:t>
            </a:r>
            <a:r>
              <a:rPr lang="en-US" dirty="0" err="1" smtClean="0"/>
              <a:t>eigengaps</a:t>
            </a:r>
            <a:r>
              <a:rPr lang="en-US" dirty="0" smtClean="0"/>
              <a:t> of the covariance matrices to identify </a:t>
            </a:r>
            <a:r>
              <a:rPr lang="en-US" dirty="0" err="1" smtClean="0"/>
              <a:t>diﬀerent</a:t>
            </a:r>
            <a:r>
              <a:rPr lang="en-US" dirty="0" smtClean="0"/>
              <a:t> topological scales. We then proposed a new method for detecting </a:t>
            </a:r>
            <a:r>
              <a:rPr lang="en-US" dirty="0" err="1" smtClean="0"/>
              <a:t>multiscale</a:t>
            </a:r>
            <a:r>
              <a:rPr lang="en-US" dirty="0" smtClean="0"/>
              <a:t> communities which uses </a:t>
            </a:r>
            <a:r>
              <a:rPr lang="en-US" dirty="0" err="1" smtClean="0"/>
              <a:t>signiﬁcant</a:t>
            </a:r>
            <a:r>
              <a:rPr lang="en-US" dirty="0" smtClean="0"/>
              <a:t> eigenvectors to project network nodes into low-dimensional vectors and clusters those vectors into </a:t>
            </a:r>
            <a:r>
              <a:rPr lang="en-US" dirty="0" err="1" smtClean="0"/>
              <a:t>multiscale</a:t>
            </a:r>
            <a:r>
              <a:rPr lang="en-US" dirty="0" smtClean="0"/>
              <a:t> communities.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Complex networks in the real world like biological , social , information networks can be modeled as graphs or networks.</a:t>
            </a:r>
          </a:p>
          <a:p>
            <a:r>
              <a:rPr lang="en-US" dirty="0" smtClean="0"/>
              <a:t>These complex networks are found to naturally divide into </a:t>
            </a:r>
            <a:r>
              <a:rPr lang="en-US" dirty="0" smtClean="0">
                <a:hlinkClick r:id="rId2" action="ppaction://hlinkpres?slideindex=1&amp;slidetitle="/>
              </a:rPr>
              <a:t>communities.</a:t>
            </a:r>
            <a:endParaRPr lang="en-US" dirty="0" smtClean="0"/>
          </a:p>
          <a:p>
            <a:r>
              <a:rPr lang="en-US" dirty="0" smtClean="0"/>
              <a:t>Previous methods show division of a network into single scale communities i.e. only two communities , whereas multiple communities are often found to provide more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consider the detection of multiscale community structure by introducing a novel framework based on </a:t>
            </a:r>
            <a:r>
              <a:rPr lang="en-US" dirty="0" smtClean="0">
                <a:hlinkClick r:id="rId2" action="ppaction://hlinkpres?slideindex=1&amp;slidetitle="/>
              </a:rPr>
              <a:t>dimensionality reduction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 this framework, we show that community detection can be viewed as </a:t>
            </a:r>
            <a:r>
              <a:rPr lang="en-US" dirty="0" smtClean="0">
                <a:hlinkClick r:id="rId3" action="ppaction://hlinkpres?slideindex=1&amp;slidetitle="/>
              </a:rPr>
              <a:t>Principal Component Analysis</a:t>
            </a:r>
            <a:r>
              <a:rPr lang="en-US" dirty="0" smtClean="0"/>
              <a:t>, a major dimensionality reduction method, on the high dimensional description of networks.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3716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1371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Dataset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838200" y="1981200"/>
            <a:ext cx="3429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15" idx="0"/>
          </p:cNvCxnSpPr>
          <p:nvPr/>
        </p:nvCxnSpPr>
        <p:spPr>
          <a:xfrm>
            <a:off x="4267200" y="1981200"/>
            <a:ext cx="3390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549949">
            <a:off x="990968" y="2041181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pres?slideindex=1&amp;slidetitle="/>
              </a:rPr>
              <a:t>Laplacian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017960">
            <a:off x="6015650" y="23622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pres?slideindex=1&amp;slidetitle="/>
              </a:rPr>
              <a:t>Modularity</a:t>
            </a:r>
            <a:endParaRPr lang="en-US" dirty="0"/>
          </a:p>
        </p:txBody>
      </p:sp>
      <p:sp>
        <p:nvSpPr>
          <p:cNvPr id="14" name="Rounded Rectangle 13">
            <a:hlinkClick r:id="rId3" action="ppaction://hlinkpres?slideindex=1&amp;slidetitle="/>
          </p:cNvPr>
          <p:cNvSpPr/>
          <p:nvPr/>
        </p:nvSpPr>
        <p:spPr>
          <a:xfrm>
            <a:off x="152400" y="2895600"/>
            <a:ext cx="2590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hlinkClick r:id="rId4" action="ppaction://hlinkpres?slideindex=1&amp;slidetitle="/>
          </p:cNvPr>
          <p:cNvSpPr/>
          <p:nvPr/>
        </p:nvSpPr>
        <p:spPr>
          <a:xfrm>
            <a:off x="6324600" y="2819400"/>
            <a:ext cx="2667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31242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Laplacian Matrix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3048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Modularity Matrix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  <a:endCxn id="21" idx="0"/>
          </p:cNvCxnSpPr>
          <p:nvPr/>
        </p:nvCxnSpPr>
        <p:spPr>
          <a:xfrm>
            <a:off x="1447800" y="3733800"/>
            <a:ext cx="18669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57400" y="4343400"/>
            <a:ext cx="2438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4343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 values and Eigenvectors of the matrix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0" y="4343400"/>
            <a:ext cx="251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8200" y="4419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 values and Eigenvectors of the matrix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24" idx="0"/>
          </p:cNvCxnSpPr>
          <p:nvPr/>
        </p:nvCxnSpPr>
        <p:spPr>
          <a:xfrm flipH="1">
            <a:off x="5829300" y="36576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43000" y="5791200"/>
            <a:ext cx="2667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181600" y="5867400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2"/>
            <a:endCxn id="29" idx="0"/>
          </p:cNvCxnSpPr>
          <p:nvPr/>
        </p:nvCxnSpPr>
        <p:spPr>
          <a:xfrm flipH="1">
            <a:off x="2476500" y="5334000"/>
            <a:ext cx="800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30" idx="0"/>
          </p:cNvCxnSpPr>
          <p:nvPr/>
        </p:nvCxnSpPr>
        <p:spPr>
          <a:xfrm>
            <a:off x="5753100" y="5342930"/>
            <a:ext cx="800100" cy="52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30" idx="0"/>
          </p:cNvCxnSpPr>
          <p:nvPr/>
        </p:nvCxnSpPr>
        <p:spPr>
          <a:xfrm>
            <a:off x="3276600" y="5334000"/>
            <a:ext cx="3276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  <a:endCxn id="29" idx="0"/>
          </p:cNvCxnSpPr>
          <p:nvPr/>
        </p:nvCxnSpPr>
        <p:spPr>
          <a:xfrm flipH="1">
            <a:off x="2476500" y="5342930"/>
            <a:ext cx="3276600" cy="44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19200" y="601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scale Detection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601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scale detection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1046281">
            <a:off x="2449276" y="5259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5" action="ppaction://hlinkpres?slideindex=1&amp;slidetitle="/>
              </a:rPr>
              <a:t>Single_scale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713503">
            <a:off x="4807582" y="55521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6" action="ppaction://hlinkpres?slideindex=1&amp;slidetitle="/>
              </a:rPr>
              <a:t>Multi_scale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054932">
            <a:off x="2212187" y="39942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7" action="ppaction://hlinkpres?slideindex=1&amp;slidetitle="/>
              </a:rPr>
              <a:t>svd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0303066">
            <a:off x="5909282" y="3353375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Content Placeholder 3" descr="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8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31965"/>
            <a:ext cx="8229600" cy="366243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31965"/>
            <a:ext cx="8229600" cy="366243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229600" cy="377730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13482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348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Dimensionality Reduction Framework for detection of multiscale Community Structure</vt:lpstr>
      <vt:lpstr>Problem Statement</vt:lpstr>
      <vt:lpstr>Problem Statement (continued)</vt:lpstr>
      <vt:lpstr>System Design</vt:lpstr>
      <vt:lpstr>Input</vt:lpstr>
      <vt:lpstr>Result</vt:lpstr>
      <vt:lpstr>Slide 7</vt:lpstr>
      <vt:lpstr>Slide 8</vt:lpstr>
      <vt:lpstr>Slide 9</vt:lpstr>
      <vt:lpstr>Conclusion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</dc:creator>
  <cp:lastModifiedBy>Raju</cp:lastModifiedBy>
  <cp:revision>5</cp:revision>
  <dcterms:created xsi:type="dcterms:W3CDTF">2014-05-29T01:02:32Z</dcterms:created>
  <dcterms:modified xsi:type="dcterms:W3CDTF">2014-05-29T05:10:48Z</dcterms:modified>
</cp:coreProperties>
</file>