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54EF-C9BE-4457-BFA4-931C2B8E6C6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96BE-467A-42D4-8358-670CB95EAC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600" y="457200"/>
            <a:ext cx="3276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5334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Dataset</a:t>
            </a:r>
            <a:endParaRPr lang="en-US" sz="4400" dirty="0"/>
          </a:p>
        </p:txBody>
      </p:sp>
      <p:sp>
        <p:nvSpPr>
          <p:cNvPr id="7" name="Down Arrow 6"/>
          <p:cNvSpPr/>
          <p:nvPr/>
        </p:nvSpPr>
        <p:spPr>
          <a:xfrm>
            <a:off x="3581400" y="1371600"/>
            <a:ext cx="457200" cy="3352800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71800" y="4724400"/>
            <a:ext cx="3429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24200" y="4800600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Modularity</a:t>
            </a:r>
            <a:endParaRPr lang="en-US" sz="44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029200" y="1371600"/>
            <a:ext cx="381000" cy="335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08666" y="27109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G, Node list, Edge list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042166" y="29014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Modularity Matrix of the Graph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of a modularity matrix are given by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B</a:t>
            </a:r>
            <a:r>
              <a:rPr lang="en-US" baseline="-25000" dirty="0" smtClean="0"/>
              <a:t>ij</a:t>
            </a:r>
            <a:r>
              <a:rPr lang="en-US" dirty="0" smtClean="0"/>
              <a:t> = A</a:t>
            </a:r>
            <a:r>
              <a:rPr lang="en-US" baseline="-25000" dirty="0" smtClean="0"/>
              <a:t>ij</a:t>
            </a:r>
            <a:r>
              <a:rPr lang="en-US" dirty="0" smtClean="0"/>
              <a:t> – k</a:t>
            </a:r>
            <a:r>
              <a:rPr lang="en-US" baseline="-25000" dirty="0" smtClean="0"/>
              <a:t>i</a:t>
            </a:r>
            <a:r>
              <a:rPr lang="en-US" dirty="0" smtClean="0"/>
              <a:t>k</a:t>
            </a:r>
            <a:r>
              <a:rPr lang="en-US" baseline="-25000" dirty="0" smtClean="0"/>
              <a:t>j</a:t>
            </a:r>
            <a:r>
              <a:rPr lang="en-US" dirty="0" smtClean="0"/>
              <a:t>/2m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This matrix gives a spectral explanation of the modularity measure in graph’s.</a:t>
            </a: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Modularity</vt:lpstr>
      <vt:lpstr>Slide 2</vt:lpstr>
      <vt:lpstr>Modularity Matrix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Modularity</dc:title>
  <dc:creator>Raju</dc:creator>
  <cp:lastModifiedBy>Raju</cp:lastModifiedBy>
  <cp:revision>1</cp:revision>
  <dcterms:created xsi:type="dcterms:W3CDTF">2014-05-29T02:33:59Z</dcterms:created>
  <dcterms:modified xsi:type="dcterms:W3CDTF">2014-05-29T02:44:51Z</dcterms:modified>
</cp:coreProperties>
</file>