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2FF9-AD29-476A-914E-2D25F190326A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1D66-D4AD-4878-B05A-AED7B9DC8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K%20means%20Clustering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Multiscale Community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Now that we have our eigenvalues and eigenvectors , we find eigen gaps which are the difference between two successive eigen values.</a:t>
            </a:r>
          </a:p>
          <a:p>
            <a:r>
              <a:rPr lang="en-US" dirty="0" smtClean="0"/>
              <a:t>We will find that the first eigen gap will always have the highest magnitude and thus when used divides the network into two communities.</a:t>
            </a:r>
          </a:p>
          <a:p>
            <a:r>
              <a:rPr lang="en-US" dirty="0" smtClean="0"/>
              <a:t>Previous methods took into consideration only this eigen gap.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find multiscale communities by just extending the approach to other significant eigen gaps.</a:t>
            </a:r>
          </a:p>
          <a:p>
            <a:r>
              <a:rPr lang="en-US" dirty="0" smtClean="0"/>
              <a:t>Suppose we see that there is a significant eigen gap of decent magnitude between the third and fourth eigen value in the sorted order , then we take the p top most eigen vectors (3 in this case ) and divide them or cluster them into p+1(4 in this case) communities.</a:t>
            </a:r>
          </a:p>
          <a:p>
            <a:r>
              <a:rPr lang="en-US" dirty="0" smtClean="0"/>
              <a:t>We have used </a:t>
            </a:r>
            <a:r>
              <a:rPr lang="en-US" dirty="0" smtClean="0">
                <a:hlinkClick r:id="rId2" action="ppaction://hlinkpres?slideindex=1&amp;slidetitle="/>
              </a:rPr>
              <a:t>K means Clustering </a:t>
            </a:r>
            <a:r>
              <a:rPr lang="en-US" dirty="0" smtClean="0"/>
              <a:t>for our project.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140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Multiscale Community Detection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Community Detection</dc:title>
  <dc:creator>Raju</dc:creator>
  <cp:lastModifiedBy>Raju</cp:lastModifiedBy>
  <cp:revision>2</cp:revision>
  <dcterms:created xsi:type="dcterms:W3CDTF">2014-05-29T03:25:18Z</dcterms:created>
  <dcterms:modified xsi:type="dcterms:W3CDTF">2014-05-29T05:12:25Z</dcterms:modified>
</cp:coreProperties>
</file>