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C765-CD5B-4DE9-AAD6-A55D2EDB7C2D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E532-D41B-46B9-9D34-E550E2532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633413"/>
            <a:ext cx="733425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Principal Component Analysis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Raju</dc:creator>
  <cp:lastModifiedBy>Raju</cp:lastModifiedBy>
  <cp:revision>1</cp:revision>
  <dcterms:created xsi:type="dcterms:W3CDTF">2014-05-29T03:55:39Z</dcterms:created>
  <dcterms:modified xsi:type="dcterms:W3CDTF">2014-05-29T03:58:20Z</dcterms:modified>
</cp:coreProperties>
</file>