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5430-3392-492D-A4AB-900B7503448F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4554-CD14-466D-9CBD-8CE3092E0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QR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By the same method as above, we obtain the matrix of the Householder transformation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219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1515269"/>
            <a:ext cx="58483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3340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Thus we have our Q and R where Q is orthogonal and R is upper triangular.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QR Decomposition using Householder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calculate the Q,R factors of a Matrix using Householder Matrices.</a:t>
            </a:r>
          </a:p>
          <a:p>
            <a:r>
              <a:rPr lang="en-US" dirty="0" smtClean="0"/>
              <a:t>We need to construct Householder matrices and iteratively multiply them in an order to generate QR.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Householder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to create the vector x, which is the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column of the matrix </a:t>
            </a:r>
            <a:r>
              <a:rPr lang="en-US" i="1" dirty="0"/>
              <a:t>A</a:t>
            </a:r>
            <a:r>
              <a:rPr lang="en-US" dirty="0"/>
              <a:t>, for step </a:t>
            </a:r>
            <a:r>
              <a:rPr lang="en-US" i="1" dirty="0"/>
              <a:t>k</a:t>
            </a:r>
            <a:r>
              <a:rPr lang="en-US" dirty="0"/>
              <a:t>. We define </a:t>
            </a:r>
            <a:r>
              <a:rPr lang="en-US" i="1" dirty="0"/>
              <a:t>α</a:t>
            </a:r>
            <a:r>
              <a:rPr lang="en-US" dirty="0"/>
              <a:t>=−</a:t>
            </a:r>
            <a:r>
              <a:rPr lang="en-US" i="1" dirty="0" err="1"/>
              <a:t>sgn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i="1" dirty="0" err="1"/>
              <a:t>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Given the first column vector of the identity matrix, </a:t>
            </a:r>
            <a:r>
              <a:rPr lang="en-US" i="1" dirty="0"/>
              <a:t>I</a:t>
            </a:r>
            <a:r>
              <a:rPr lang="en-US" dirty="0"/>
              <a:t> of equal size to </a:t>
            </a:r>
            <a:r>
              <a:rPr lang="en-US" i="1" dirty="0"/>
              <a:t>A</a:t>
            </a:r>
            <a:r>
              <a:rPr lang="en-US" dirty="0"/>
              <a:t>, e1=(1,0,...,0)</a:t>
            </a:r>
            <a:r>
              <a:rPr lang="en-US" i="1" dirty="0"/>
              <a:t>T</a:t>
            </a:r>
            <a:r>
              <a:rPr lang="en-US" dirty="0"/>
              <a:t>, we create the vector u</a:t>
            </a:r>
            <a:r>
              <a:rPr lang="en-US" dirty="0" smtClean="0"/>
              <a:t>: </a:t>
            </a:r>
            <a:r>
              <a:rPr lang="en-US" dirty="0"/>
              <a:t>u=x+</a:t>
            </a:r>
            <a:r>
              <a:rPr lang="el-GR" i="1" dirty="0"/>
              <a:t>α</a:t>
            </a:r>
            <a:r>
              <a:rPr lang="en-US" dirty="0" smtClean="0"/>
              <a:t>e1.</a:t>
            </a:r>
          </a:p>
          <a:p>
            <a:r>
              <a:rPr lang="en-US" dirty="0"/>
              <a:t>Once we have the vector u, we need to convert it to a unit vector, which we denote as </a:t>
            </a:r>
            <a:r>
              <a:rPr lang="en-US" dirty="0" smtClean="0"/>
              <a:t>v:</a:t>
            </a:r>
            <a:r>
              <a:rPr lang="en-US" dirty="0"/>
              <a:t>v=u/||u</a:t>
            </a:r>
            <a:r>
              <a:rPr lang="en-US" dirty="0" smtClean="0"/>
              <a:t>||</a:t>
            </a:r>
          </a:p>
          <a:p>
            <a:r>
              <a:rPr lang="en-US" dirty="0"/>
              <a:t>Now we form the matrix </a:t>
            </a:r>
            <a:r>
              <a:rPr lang="en-US" i="1" dirty="0"/>
              <a:t>Q</a:t>
            </a:r>
            <a:r>
              <a:rPr lang="en-US" dirty="0"/>
              <a:t> out of the identity matrix </a:t>
            </a:r>
            <a:r>
              <a:rPr lang="en-US" i="1" dirty="0"/>
              <a:t>I</a:t>
            </a:r>
            <a:r>
              <a:rPr lang="en-US" dirty="0"/>
              <a:t> and the vector multiplication of </a:t>
            </a:r>
            <a:r>
              <a:rPr lang="en-US" dirty="0" smtClean="0"/>
              <a:t>v:</a:t>
            </a:r>
            <a:r>
              <a:rPr lang="en-US" i="1" dirty="0"/>
              <a:t>Q</a:t>
            </a:r>
            <a:r>
              <a:rPr lang="en-US" dirty="0"/>
              <a:t>=</a:t>
            </a:r>
            <a:r>
              <a:rPr lang="en-US" i="1" dirty="0"/>
              <a:t>I</a:t>
            </a:r>
            <a:r>
              <a:rPr lang="en-US" dirty="0"/>
              <a:t>−2vv</a:t>
            </a:r>
            <a:r>
              <a:rPr lang="en-US" i="1" dirty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 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Q</a:t>
            </a:r>
            <a:r>
              <a:rPr lang="en-US" dirty="0"/>
              <a:t> is now an </a:t>
            </a:r>
            <a:r>
              <a:rPr lang="en-US" i="1" dirty="0"/>
              <a:t>m</a:t>
            </a:r>
            <a:r>
              <a:rPr lang="en-US" dirty="0"/>
              <a:t>×</a:t>
            </a:r>
            <a:r>
              <a:rPr lang="en-US" i="1" dirty="0"/>
              <a:t>m</a:t>
            </a:r>
            <a:r>
              <a:rPr lang="en-US" dirty="0"/>
              <a:t> Householder matrix, with </a:t>
            </a:r>
            <a:r>
              <a:rPr lang="en-US" i="1" dirty="0"/>
              <a:t>Q</a:t>
            </a:r>
            <a:r>
              <a:rPr lang="en-US" dirty="0"/>
              <a:t>x=(</a:t>
            </a:r>
            <a:r>
              <a:rPr lang="en-US" i="1" dirty="0"/>
              <a:t>α</a:t>
            </a:r>
            <a:r>
              <a:rPr lang="en-US" dirty="0"/>
              <a:t>,0,...,0)</a:t>
            </a:r>
            <a:r>
              <a:rPr lang="en-US" i="1" dirty="0"/>
              <a:t>T</a:t>
            </a:r>
            <a:r>
              <a:rPr lang="en-US" dirty="0"/>
              <a:t>. We will use </a:t>
            </a:r>
            <a:r>
              <a:rPr lang="en-US" i="1" dirty="0"/>
              <a:t>Q</a:t>
            </a:r>
            <a:r>
              <a:rPr lang="en-US" dirty="0"/>
              <a:t> to transform </a:t>
            </a:r>
            <a:r>
              <a:rPr lang="en-US" i="1" dirty="0"/>
              <a:t>A</a:t>
            </a:r>
            <a:r>
              <a:rPr lang="en-US" dirty="0"/>
              <a:t> to upper triangular form, giving us the matrix </a:t>
            </a:r>
            <a:r>
              <a:rPr lang="en-US" i="1" dirty="0"/>
              <a:t>R</a:t>
            </a:r>
            <a:r>
              <a:rPr lang="en-US" dirty="0"/>
              <a:t>. We denote </a:t>
            </a:r>
            <a:r>
              <a:rPr lang="en-US" i="1" dirty="0"/>
              <a:t>Q</a:t>
            </a:r>
            <a:r>
              <a:rPr lang="en-US" dirty="0"/>
              <a:t> as </a:t>
            </a:r>
            <a:r>
              <a:rPr lang="en-US" i="1" dirty="0"/>
              <a:t>Qk</a:t>
            </a:r>
            <a:r>
              <a:rPr lang="en-US" dirty="0"/>
              <a:t> and, since </a:t>
            </a:r>
            <a:r>
              <a:rPr lang="en-US" i="1" dirty="0"/>
              <a:t>k</a:t>
            </a:r>
            <a:r>
              <a:rPr lang="en-US" dirty="0"/>
              <a:t>=1 in this first step, we have </a:t>
            </a:r>
            <a:r>
              <a:rPr lang="en-US" i="1" dirty="0"/>
              <a:t>Q</a:t>
            </a:r>
            <a:r>
              <a:rPr lang="en-US" dirty="0"/>
              <a:t>1 as our first Householder matrix. We multiply this with </a:t>
            </a:r>
            <a:r>
              <a:rPr lang="en-US" i="1" dirty="0" smtClean="0"/>
              <a:t>A </a:t>
            </a:r>
            <a:r>
              <a:rPr lang="en-US" dirty="0" smtClean="0"/>
              <a:t>to </a:t>
            </a:r>
            <a:r>
              <a:rPr lang="en-US" dirty="0"/>
              <a:t>give us</a:t>
            </a:r>
            <a:r>
              <a:rPr lang="en-US" dirty="0" smtClean="0"/>
              <a:t>:</a:t>
            </a:r>
          </a:p>
          <a:p>
            <a:r>
              <a:rPr lang="en-US" dirty="0"/>
              <a:t>The whole process is now repeated for the minor matrix </a:t>
            </a:r>
            <a:r>
              <a:rPr lang="en-US" i="1" dirty="0"/>
              <a:t>A</a:t>
            </a:r>
            <a:r>
              <a:rPr lang="en-US" dirty="0"/>
              <a:t>′, which will give a second Householder matrix </a:t>
            </a:r>
            <a:r>
              <a:rPr lang="en-US" i="1" dirty="0"/>
              <a:t>Q</a:t>
            </a:r>
            <a:r>
              <a:rPr lang="en-US" dirty="0"/>
              <a:t>′2. Now we have to "pad out" this minor matrix with elements from the identity matrix such that we can consistently multiply the Householder matrices together. Hence, we define </a:t>
            </a:r>
            <a:r>
              <a:rPr lang="en-US" i="1" dirty="0"/>
              <a:t>Qk</a:t>
            </a:r>
            <a:r>
              <a:rPr lang="en-US" dirty="0"/>
              <a:t> as the block matrix: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we have carried out </a:t>
            </a:r>
            <a:r>
              <a:rPr lang="en-US" i="1" dirty="0"/>
              <a:t>t</a:t>
            </a:r>
            <a:r>
              <a:rPr lang="en-US" dirty="0"/>
              <a:t> iterations of this process we have </a:t>
            </a:r>
            <a:r>
              <a:rPr lang="en-US" i="1" dirty="0"/>
              <a:t>R</a:t>
            </a:r>
            <a:r>
              <a:rPr lang="en-US" dirty="0"/>
              <a:t> as an upper triangular </a:t>
            </a:r>
            <a:r>
              <a:rPr lang="en-US" dirty="0" smtClean="0"/>
              <a:t>matrix: </a:t>
            </a:r>
            <a:r>
              <a:rPr lang="en-US" i="1" dirty="0" smtClean="0"/>
              <a:t>R</a:t>
            </a:r>
            <a:r>
              <a:rPr lang="en-US" dirty="0" smtClean="0"/>
              <a:t>=</a:t>
            </a:r>
            <a:r>
              <a:rPr lang="en-US" i="1" dirty="0" smtClean="0"/>
              <a:t>Q</a:t>
            </a:r>
            <a:r>
              <a:rPr lang="en-US" i="1" baseline="-25000" dirty="0" smtClean="0"/>
              <a:t>t</a:t>
            </a:r>
            <a:r>
              <a:rPr lang="en-US" dirty="0"/>
              <a:t>...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i="1" dirty="0"/>
              <a:t>A</a:t>
            </a:r>
            <a:endParaRPr lang="en-US" dirty="0"/>
          </a:p>
          <a:p>
            <a:r>
              <a:rPr lang="en-US" i="1" dirty="0"/>
              <a:t>Q</a:t>
            </a:r>
            <a:r>
              <a:rPr lang="en-US" dirty="0"/>
              <a:t> is then fully defined as the multiplication of the transposes of each </a:t>
            </a:r>
            <a:r>
              <a:rPr lang="en-US" i="1" dirty="0" smtClean="0"/>
              <a:t>Qk</a:t>
            </a:r>
            <a:r>
              <a:rPr lang="en-US" dirty="0" smtClean="0"/>
              <a:t>: </a:t>
            </a:r>
            <a:r>
              <a:rPr lang="en-US" i="1" dirty="0" smtClean="0"/>
              <a:t>Q</a:t>
            </a:r>
            <a:r>
              <a:rPr lang="en-US" dirty="0" smtClean="0"/>
              <a:t>=</a:t>
            </a:r>
            <a:r>
              <a:rPr lang="en-US" i="1" dirty="0" smtClean="0"/>
              <a:t>Q</a:t>
            </a:r>
            <a:r>
              <a:rPr lang="en-US" i="1" baseline="30000" dirty="0" smtClean="0"/>
              <a:t>T</a:t>
            </a:r>
            <a:r>
              <a:rPr lang="en-US" baseline="-25000" dirty="0" smtClean="0"/>
              <a:t>1</a:t>
            </a:r>
            <a:r>
              <a:rPr lang="en-US" i="1" dirty="0" smtClean="0"/>
              <a:t>Q</a:t>
            </a:r>
            <a:r>
              <a:rPr lang="en-US" i="1" baseline="30000" dirty="0" smtClean="0"/>
              <a:t>T</a:t>
            </a:r>
            <a:r>
              <a:rPr lang="en-US" baseline="-25000" dirty="0" smtClean="0"/>
              <a:t>2</a:t>
            </a:r>
            <a:r>
              <a:rPr lang="en-US" dirty="0"/>
              <a:t>...</a:t>
            </a:r>
            <a:r>
              <a:rPr lang="en-US" i="1" dirty="0"/>
              <a:t>Q</a:t>
            </a:r>
            <a:r>
              <a:rPr lang="en-US" i="1" baseline="30000" dirty="0"/>
              <a:t>T</a:t>
            </a:r>
            <a:r>
              <a:rPr lang="en-US" i="1" baseline="-25000" dirty="0"/>
              <a:t>t</a:t>
            </a:r>
            <a:endParaRPr lang="en-US" baseline="-25000" dirty="0"/>
          </a:p>
          <a:p>
            <a:r>
              <a:rPr lang="en-US" dirty="0" smtClean="0"/>
              <a:t>Thus we get The QR factorization of 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calculate the decomposition of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First, we need to find a reflection that transforms the first column of matrix </a:t>
            </a:r>
            <a:r>
              <a:rPr lang="en-US" i="1" dirty="0" smtClean="0"/>
              <a:t>A</a:t>
            </a:r>
            <a:r>
              <a:rPr lang="en-US" dirty="0" smtClean="0"/>
              <a:t>, vector a</a:t>
            </a:r>
            <a:r>
              <a:rPr lang="en-US" baseline="-25000" dirty="0" smtClean="0"/>
              <a:t>1</a:t>
            </a:r>
            <a:r>
              <a:rPr lang="en-US" dirty="0" smtClean="0"/>
              <a:t> = (12,6,-4)</a:t>
            </a:r>
            <a:r>
              <a:rPr lang="en-US" baseline="30000" dirty="0" smtClean="0"/>
              <a:t>T</a:t>
            </a:r>
            <a:r>
              <a:rPr lang="en-US" dirty="0" smtClean="0"/>
              <a:t> , to ||a</a:t>
            </a:r>
            <a:r>
              <a:rPr lang="en-US" baseline="-25000" dirty="0" smtClean="0"/>
              <a:t>1</a:t>
            </a:r>
            <a:r>
              <a:rPr lang="en-US" dirty="0" smtClean="0"/>
              <a:t>||e</a:t>
            </a:r>
            <a:r>
              <a:rPr lang="en-US" baseline="-25000" dirty="0" smtClean="0"/>
              <a:t>1</a:t>
            </a:r>
            <a:r>
              <a:rPr lang="en-US" dirty="0" smtClean="0"/>
              <a:t> = (14,0,0)</a:t>
            </a:r>
            <a:r>
              <a:rPr lang="en-US" baseline="30000" dirty="0" smtClean="0"/>
              <a:t>T</a:t>
            </a:r>
            <a:r>
              <a:rPr lang="en-US" dirty="0" smtClean="0"/>
              <a:t> </a:t>
            </a:r>
          </a:p>
          <a:p>
            <a:r>
              <a:rPr lang="en-US" dirty="0" smtClean="0"/>
              <a:t>Now, u = x + </a:t>
            </a:r>
            <a:r>
              <a:rPr lang="el-GR" i="1" dirty="0" smtClean="0"/>
              <a:t>α</a:t>
            </a:r>
            <a:r>
              <a:rPr lang="en-US" i="1" dirty="0" smtClean="0"/>
              <a:t>e1, </a:t>
            </a:r>
            <a:r>
              <a:rPr lang="en-US" dirty="0" smtClean="0"/>
              <a:t>and v = u / ||u||,</a:t>
            </a:r>
          </a:p>
          <a:p>
            <a:r>
              <a:rPr lang="en-US" dirty="0" smtClean="0"/>
              <a:t>Here </a:t>
            </a:r>
            <a:r>
              <a:rPr lang="en-US" i="1" dirty="0" smtClean="0"/>
              <a:t>a </a:t>
            </a:r>
            <a:r>
              <a:rPr lang="en-US" dirty="0" smtClean="0"/>
              <a:t>= -14  and x = a1 = (12,6,-4)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Therefore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8009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so we already have almost a triangular matrix. We only need to zero the (3, 2) entry.</a:t>
            </a:r>
          </a:p>
          <a:p>
            <a:r>
              <a:rPr lang="en-US" dirty="0" smtClean="0"/>
              <a:t>Take the (1, 1) minor, and then apply the process again to </a:t>
            </a:r>
          </a:p>
          <a:p>
            <a:endParaRPr lang="en-US" dirty="0"/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124200"/>
            <a:ext cx="4267200" cy="15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QR Decomposition</vt:lpstr>
      <vt:lpstr>QR Decomposition using Householder Transformation</vt:lpstr>
      <vt:lpstr>Householder Matrices</vt:lpstr>
      <vt:lpstr>Continued .. </vt:lpstr>
      <vt:lpstr>Continued ..</vt:lpstr>
      <vt:lpstr>Example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Decomposition</dc:title>
  <dc:creator>Raju</dc:creator>
  <cp:lastModifiedBy>Raju</cp:lastModifiedBy>
  <cp:revision>4</cp:revision>
  <dcterms:created xsi:type="dcterms:W3CDTF">2014-05-29T03:07:07Z</dcterms:created>
  <dcterms:modified xsi:type="dcterms:W3CDTF">2014-05-29T05:50:53Z</dcterms:modified>
</cp:coreProperties>
</file>