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9C33-548F-4A6E-8634-0DCB556545C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E876-0C7F-4CF3-AF3E-9A809FF2FB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Singlescale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To detect communities at a single scale, we sort the eigenvalues of the Laplacian Matrix obtained in ascending order and that of Modularity Matrix in descending order.</a:t>
            </a:r>
          </a:p>
          <a:p>
            <a:r>
              <a:rPr lang="en-US" dirty="0" smtClean="0"/>
              <a:t>We then take the eigenvector corresponding to the second least eigen value called the Fiedel’s vector and we divide the n nodes into two communities based on their signs i.e. positive or negative.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Similarly in the side of modularity matrix, we take the eigenvector corresponding to the most positive </a:t>
            </a:r>
            <a:r>
              <a:rPr lang="en-US" dirty="0" err="1" smtClean="0"/>
              <a:t>eigenvalue</a:t>
            </a:r>
            <a:r>
              <a:rPr lang="en-US" dirty="0" smtClean="0"/>
              <a:t> and divide the n nodes into two communities based on their signs i.e. positive or negative.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Singlescale Detection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Singlescale Detection</dc:title>
  <dc:creator>Raju</dc:creator>
  <cp:lastModifiedBy>Raju</cp:lastModifiedBy>
  <cp:revision>1</cp:revision>
  <dcterms:created xsi:type="dcterms:W3CDTF">2014-05-29T03:19:44Z</dcterms:created>
  <dcterms:modified xsi:type="dcterms:W3CDTF">2014-05-29T03:25:04Z</dcterms:modified>
</cp:coreProperties>
</file>