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B3A6-58B7-4BB9-AF42-EA56FBBAB09B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AF81-1F65-49C3-B355-13B137E0C1F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B3A6-58B7-4BB9-AF42-EA56FBBAB09B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AF81-1F65-49C3-B355-13B137E0C1F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B3A6-58B7-4BB9-AF42-EA56FBBAB09B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AF81-1F65-49C3-B355-13B137E0C1F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B3A6-58B7-4BB9-AF42-EA56FBBAB09B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AF81-1F65-49C3-B355-13B137E0C1F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B3A6-58B7-4BB9-AF42-EA56FBBAB09B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AF81-1F65-49C3-B355-13B137E0C1F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B3A6-58B7-4BB9-AF42-EA56FBBAB09B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AF81-1F65-49C3-B355-13B137E0C1F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B3A6-58B7-4BB9-AF42-EA56FBBAB09B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AF81-1F65-49C3-B355-13B137E0C1F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B3A6-58B7-4BB9-AF42-EA56FBBAB09B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AF81-1F65-49C3-B355-13B137E0C1F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B3A6-58B7-4BB9-AF42-EA56FBBAB09B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AF81-1F65-49C3-B355-13B137E0C1F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B3A6-58B7-4BB9-AF42-EA56FBBAB09B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AF81-1F65-49C3-B355-13B137E0C1F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B3A6-58B7-4BB9-AF42-EA56FBBAB09B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FAF81-1F65-49C3-B355-13B137E0C1F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BB3A6-58B7-4BB9-AF42-EA56FBBAB09B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FAF81-1F65-49C3-B355-13B137E0C1F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Ventajas de REST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" dirty="0" smtClean="0"/>
              <a:t>- Baja barrera técnica, curva de aprendizaje suave.</a:t>
            </a:r>
          </a:p>
          <a:p>
            <a:pPr>
              <a:buNone/>
            </a:pPr>
            <a:r>
              <a:rPr lang="es-ES" dirty="0" smtClean="0"/>
              <a:t>- Interfaces generales.</a:t>
            </a:r>
          </a:p>
          <a:p>
            <a:pPr>
              <a:buNone/>
            </a:pPr>
            <a:r>
              <a:rPr lang="es-ES" dirty="0" smtClean="0"/>
              <a:t>- Escalable.</a:t>
            </a:r>
          </a:p>
          <a:p>
            <a:pPr>
              <a:buNone/>
            </a:pPr>
            <a:r>
              <a:rPr lang="es-ES" dirty="0" smtClean="0"/>
              <a:t>- Despliegue independiente.</a:t>
            </a:r>
          </a:p>
          <a:p>
            <a:pPr>
              <a:buNone/>
            </a:pPr>
            <a:r>
              <a:rPr lang="es-ES" dirty="0" smtClean="0"/>
              <a:t>- Consumo bajo de recursos al ser mas sencillo su desarrollo, permite una un mejor consumo de ancho de banda.</a:t>
            </a:r>
          </a:p>
          <a:p>
            <a:pPr>
              <a:buNone/>
            </a:pPr>
            <a:r>
              <a:rPr lang="es-ES" dirty="0" smtClean="0"/>
              <a:t>- El cliente no necesita información de enrutamiento a partir de la URL inicial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Desventajas de REST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s-ES" dirty="0" smtClean="0"/>
              <a:t>- REST ha sido diseñada pensando en optimización de recursos, esta ventaja de REST, hace que su principal desventaja sea la poca seguridad con la que cuenta.</a:t>
            </a:r>
          </a:p>
          <a:p>
            <a:pPr>
              <a:buNone/>
            </a:pPr>
            <a:r>
              <a:rPr lang="es-ES" dirty="0" smtClean="0"/>
              <a:t>- Manejar el espacio de nombres URL, en algunos casos puede ser engorroso</a:t>
            </a:r>
          </a:p>
          <a:p>
            <a:pPr>
              <a:buNone/>
            </a:pPr>
            <a:r>
              <a:rPr lang="es-ES" dirty="0" smtClean="0"/>
              <a:t>-    Pobre latencia de la red.</a:t>
            </a:r>
          </a:p>
          <a:p>
            <a:pPr>
              <a:buNone/>
            </a:pPr>
            <a:r>
              <a:rPr lang="es-ES" dirty="0" smtClean="0"/>
              <a:t>-    Dificultad para determinar la respuesta autoritaria.</a:t>
            </a:r>
          </a:p>
          <a:p>
            <a:pPr>
              <a:buNone/>
            </a:pPr>
            <a:r>
              <a:rPr lang="es-ES" dirty="0" smtClean="0"/>
              <a:t>-    Carece de "extensiones obligatorias”</a:t>
            </a:r>
          </a:p>
          <a:p>
            <a:pPr>
              <a:buNone/>
            </a:pPr>
            <a:r>
              <a:rPr lang="es-ES" dirty="0" smtClean="0"/>
              <a:t>-    Difícil de personalizar</a:t>
            </a:r>
          </a:p>
          <a:p>
            <a:endParaRPr lang="es-E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Dónde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 smtClean="0"/>
              <a:t> REST?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Tanto los arquitectos como los desarrolladores necesitan decidir cuál es el estilo adecuado para las aplicaciones. En algunos casos es adecuado un diseño basado en REST, se listan a continuación: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172</Words>
  <Application>Microsoft Office PowerPoint</Application>
  <PresentationFormat>Presentación en pantalla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Ventajas de REST</vt:lpstr>
      <vt:lpstr>Desventajas de REST</vt:lpstr>
      <vt:lpstr>¿Dónde es útil REST?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Ventajas de REST</dc:title>
  <dc:creator>Omega</dc:creator>
  <cp:lastModifiedBy>Omega</cp:lastModifiedBy>
  <cp:revision>1</cp:revision>
  <dcterms:created xsi:type="dcterms:W3CDTF">2014-07-21T19:17:05Z</dcterms:created>
  <dcterms:modified xsi:type="dcterms:W3CDTF">2014-07-21T19:45:17Z</dcterms:modified>
</cp:coreProperties>
</file>